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4.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5.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6.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73" r:id="rId2"/>
    <p:sldMasterId id="2147483686" r:id="rId3"/>
    <p:sldMasterId id="2147483699" r:id="rId4"/>
    <p:sldMasterId id="2147483712" r:id="rId5"/>
    <p:sldMasterId id="2147483725" r:id="rId6"/>
    <p:sldMasterId id="2147483738" r:id="rId7"/>
  </p:sldMasterIdLst>
  <p:notesMasterIdLst>
    <p:notesMasterId r:id="rId77"/>
  </p:notesMasterIdLst>
  <p:sldIdLst>
    <p:sldId id="348" r:id="rId8"/>
    <p:sldId id="258" r:id="rId9"/>
    <p:sldId id="336" r:id="rId10"/>
    <p:sldId id="337" r:id="rId11"/>
    <p:sldId id="274" r:id="rId12"/>
    <p:sldId id="275" r:id="rId13"/>
    <p:sldId id="276" r:id="rId14"/>
    <p:sldId id="278" r:id="rId15"/>
    <p:sldId id="279" r:id="rId16"/>
    <p:sldId id="281" r:id="rId17"/>
    <p:sldId id="277" r:id="rId18"/>
    <p:sldId id="338" r:id="rId19"/>
    <p:sldId id="341" r:id="rId20"/>
    <p:sldId id="283" r:id="rId21"/>
    <p:sldId id="284" r:id="rId22"/>
    <p:sldId id="285" r:id="rId23"/>
    <p:sldId id="286" r:id="rId24"/>
    <p:sldId id="287" r:id="rId25"/>
    <p:sldId id="288" r:id="rId26"/>
    <p:sldId id="289" r:id="rId27"/>
    <p:sldId id="290" r:id="rId28"/>
    <p:sldId id="291" r:id="rId29"/>
    <p:sldId id="292" r:id="rId30"/>
    <p:sldId id="293" r:id="rId31"/>
    <p:sldId id="294" r:id="rId32"/>
    <p:sldId id="296" r:id="rId33"/>
    <p:sldId id="298" r:id="rId34"/>
    <p:sldId id="299" r:id="rId35"/>
    <p:sldId id="300" r:id="rId36"/>
    <p:sldId id="342" r:id="rId37"/>
    <p:sldId id="343" r:id="rId38"/>
    <p:sldId id="260" r:id="rId39"/>
    <p:sldId id="345" r:id="rId40"/>
    <p:sldId id="302" r:id="rId41"/>
    <p:sldId id="346" r:id="rId42"/>
    <p:sldId id="347" r:id="rId43"/>
    <p:sldId id="303" r:id="rId44"/>
    <p:sldId id="304" r:id="rId45"/>
    <p:sldId id="307" r:id="rId46"/>
    <p:sldId id="308" r:id="rId47"/>
    <p:sldId id="305" r:id="rId48"/>
    <p:sldId id="339" r:id="rId49"/>
    <p:sldId id="309" r:id="rId50"/>
    <p:sldId id="261" r:id="rId51"/>
    <p:sldId id="310" r:id="rId52"/>
    <p:sldId id="311" r:id="rId53"/>
    <p:sldId id="313" r:id="rId54"/>
    <p:sldId id="314" r:id="rId55"/>
    <p:sldId id="317" r:id="rId56"/>
    <p:sldId id="318" r:id="rId57"/>
    <p:sldId id="319" r:id="rId58"/>
    <p:sldId id="320" r:id="rId59"/>
    <p:sldId id="321" r:id="rId60"/>
    <p:sldId id="322" r:id="rId61"/>
    <p:sldId id="323" r:id="rId62"/>
    <p:sldId id="324" r:id="rId63"/>
    <p:sldId id="325" r:id="rId64"/>
    <p:sldId id="326" r:id="rId65"/>
    <p:sldId id="327" r:id="rId66"/>
    <p:sldId id="328" r:id="rId67"/>
    <p:sldId id="329" r:id="rId68"/>
    <p:sldId id="330" r:id="rId69"/>
    <p:sldId id="340" r:id="rId70"/>
    <p:sldId id="331" r:id="rId71"/>
    <p:sldId id="332" r:id="rId72"/>
    <p:sldId id="333" r:id="rId73"/>
    <p:sldId id="334" r:id="rId74"/>
    <p:sldId id="335" r:id="rId75"/>
    <p:sldId id="270" r:id="rId7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88ED6"/>
    <a:srgbClr val="FF8F8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362" autoAdjust="0"/>
    <p:restoredTop sz="91830" autoAdjust="0"/>
  </p:normalViewPr>
  <p:slideViewPr>
    <p:cSldViewPr snapToGrid="0">
      <p:cViewPr varScale="1">
        <p:scale>
          <a:sx n="82" d="100"/>
          <a:sy n="82" d="100"/>
        </p:scale>
        <p:origin x="192"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9.xml"/><Relationship Id="rId21" Type="http://schemas.openxmlformats.org/officeDocument/2006/relationships/slide" Target="slides/slide14.xml"/><Relationship Id="rId42" Type="http://schemas.openxmlformats.org/officeDocument/2006/relationships/slide" Target="slides/slide35.xml"/><Relationship Id="rId47" Type="http://schemas.openxmlformats.org/officeDocument/2006/relationships/slide" Target="slides/slide40.xml"/><Relationship Id="rId63" Type="http://schemas.openxmlformats.org/officeDocument/2006/relationships/slide" Target="slides/slide56.xml"/><Relationship Id="rId68" Type="http://schemas.openxmlformats.org/officeDocument/2006/relationships/slide" Target="slides/slide61.xml"/><Relationship Id="rId16" Type="http://schemas.openxmlformats.org/officeDocument/2006/relationships/slide" Target="slides/slide9.xml"/><Relationship Id="rId11" Type="http://schemas.openxmlformats.org/officeDocument/2006/relationships/slide" Target="slides/slide4.xml"/><Relationship Id="rId32" Type="http://schemas.openxmlformats.org/officeDocument/2006/relationships/slide" Target="slides/slide25.xml"/><Relationship Id="rId37" Type="http://schemas.openxmlformats.org/officeDocument/2006/relationships/slide" Target="slides/slide30.xml"/><Relationship Id="rId53" Type="http://schemas.openxmlformats.org/officeDocument/2006/relationships/slide" Target="slides/slide46.xml"/><Relationship Id="rId58" Type="http://schemas.openxmlformats.org/officeDocument/2006/relationships/slide" Target="slides/slide51.xml"/><Relationship Id="rId74" Type="http://schemas.openxmlformats.org/officeDocument/2006/relationships/slide" Target="slides/slide67.xml"/><Relationship Id="rId79" Type="http://schemas.openxmlformats.org/officeDocument/2006/relationships/viewProps" Target="viewProps.xml"/><Relationship Id="rId5" Type="http://schemas.openxmlformats.org/officeDocument/2006/relationships/slideMaster" Target="slideMasters/slideMaster5.xml"/><Relationship Id="rId61" Type="http://schemas.openxmlformats.org/officeDocument/2006/relationships/slide" Target="slides/slide54.xml"/><Relationship Id="rId19" Type="http://schemas.openxmlformats.org/officeDocument/2006/relationships/slide" Target="slides/slide1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slide" Target="slides/slide49.xml"/><Relationship Id="rId64" Type="http://schemas.openxmlformats.org/officeDocument/2006/relationships/slide" Target="slides/slide57.xml"/><Relationship Id="rId69" Type="http://schemas.openxmlformats.org/officeDocument/2006/relationships/slide" Target="slides/slide62.xml"/><Relationship Id="rId77" Type="http://schemas.openxmlformats.org/officeDocument/2006/relationships/notesMaster" Target="notesMasters/notesMaster1.xml"/><Relationship Id="rId8" Type="http://schemas.openxmlformats.org/officeDocument/2006/relationships/slide" Target="slides/slide1.xml"/><Relationship Id="rId51" Type="http://schemas.openxmlformats.org/officeDocument/2006/relationships/slide" Target="slides/slide44.xml"/><Relationship Id="rId72" Type="http://schemas.openxmlformats.org/officeDocument/2006/relationships/slide" Target="slides/slide65.xml"/><Relationship Id="rId80"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slide" Target="slides/slide52.xml"/><Relationship Id="rId67" Type="http://schemas.openxmlformats.org/officeDocument/2006/relationships/slide" Target="slides/slide60.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slide" Target="slides/slide55.xml"/><Relationship Id="rId70" Type="http://schemas.openxmlformats.org/officeDocument/2006/relationships/slide" Target="slides/slide63.xml"/><Relationship Id="rId75" Type="http://schemas.openxmlformats.org/officeDocument/2006/relationships/slide" Target="slides/slide68.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slide" Target="slides/slide53.xml"/><Relationship Id="rId65" Type="http://schemas.openxmlformats.org/officeDocument/2006/relationships/slide" Target="slides/slide58.xml"/><Relationship Id="rId73" Type="http://schemas.openxmlformats.org/officeDocument/2006/relationships/slide" Target="slides/slide66.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2.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 Id="rId34" Type="http://schemas.openxmlformats.org/officeDocument/2006/relationships/slide" Target="slides/slide27.xml"/><Relationship Id="rId50" Type="http://schemas.openxmlformats.org/officeDocument/2006/relationships/slide" Target="slides/slide43.xml"/><Relationship Id="rId55" Type="http://schemas.openxmlformats.org/officeDocument/2006/relationships/slide" Target="slides/slide48.xml"/><Relationship Id="rId76" Type="http://schemas.openxmlformats.org/officeDocument/2006/relationships/slide" Target="slides/slide69.xml"/><Relationship Id="rId7" Type="http://schemas.openxmlformats.org/officeDocument/2006/relationships/slideMaster" Target="slideMasters/slideMaster7.xml"/><Relationship Id="rId71" Type="http://schemas.openxmlformats.org/officeDocument/2006/relationships/slide" Target="slides/slide64.xml"/><Relationship Id="rId2" Type="http://schemas.openxmlformats.org/officeDocument/2006/relationships/slideMaster" Target="slideMasters/slideMaster2.xml"/><Relationship Id="rId29" Type="http://schemas.openxmlformats.org/officeDocument/2006/relationships/slide" Target="slides/slide22.xml"/><Relationship Id="rId24" Type="http://schemas.openxmlformats.org/officeDocument/2006/relationships/slide" Target="slides/slide17.xml"/><Relationship Id="rId40" Type="http://schemas.openxmlformats.org/officeDocument/2006/relationships/slide" Target="slides/slide33.xml"/><Relationship Id="rId45" Type="http://schemas.openxmlformats.org/officeDocument/2006/relationships/slide" Target="slides/slide38.xml"/><Relationship Id="rId66" Type="http://schemas.openxmlformats.org/officeDocument/2006/relationships/slide" Target="slides/slide59.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a:noFill/>
            </a:ln>
          </c:spPr>
          <c:dPt>
            <c:idx val="0"/>
            <c:bubble3D val="0"/>
            <c:spPr>
              <a:solidFill>
                <a:schemeClr val="accent1"/>
              </a:solidFill>
              <a:ln w="19050">
                <a:noFill/>
              </a:ln>
              <a:effectLst/>
            </c:spPr>
            <c:extLst xmlns:c16r2="http://schemas.microsoft.com/office/drawing/2015/06/chart">
              <c:ext xmlns:c16="http://schemas.microsoft.com/office/drawing/2014/chart" uri="{C3380CC4-5D6E-409C-BE32-E72D297353CC}">
                <c16:uniqueId val="{00000001-83F1-4BB2-B57F-17BF70D5BFF7}"/>
              </c:ext>
            </c:extLst>
          </c:dPt>
          <c:dPt>
            <c:idx val="1"/>
            <c:bubble3D val="0"/>
            <c:spPr>
              <a:solidFill>
                <a:schemeClr val="tx1">
                  <a:lumMod val="65000"/>
                  <a:lumOff val="35000"/>
                </a:schemeClr>
              </a:solidFill>
              <a:ln w="19050">
                <a:noFill/>
              </a:ln>
              <a:effectLst/>
            </c:spPr>
            <c:extLst xmlns:c16r2="http://schemas.microsoft.com/office/drawing/2015/06/chart">
              <c:ext xmlns:c16="http://schemas.microsoft.com/office/drawing/2014/chart" uri="{C3380CC4-5D6E-409C-BE32-E72D297353CC}">
                <c16:uniqueId val="{00000003-83F1-4BB2-B57F-17BF70D5BFF7}"/>
              </c:ext>
            </c:extLst>
          </c:dPt>
          <c:cat>
            <c:strRef>
              <c:f>Sheet1!$A$2:$A$3</c:f>
              <c:strCache>
                <c:ptCount val="2"/>
                <c:pt idx="0">
                  <c:v>1st Qtr</c:v>
                </c:pt>
                <c:pt idx="1">
                  <c:v>2nd Qtr</c:v>
                </c:pt>
              </c:strCache>
            </c:strRef>
          </c:cat>
          <c:val>
            <c:numRef>
              <c:f>Sheet1!$B$2:$B$3</c:f>
              <c:numCache>
                <c:formatCode>General</c:formatCode>
                <c:ptCount val="2"/>
                <c:pt idx="0">
                  <c:v>8.1999999999999993</c:v>
                </c:pt>
                <c:pt idx="1">
                  <c:v>3.2</c:v>
                </c:pt>
              </c:numCache>
            </c:numRef>
          </c:val>
          <c:extLst xmlns:c16r2="http://schemas.microsoft.com/office/drawing/2015/06/chart">
            <c:ext xmlns:c16="http://schemas.microsoft.com/office/drawing/2014/chart" uri="{C3380CC4-5D6E-409C-BE32-E72D297353CC}">
              <c16:uniqueId val="{00000004-83F1-4BB2-B57F-17BF70D5BFF7}"/>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a:noFill/>
            </a:ln>
          </c:spPr>
          <c:dPt>
            <c:idx val="0"/>
            <c:bubble3D val="0"/>
            <c:spPr>
              <a:solidFill>
                <a:schemeClr val="accent3"/>
              </a:solidFill>
              <a:ln w="19050">
                <a:noFill/>
              </a:ln>
              <a:effectLst/>
            </c:spPr>
            <c:extLst xmlns:c16r2="http://schemas.microsoft.com/office/drawing/2015/06/chart">
              <c:ext xmlns:c16="http://schemas.microsoft.com/office/drawing/2014/chart" uri="{C3380CC4-5D6E-409C-BE32-E72D297353CC}">
                <c16:uniqueId val="{00000001-83F1-4BB2-B57F-17BF70D5BFF7}"/>
              </c:ext>
            </c:extLst>
          </c:dPt>
          <c:dPt>
            <c:idx val="1"/>
            <c:bubble3D val="0"/>
            <c:spPr>
              <a:solidFill>
                <a:schemeClr val="tx1">
                  <a:lumMod val="65000"/>
                  <a:lumOff val="35000"/>
                </a:schemeClr>
              </a:solidFill>
              <a:ln w="19050">
                <a:noFill/>
              </a:ln>
              <a:effectLst/>
            </c:spPr>
            <c:extLst xmlns:c16r2="http://schemas.microsoft.com/office/drawing/2015/06/chart">
              <c:ext xmlns:c16="http://schemas.microsoft.com/office/drawing/2014/chart" uri="{C3380CC4-5D6E-409C-BE32-E72D297353CC}">
                <c16:uniqueId val="{00000003-83F1-4BB2-B57F-17BF70D5BFF7}"/>
              </c:ext>
            </c:extLst>
          </c:dPt>
          <c:cat>
            <c:strRef>
              <c:f>Sheet1!$A$2:$A$3</c:f>
              <c:strCache>
                <c:ptCount val="2"/>
                <c:pt idx="0">
                  <c:v>1st Qtr</c:v>
                </c:pt>
                <c:pt idx="1">
                  <c:v>2nd Qtr</c:v>
                </c:pt>
              </c:strCache>
            </c:strRef>
          </c:cat>
          <c:val>
            <c:numRef>
              <c:f>Sheet1!$B$2:$B$3</c:f>
              <c:numCache>
                <c:formatCode>General</c:formatCode>
                <c:ptCount val="2"/>
                <c:pt idx="0">
                  <c:v>44</c:v>
                </c:pt>
                <c:pt idx="1">
                  <c:v>32</c:v>
                </c:pt>
              </c:numCache>
            </c:numRef>
          </c:val>
          <c:extLst xmlns:c16r2="http://schemas.microsoft.com/office/drawing/2015/06/chart">
            <c:ext xmlns:c16="http://schemas.microsoft.com/office/drawing/2014/chart" uri="{C3380CC4-5D6E-409C-BE32-E72D297353CC}">
              <c16:uniqueId val="{00000004-83F1-4BB2-B57F-17BF70D5BFF7}"/>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a:noFill/>
            </a:ln>
          </c:spPr>
          <c:dPt>
            <c:idx val="0"/>
            <c:bubble3D val="0"/>
            <c:spPr>
              <a:solidFill>
                <a:schemeClr val="accent4"/>
              </a:solidFill>
              <a:ln w="19050">
                <a:noFill/>
              </a:ln>
              <a:effectLst/>
            </c:spPr>
            <c:extLst xmlns:c16r2="http://schemas.microsoft.com/office/drawing/2015/06/chart">
              <c:ext xmlns:c16="http://schemas.microsoft.com/office/drawing/2014/chart" uri="{C3380CC4-5D6E-409C-BE32-E72D297353CC}">
                <c16:uniqueId val="{00000001-83F1-4BB2-B57F-17BF70D5BFF7}"/>
              </c:ext>
            </c:extLst>
          </c:dPt>
          <c:dPt>
            <c:idx val="1"/>
            <c:bubble3D val="0"/>
            <c:spPr>
              <a:solidFill>
                <a:schemeClr val="tx1">
                  <a:lumMod val="65000"/>
                  <a:lumOff val="35000"/>
                </a:schemeClr>
              </a:solidFill>
              <a:ln w="19050">
                <a:noFill/>
              </a:ln>
              <a:effectLst/>
            </c:spPr>
            <c:extLst xmlns:c16r2="http://schemas.microsoft.com/office/drawing/2015/06/chart">
              <c:ext xmlns:c16="http://schemas.microsoft.com/office/drawing/2014/chart" uri="{C3380CC4-5D6E-409C-BE32-E72D297353CC}">
                <c16:uniqueId val="{00000003-83F1-4BB2-B57F-17BF70D5BFF7}"/>
              </c:ext>
            </c:extLst>
          </c:dPt>
          <c:cat>
            <c:strRef>
              <c:f>Sheet1!$A$2:$A$3</c:f>
              <c:strCache>
                <c:ptCount val="2"/>
                <c:pt idx="0">
                  <c:v>1st Qtr</c:v>
                </c:pt>
                <c:pt idx="1">
                  <c:v>2nd Qtr</c:v>
                </c:pt>
              </c:strCache>
            </c:strRef>
          </c:cat>
          <c:val>
            <c:numRef>
              <c:f>Sheet1!$B$2:$B$3</c:f>
              <c:numCache>
                <c:formatCode>General</c:formatCode>
                <c:ptCount val="2"/>
                <c:pt idx="0">
                  <c:v>33</c:v>
                </c:pt>
                <c:pt idx="1">
                  <c:v>45</c:v>
                </c:pt>
              </c:numCache>
            </c:numRef>
          </c:val>
          <c:extLst xmlns:c16r2="http://schemas.microsoft.com/office/drawing/2015/06/chart">
            <c:ext xmlns:c16="http://schemas.microsoft.com/office/drawing/2014/chart" uri="{C3380CC4-5D6E-409C-BE32-E72D297353CC}">
              <c16:uniqueId val="{00000004-83F1-4BB2-B57F-17BF70D5BFF7}"/>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D2AFC23-DDFF-4912-8ECE-1BC2B58E0466}" type="doc">
      <dgm:prSet loTypeId="urn:microsoft.com/office/officeart/2005/8/layout/hierarchy3" loCatId="list" qsTypeId="urn:microsoft.com/office/officeart/2005/8/quickstyle/simple1" qsCatId="simple" csTypeId="urn:microsoft.com/office/officeart/2005/8/colors/accent1_2" csCatId="accent1" phldr="1"/>
      <dgm:spPr/>
      <dgm:t>
        <a:bodyPr/>
        <a:lstStyle/>
        <a:p>
          <a:endParaRPr lang="en-US"/>
        </a:p>
      </dgm:t>
    </dgm:pt>
    <dgm:pt modelId="{BA78B7FE-FED1-4702-B19E-A28D92303BC6}">
      <dgm:prSet phldrT="[Text]" custT="1"/>
      <dgm:spPr>
        <a:solidFill>
          <a:schemeClr val="accent4">
            <a:lumMod val="75000"/>
          </a:schemeClr>
        </a:solidFill>
        <a:effectLst>
          <a:outerShdw blurRad="50800" dist="38100" dir="8100000" algn="tr" rotWithShape="0">
            <a:prstClr val="black">
              <a:alpha val="40000"/>
            </a:prstClr>
          </a:outerShdw>
        </a:effectLst>
      </dgm:spPr>
      <dgm:t>
        <a:bodyPr/>
        <a:lstStyle/>
        <a:p>
          <a:r>
            <a:rPr lang="en-US" altLang="ja-JP" sz="2400" b="1" smtClean="0">
              <a:latin typeface="Arial" panose="020B0604020202020204" pitchFamily="34" charset="0"/>
              <a:cs typeface="Arial" panose="020B0604020202020204" pitchFamily="34" charset="0"/>
            </a:rPr>
            <a:t>5.1 </a:t>
          </a:r>
          <a:r>
            <a:rPr lang="en-US" sz="2400" b="1" smtClean="0">
              <a:latin typeface="Arial" panose="020B0604020202020204" pitchFamily="34" charset="0"/>
              <a:cs typeface="Arial" panose="020B0604020202020204" pitchFamily="34" charset="0"/>
            </a:rPr>
            <a:t>Review</a:t>
          </a:r>
          <a:endParaRPr lang="en-US" sz="2400" b="1" dirty="0">
            <a:latin typeface="Arial" panose="020B0604020202020204" pitchFamily="34" charset="0"/>
            <a:cs typeface="Arial" panose="020B0604020202020204" pitchFamily="34" charset="0"/>
          </a:endParaRPr>
        </a:p>
      </dgm:t>
    </dgm:pt>
    <dgm:pt modelId="{DDB9C0E8-EA32-465A-808A-3DB78D3D34B1}" type="parTrans" cxnId="{F3A9D4E9-C5B9-43DA-B55C-F970DB1F9CD9}">
      <dgm:prSet/>
      <dgm:spPr/>
      <dgm:t>
        <a:bodyPr/>
        <a:lstStyle/>
        <a:p>
          <a:endParaRPr lang="en-US"/>
        </a:p>
      </dgm:t>
    </dgm:pt>
    <dgm:pt modelId="{3EAC6654-07E6-4A48-93B6-0725FA2C2D61}" type="sibTrans" cxnId="{F3A9D4E9-C5B9-43DA-B55C-F970DB1F9CD9}">
      <dgm:prSet/>
      <dgm:spPr/>
      <dgm:t>
        <a:bodyPr/>
        <a:lstStyle/>
        <a:p>
          <a:endParaRPr lang="en-US"/>
        </a:p>
      </dgm:t>
    </dgm:pt>
    <dgm:pt modelId="{3D49AC33-135E-4B02-A02E-C0FBE8B08A66}">
      <dgm:prSet phldrT="[Text]" custT="1"/>
      <dgm:spPr>
        <a:solidFill>
          <a:schemeClr val="accent4">
            <a:lumMod val="60000"/>
            <a:lumOff val="40000"/>
            <a:alpha val="90000"/>
          </a:schemeClr>
        </a:solidFill>
        <a:ln>
          <a:noFill/>
        </a:ln>
        <a:effectLst>
          <a:outerShdw blurRad="50800" dist="38100" dir="8100000" algn="tr" rotWithShape="0">
            <a:prstClr val="black">
              <a:alpha val="40000"/>
            </a:prstClr>
          </a:outerShdw>
        </a:effectLst>
      </dgm:spPr>
      <dgm:t>
        <a:bodyPr/>
        <a:lstStyle/>
        <a:p>
          <a:pPr algn="l"/>
          <a:r>
            <a:rPr lang="en-US" sz="2000" b="0" smtClean="0">
              <a:latin typeface="Gill Sans MT (Body)"/>
              <a:cs typeface="Times New Roman" panose="02020603050405020304" pitchFamily="18" charset="0"/>
            </a:rPr>
            <a:t>5.1.2 SRS</a:t>
          </a:r>
          <a:endParaRPr lang="en-US" sz="2000" b="0" dirty="0">
            <a:latin typeface="Gill Sans MT (Body)"/>
            <a:cs typeface="Times New Roman" panose="02020603050405020304" pitchFamily="18" charset="0"/>
          </a:endParaRPr>
        </a:p>
      </dgm:t>
    </dgm:pt>
    <dgm:pt modelId="{40EB9388-50C4-4E5D-9540-8C331C4DC0EF}" type="parTrans" cxnId="{D432D60F-8FE4-4F4D-BFA4-B8596182F452}">
      <dgm:prSet/>
      <dgm:spPr/>
      <dgm:t>
        <a:bodyPr/>
        <a:lstStyle/>
        <a:p>
          <a:endParaRPr lang="en-US">
            <a:solidFill>
              <a:srgbClr val="002060"/>
            </a:solidFill>
          </a:endParaRPr>
        </a:p>
      </dgm:t>
    </dgm:pt>
    <dgm:pt modelId="{F69F191A-8A66-4C31-BDFA-5FED4C51DFC5}" type="sibTrans" cxnId="{D432D60F-8FE4-4F4D-BFA4-B8596182F452}">
      <dgm:prSet/>
      <dgm:spPr/>
      <dgm:t>
        <a:bodyPr/>
        <a:lstStyle/>
        <a:p>
          <a:endParaRPr lang="en-US"/>
        </a:p>
      </dgm:t>
    </dgm:pt>
    <dgm:pt modelId="{30593993-46E1-486B-B366-06F007E1CAF7}">
      <dgm:prSet phldrT="[Text]" custT="1"/>
      <dgm:spPr>
        <a:solidFill>
          <a:schemeClr val="accent4">
            <a:lumMod val="60000"/>
            <a:lumOff val="40000"/>
            <a:alpha val="90000"/>
          </a:schemeClr>
        </a:solidFill>
        <a:ln>
          <a:noFill/>
        </a:ln>
        <a:effectLst>
          <a:outerShdw blurRad="50800" dist="38100" dir="8100000" algn="tr" rotWithShape="0">
            <a:prstClr val="black">
              <a:alpha val="40000"/>
            </a:prstClr>
          </a:outerShdw>
        </a:effectLst>
      </dgm:spPr>
      <dgm:t>
        <a:bodyPr/>
        <a:lstStyle/>
        <a:p>
          <a:pPr algn="l"/>
          <a:r>
            <a:rPr lang="en-US" sz="2000" b="0" smtClean="0">
              <a:latin typeface="Gill Sans MT (Body)"/>
              <a:cs typeface="Times New Roman" panose="02020603050405020304" pitchFamily="18" charset="0"/>
            </a:rPr>
            <a:t>5.1.3 Design</a:t>
          </a:r>
          <a:endParaRPr lang="en-US" sz="2000" b="0" dirty="0">
            <a:latin typeface="Gill Sans MT (Body)"/>
            <a:cs typeface="Times New Roman" panose="02020603050405020304" pitchFamily="18" charset="0"/>
          </a:endParaRPr>
        </a:p>
      </dgm:t>
    </dgm:pt>
    <dgm:pt modelId="{05CEF731-2D97-474D-9A7F-B89A668F12EC}" type="parTrans" cxnId="{2E18041F-C29F-4E0A-AF48-2739C404245D}">
      <dgm:prSet/>
      <dgm:spPr/>
      <dgm:t>
        <a:bodyPr/>
        <a:lstStyle/>
        <a:p>
          <a:endParaRPr lang="en-US">
            <a:solidFill>
              <a:srgbClr val="002060"/>
            </a:solidFill>
          </a:endParaRPr>
        </a:p>
      </dgm:t>
    </dgm:pt>
    <dgm:pt modelId="{31E2A3F4-4B65-493D-85E9-047C8BA1EF03}" type="sibTrans" cxnId="{2E18041F-C29F-4E0A-AF48-2739C404245D}">
      <dgm:prSet/>
      <dgm:spPr/>
      <dgm:t>
        <a:bodyPr/>
        <a:lstStyle/>
        <a:p>
          <a:endParaRPr lang="en-US"/>
        </a:p>
      </dgm:t>
    </dgm:pt>
    <dgm:pt modelId="{4CA3FAEE-4488-4AA2-8528-B10A03A0C72D}">
      <dgm:prSet phldrT="[Text]" custT="1"/>
      <dgm:spPr>
        <a:solidFill>
          <a:schemeClr val="accent4">
            <a:lumMod val="60000"/>
            <a:lumOff val="40000"/>
            <a:alpha val="90000"/>
          </a:schemeClr>
        </a:solidFill>
        <a:ln>
          <a:noFill/>
        </a:ln>
        <a:effectLst>
          <a:outerShdw blurRad="50800" dist="38100" dir="8100000" algn="tr" rotWithShape="0">
            <a:prstClr val="black">
              <a:alpha val="40000"/>
            </a:prstClr>
          </a:outerShdw>
        </a:effectLst>
      </dgm:spPr>
      <dgm:t>
        <a:bodyPr/>
        <a:lstStyle/>
        <a:p>
          <a:pPr algn="l"/>
          <a:r>
            <a:rPr lang="en-US" sz="2000" b="0" smtClean="0">
              <a:latin typeface="Gill Sans MT (Body)"/>
              <a:cs typeface="Times New Roman" panose="02020603050405020304" pitchFamily="18" charset="0"/>
            </a:rPr>
            <a:t>5.1.4 Code</a:t>
          </a:r>
          <a:endParaRPr lang="en-US" sz="2000" b="0" dirty="0">
            <a:latin typeface="Gill Sans MT (Body)"/>
            <a:cs typeface="Times New Roman" panose="02020603050405020304" pitchFamily="18" charset="0"/>
          </a:endParaRPr>
        </a:p>
      </dgm:t>
    </dgm:pt>
    <dgm:pt modelId="{C46717E6-C3A1-4D90-843C-13463A05D228}" type="parTrans" cxnId="{BFE08E00-B06D-4130-A9A4-7E7BB8EA04B8}">
      <dgm:prSet/>
      <dgm:spPr/>
      <dgm:t>
        <a:bodyPr/>
        <a:lstStyle/>
        <a:p>
          <a:endParaRPr lang="en-US">
            <a:solidFill>
              <a:srgbClr val="002060"/>
            </a:solidFill>
          </a:endParaRPr>
        </a:p>
      </dgm:t>
    </dgm:pt>
    <dgm:pt modelId="{DC7BE90B-03F2-4E7E-89F3-A06299E4B8B6}" type="sibTrans" cxnId="{BFE08E00-B06D-4130-A9A4-7E7BB8EA04B8}">
      <dgm:prSet/>
      <dgm:spPr/>
      <dgm:t>
        <a:bodyPr/>
        <a:lstStyle/>
        <a:p>
          <a:endParaRPr lang="en-US"/>
        </a:p>
      </dgm:t>
    </dgm:pt>
    <dgm:pt modelId="{4320AC8D-72CF-4485-A2FD-042AAF875AE7}">
      <dgm:prSet phldrT="[Text]" custT="1"/>
      <dgm:spPr>
        <a:solidFill>
          <a:schemeClr val="accent4">
            <a:lumMod val="75000"/>
          </a:schemeClr>
        </a:solidFill>
        <a:effectLst>
          <a:outerShdw blurRad="50800" dist="38100" dir="8100000" algn="tr" rotWithShape="0">
            <a:prstClr val="black">
              <a:alpha val="40000"/>
            </a:prstClr>
          </a:outerShdw>
        </a:effectLst>
      </dgm:spPr>
      <dgm:t>
        <a:bodyPr/>
        <a:lstStyle/>
        <a:p>
          <a:r>
            <a:rPr lang="en-US" altLang="ja-JP" sz="2400" b="1" smtClean="0">
              <a:latin typeface="Gill Sans MT (Body)"/>
              <a:cs typeface="Times New Roman" panose="02020603050405020304" pitchFamily="18" charset="0"/>
            </a:rPr>
            <a:t>5.2 Testing</a:t>
          </a:r>
          <a:endParaRPr lang="en-US" sz="2400" b="1" dirty="0">
            <a:latin typeface="Gill Sans MT (Body)"/>
            <a:cs typeface="Times New Roman" panose="02020603050405020304" pitchFamily="18" charset="0"/>
          </a:endParaRPr>
        </a:p>
      </dgm:t>
    </dgm:pt>
    <dgm:pt modelId="{5A6A84E7-CA5C-4F6E-9A05-10ADCF504E0E}" type="parTrans" cxnId="{B1D014DF-5C10-4B6A-8D62-D68B269E6D0B}">
      <dgm:prSet/>
      <dgm:spPr/>
      <dgm:t>
        <a:bodyPr/>
        <a:lstStyle/>
        <a:p>
          <a:endParaRPr lang="en-US"/>
        </a:p>
      </dgm:t>
    </dgm:pt>
    <dgm:pt modelId="{98074BA1-1110-42C8-BD14-4135D41163C4}" type="sibTrans" cxnId="{B1D014DF-5C10-4B6A-8D62-D68B269E6D0B}">
      <dgm:prSet/>
      <dgm:spPr/>
      <dgm:t>
        <a:bodyPr/>
        <a:lstStyle/>
        <a:p>
          <a:endParaRPr lang="en-US"/>
        </a:p>
      </dgm:t>
    </dgm:pt>
    <dgm:pt modelId="{13C83078-A9B6-4F5A-B794-722167C16CA6}">
      <dgm:prSet phldrT="[Text]" custT="1"/>
      <dgm:spPr>
        <a:solidFill>
          <a:schemeClr val="accent4">
            <a:lumMod val="60000"/>
            <a:lumOff val="40000"/>
            <a:alpha val="90000"/>
          </a:schemeClr>
        </a:solidFill>
        <a:ln>
          <a:noFill/>
        </a:ln>
        <a:effectLst>
          <a:outerShdw blurRad="50800" dist="38100" dir="8100000" algn="tr" rotWithShape="0">
            <a:prstClr val="black">
              <a:alpha val="40000"/>
            </a:prstClr>
          </a:outerShdw>
        </a:effectLst>
      </dgm:spPr>
      <dgm:t>
        <a:bodyPr/>
        <a:lstStyle/>
        <a:p>
          <a:pPr algn="l"/>
          <a:r>
            <a:rPr lang="en-US" altLang="ja-JP" sz="2000" smtClean="0">
              <a:latin typeface="Gill Sans MT (Body)"/>
              <a:cs typeface="Times New Roman" pitchFamily="18" charset="0"/>
            </a:rPr>
            <a:t>5.2.1</a:t>
          </a:r>
          <a:r>
            <a:rPr lang="en-US" sz="2000" smtClean="0">
              <a:latin typeface="Gill Sans MT (Body)"/>
              <a:cs typeface="Times New Roman" pitchFamily="18" charset="0"/>
            </a:rPr>
            <a:t>Test</a:t>
          </a:r>
          <a:r>
            <a:rPr lang="en-US" sz="2000" smtClean="0">
              <a:latin typeface="Gill Sans MT (Body)"/>
            </a:rPr>
            <a:t> Process</a:t>
          </a:r>
          <a:endParaRPr lang="en-US" sz="2000" dirty="0">
            <a:latin typeface="Gill Sans MT (Body)"/>
          </a:endParaRPr>
        </a:p>
      </dgm:t>
    </dgm:pt>
    <dgm:pt modelId="{67ADABE8-62A4-4C2D-A0BA-254E90191DB7}" type="parTrans" cxnId="{6746E23F-23DD-459C-8217-08089104EAD3}">
      <dgm:prSet/>
      <dgm:spPr/>
      <dgm:t>
        <a:bodyPr/>
        <a:lstStyle/>
        <a:p>
          <a:endParaRPr lang="en-US">
            <a:solidFill>
              <a:srgbClr val="002060"/>
            </a:solidFill>
          </a:endParaRPr>
        </a:p>
      </dgm:t>
    </dgm:pt>
    <dgm:pt modelId="{E01FB69E-CF79-422A-86C9-808A609FDB14}" type="sibTrans" cxnId="{6746E23F-23DD-459C-8217-08089104EAD3}">
      <dgm:prSet/>
      <dgm:spPr/>
      <dgm:t>
        <a:bodyPr/>
        <a:lstStyle/>
        <a:p>
          <a:endParaRPr lang="en-US"/>
        </a:p>
      </dgm:t>
    </dgm:pt>
    <dgm:pt modelId="{824B29D6-82BE-4EA4-9ED7-D91FC27A92DF}">
      <dgm:prSet phldrT="[Text]" custT="1"/>
      <dgm:spPr>
        <a:solidFill>
          <a:schemeClr val="accent4">
            <a:lumMod val="60000"/>
            <a:lumOff val="40000"/>
            <a:alpha val="90000"/>
          </a:schemeClr>
        </a:solidFill>
        <a:ln>
          <a:noFill/>
        </a:ln>
        <a:effectLst>
          <a:outerShdw blurRad="50800" dist="38100" dir="8100000" algn="tr" rotWithShape="0">
            <a:prstClr val="black">
              <a:alpha val="40000"/>
            </a:prstClr>
          </a:outerShdw>
        </a:effectLst>
      </dgm:spPr>
      <dgm:t>
        <a:bodyPr/>
        <a:lstStyle/>
        <a:p>
          <a:pPr algn="l"/>
          <a:r>
            <a:rPr lang="en-US" altLang="ja-JP" sz="2000" smtClean="0">
              <a:latin typeface="Gill Sans MT (Body)"/>
              <a:cs typeface="Times New Roman" pitchFamily="18" charset="0"/>
            </a:rPr>
            <a:t>5.2.2</a:t>
          </a:r>
          <a:r>
            <a:rPr lang="en-US" sz="2000" smtClean="0">
              <a:latin typeface="Gill Sans MT (Body)"/>
              <a:cs typeface="Times New Roman" pitchFamily="18" charset="0"/>
            </a:rPr>
            <a:t>Test</a:t>
          </a:r>
          <a:r>
            <a:rPr lang="en-US" sz="2000" smtClean="0">
              <a:latin typeface="Gill Sans MT (Body)"/>
            </a:rPr>
            <a:t> Report</a:t>
          </a:r>
          <a:endParaRPr lang="en-US" sz="2000" dirty="0">
            <a:latin typeface="Gill Sans MT (Body)"/>
          </a:endParaRPr>
        </a:p>
      </dgm:t>
    </dgm:pt>
    <dgm:pt modelId="{99CCED84-3A1B-4C72-9750-F394E3A8F014}" type="parTrans" cxnId="{11CBA831-7AB2-49BD-9E56-9A49AA938FC0}">
      <dgm:prSet/>
      <dgm:spPr/>
      <dgm:t>
        <a:bodyPr/>
        <a:lstStyle/>
        <a:p>
          <a:endParaRPr lang="en-US">
            <a:solidFill>
              <a:srgbClr val="002060"/>
            </a:solidFill>
          </a:endParaRPr>
        </a:p>
      </dgm:t>
    </dgm:pt>
    <dgm:pt modelId="{B9795315-62FB-4B2A-8157-B913A01A5F77}" type="sibTrans" cxnId="{11CBA831-7AB2-49BD-9E56-9A49AA938FC0}">
      <dgm:prSet/>
      <dgm:spPr/>
      <dgm:t>
        <a:bodyPr/>
        <a:lstStyle/>
        <a:p>
          <a:endParaRPr lang="en-US"/>
        </a:p>
      </dgm:t>
    </dgm:pt>
    <dgm:pt modelId="{5C423294-1590-45C1-B130-671A4F7BF18C}">
      <dgm:prSet custT="1"/>
      <dgm:spPr>
        <a:solidFill>
          <a:schemeClr val="accent4">
            <a:lumMod val="60000"/>
            <a:lumOff val="40000"/>
            <a:alpha val="90000"/>
          </a:schemeClr>
        </a:solidFill>
        <a:ln>
          <a:noFill/>
        </a:ln>
        <a:effectLst>
          <a:outerShdw blurRad="50800" dist="38100" dir="8100000" algn="tr" rotWithShape="0">
            <a:prstClr val="black">
              <a:alpha val="40000"/>
            </a:prstClr>
          </a:outerShdw>
        </a:effectLst>
      </dgm:spPr>
      <dgm:t>
        <a:bodyPr/>
        <a:lstStyle/>
        <a:p>
          <a:pPr algn="l"/>
          <a:r>
            <a:rPr lang="en-US" sz="2000" smtClean="0">
              <a:latin typeface="Gill Sans MT (Body)"/>
              <a:cs typeface="Times New Roman" panose="02020603050405020304" pitchFamily="18" charset="0"/>
            </a:rPr>
            <a:t>5.1.5 Test Document</a:t>
          </a:r>
          <a:endParaRPr lang="en-US" sz="2000" dirty="0">
            <a:latin typeface="Gill Sans MT (Body)"/>
            <a:cs typeface="Times New Roman" panose="02020603050405020304" pitchFamily="18" charset="0"/>
          </a:endParaRPr>
        </a:p>
      </dgm:t>
    </dgm:pt>
    <dgm:pt modelId="{E9B633E8-FA2C-485E-BF2B-70625AEA9B53}" type="parTrans" cxnId="{AEA60907-1DD6-4AEB-B588-77054AC6DCEE}">
      <dgm:prSet/>
      <dgm:spPr/>
      <dgm:t>
        <a:bodyPr/>
        <a:lstStyle/>
        <a:p>
          <a:endParaRPr lang="en-US"/>
        </a:p>
      </dgm:t>
    </dgm:pt>
    <dgm:pt modelId="{B28E2DDA-5E07-4190-BF26-FA16638F9A29}" type="sibTrans" cxnId="{AEA60907-1DD6-4AEB-B588-77054AC6DCEE}">
      <dgm:prSet/>
      <dgm:spPr/>
      <dgm:t>
        <a:bodyPr/>
        <a:lstStyle/>
        <a:p>
          <a:endParaRPr lang="en-US"/>
        </a:p>
      </dgm:t>
    </dgm:pt>
    <dgm:pt modelId="{6E9DE261-B63D-4EA5-AABD-2E0DB84A94FA}">
      <dgm:prSet custT="1"/>
      <dgm:spPr>
        <a:solidFill>
          <a:schemeClr val="accent4">
            <a:lumMod val="60000"/>
            <a:lumOff val="40000"/>
            <a:alpha val="90000"/>
          </a:schemeClr>
        </a:solidFill>
        <a:ln>
          <a:noFill/>
        </a:ln>
        <a:effectLst>
          <a:outerShdw blurRad="50800" dist="38100" dir="8100000" algn="tr" rotWithShape="0">
            <a:prstClr val="black">
              <a:alpha val="40000"/>
            </a:prstClr>
          </a:outerShdw>
        </a:effectLst>
      </dgm:spPr>
      <dgm:t>
        <a:bodyPr/>
        <a:lstStyle/>
        <a:p>
          <a:pPr algn="l"/>
          <a:r>
            <a:rPr lang="en-US" sz="2000" b="0" smtClean="0">
              <a:latin typeface="Arial" panose="020B0604020202020204" pitchFamily="34" charset="0"/>
              <a:cs typeface="Arial" panose="020B0604020202020204" pitchFamily="34" charset="0"/>
            </a:rPr>
            <a:t>5.1.1 Project Plan</a:t>
          </a:r>
          <a:endParaRPr lang="en-US" sz="2000" dirty="0">
            <a:latin typeface="Arial" panose="020B0604020202020204" pitchFamily="34" charset="0"/>
            <a:cs typeface="Arial" panose="020B0604020202020204" pitchFamily="34" charset="0"/>
          </a:endParaRPr>
        </a:p>
      </dgm:t>
    </dgm:pt>
    <dgm:pt modelId="{7442CCC8-8B7B-4161-BDE9-FCEE524B1FE0}" type="parTrans" cxnId="{D5E6B281-1CB5-4704-A84C-A20AEBC57252}">
      <dgm:prSet/>
      <dgm:spPr/>
      <dgm:t>
        <a:bodyPr/>
        <a:lstStyle/>
        <a:p>
          <a:endParaRPr lang="en-US"/>
        </a:p>
      </dgm:t>
    </dgm:pt>
    <dgm:pt modelId="{B1D28AB0-5996-47E3-8E24-2DF58B878337}" type="sibTrans" cxnId="{D5E6B281-1CB5-4704-A84C-A20AEBC57252}">
      <dgm:prSet/>
      <dgm:spPr/>
      <dgm:t>
        <a:bodyPr/>
        <a:lstStyle/>
        <a:p>
          <a:endParaRPr lang="en-US"/>
        </a:p>
      </dgm:t>
    </dgm:pt>
    <dgm:pt modelId="{F3CBD54B-0BE3-4726-B10F-58C93BBBC90C}" type="pres">
      <dgm:prSet presAssocID="{3D2AFC23-DDFF-4912-8ECE-1BC2B58E0466}" presName="diagram" presStyleCnt="0">
        <dgm:presLayoutVars>
          <dgm:chPref val="1"/>
          <dgm:dir/>
          <dgm:animOne val="branch"/>
          <dgm:animLvl val="lvl"/>
          <dgm:resizeHandles/>
        </dgm:presLayoutVars>
      </dgm:prSet>
      <dgm:spPr/>
      <dgm:t>
        <a:bodyPr/>
        <a:lstStyle/>
        <a:p>
          <a:endParaRPr lang="en-US"/>
        </a:p>
      </dgm:t>
    </dgm:pt>
    <dgm:pt modelId="{7D50073E-BEF5-448A-B356-98B06EF19438}" type="pres">
      <dgm:prSet presAssocID="{BA78B7FE-FED1-4702-B19E-A28D92303BC6}" presName="root" presStyleCnt="0"/>
      <dgm:spPr/>
      <dgm:t>
        <a:bodyPr/>
        <a:lstStyle/>
        <a:p>
          <a:endParaRPr lang="en-US"/>
        </a:p>
      </dgm:t>
    </dgm:pt>
    <dgm:pt modelId="{B0C85D12-ED91-4843-8DB1-D84504ABEE8E}" type="pres">
      <dgm:prSet presAssocID="{BA78B7FE-FED1-4702-B19E-A28D92303BC6}" presName="rootComposite" presStyleCnt="0"/>
      <dgm:spPr/>
      <dgm:t>
        <a:bodyPr/>
        <a:lstStyle/>
        <a:p>
          <a:endParaRPr lang="en-US"/>
        </a:p>
      </dgm:t>
    </dgm:pt>
    <dgm:pt modelId="{142C6567-5802-4BF0-A6C8-5FED9A252592}" type="pres">
      <dgm:prSet presAssocID="{BA78B7FE-FED1-4702-B19E-A28D92303BC6}" presName="rootText" presStyleLbl="node1" presStyleIdx="0" presStyleCnt="2" custScaleX="195480" custScaleY="101298" custLinFactNeighborX="-20577"/>
      <dgm:spPr/>
      <dgm:t>
        <a:bodyPr/>
        <a:lstStyle/>
        <a:p>
          <a:endParaRPr lang="en-US"/>
        </a:p>
      </dgm:t>
    </dgm:pt>
    <dgm:pt modelId="{E11C6275-F067-4B4E-BDEF-5811AFD65762}" type="pres">
      <dgm:prSet presAssocID="{BA78B7FE-FED1-4702-B19E-A28D92303BC6}" presName="rootConnector" presStyleLbl="node1" presStyleIdx="0" presStyleCnt="2"/>
      <dgm:spPr/>
      <dgm:t>
        <a:bodyPr/>
        <a:lstStyle/>
        <a:p>
          <a:endParaRPr lang="en-US"/>
        </a:p>
      </dgm:t>
    </dgm:pt>
    <dgm:pt modelId="{788ADCDD-69CC-4AF4-BEC5-6E9A84CF4092}" type="pres">
      <dgm:prSet presAssocID="{BA78B7FE-FED1-4702-B19E-A28D92303BC6}" presName="childShape" presStyleCnt="0"/>
      <dgm:spPr/>
      <dgm:t>
        <a:bodyPr/>
        <a:lstStyle/>
        <a:p>
          <a:endParaRPr lang="en-US"/>
        </a:p>
      </dgm:t>
    </dgm:pt>
    <dgm:pt modelId="{FA559AD6-ED15-47E3-BCC6-01C6372E6387}" type="pres">
      <dgm:prSet presAssocID="{7442CCC8-8B7B-4161-BDE9-FCEE524B1FE0}" presName="Name13" presStyleLbl="parChTrans1D2" presStyleIdx="0" presStyleCnt="7" custSzX="2743205" custSzY="722376"/>
      <dgm:spPr/>
      <dgm:t>
        <a:bodyPr/>
        <a:lstStyle/>
        <a:p>
          <a:endParaRPr lang="en-US"/>
        </a:p>
      </dgm:t>
    </dgm:pt>
    <dgm:pt modelId="{B871C67D-3F06-423E-974C-4C182ED11ED3}" type="pres">
      <dgm:prSet presAssocID="{6E9DE261-B63D-4EA5-AABD-2E0DB84A94FA}" presName="childText" presStyleLbl="bgAcc1" presStyleIdx="0" presStyleCnt="7" custScaleX="244350" custScaleY="101298" custLinFactNeighborX="-25722">
        <dgm:presLayoutVars>
          <dgm:bulletEnabled val="1"/>
        </dgm:presLayoutVars>
      </dgm:prSet>
      <dgm:spPr/>
      <dgm:t>
        <a:bodyPr/>
        <a:lstStyle/>
        <a:p>
          <a:endParaRPr lang="en-US"/>
        </a:p>
      </dgm:t>
    </dgm:pt>
    <dgm:pt modelId="{F5342885-D991-48BA-875A-DD82CA97184B}" type="pres">
      <dgm:prSet presAssocID="{40EB9388-50C4-4E5D-9540-8C331C4DC0EF}" presName="Name13" presStyleLbl="parChTrans1D2" presStyleIdx="1" presStyleCnt="7" custSzX="2743205" custSzY="722376"/>
      <dgm:spPr/>
      <dgm:t>
        <a:bodyPr/>
        <a:lstStyle/>
        <a:p>
          <a:endParaRPr lang="en-US"/>
        </a:p>
      </dgm:t>
    </dgm:pt>
    <dgm:pt modelId="{4D675283-E0C2-4DCA-B6E4-479B8CD3905A}" type="pres">
      <dgm:prSet presAssocID="{3D49AC33-135E-4B02-A02E-C0FBE8B08A66}" presName="childText" presStyleLbl="bgAcc1" presStyleIdx="1" presStyleCnt="7" custScaleX="244350" custScaleY="101298" custLinFactNeighborX="-27633">
        <dgm:presLayoutVars>
          <dgm:bulletEnabled val="1"/>
        </dgm:presLayoutVars>
      </dgm:prSet>
      <dgm:spPr/>
      <dgm:t>
        <a:bodyPr/>
        <a:lstStyle/>
        <a:p>
          <a:endParaRPr lang="en-US"/>
        </a:p>
      </dgm:t>
    </dgm:pt>
    <dgm:pt modelId="{CAD7C084-BA32-4CBE-92ED-84AFD360786B}" type="pres">
      <dgm:prSet presAssocID="{05CEF731-2D97-474D-9A7F-B89A668F12EC}" presName="Name13" presStyleLbl="parChTrans1D2" presStyleIdx="2" presStyleCnt="7" custSzX="2743205" custSzY="722376"/>
      <dgm:spPr/>
      <dgm:t>
        <a:bodyPr/>
        <a:lstStyle/>
        <a:p>
          <a:endParaRPr lang="en-US"/>
        </a:p>
      </dgm:t>
    </dgm:pt>
    <dgm:pt modelId="{CD3202EE-C10D-4E8A-87EC-D16C320EC5E3}" type="pres">
      <dgm:prSet presAssocID="{30593993-46E1-486B-B366-06F007E1CAF7}" presName="childText" presStyleLbl="bgAcc1" presStyleIdx="2" presStyleCnt="7" custScaleX="248486" custScaleY="101298" custLinFactNeighborX="-22194" custLinFactNeighborY="2538">
        <dgm:presLayoutVars>
          <dgm:bulletEnabled val="1"/>
        </dgm:presLayoutVars>
      </dgm:prSet>
      <dgm:spPr/>
      <dgm:t>
        <a:bodyPr/>
        <a:lstStyle/>
        <a:p>
          <a:endParaRPr lang="en-US"/>
        </a:p>
      </dgm:t>
    </dgm:pt>
    <dgm:pt modelId="{BB7CF8D3-04FF-4F47-9F08-A276D2C3D985}" type="pres">
      <dgm:prSet presAssocID="{C46717E6-C3A1-4D90-843C-13463A05D228}" presName="Name13" presStyleLbl="parChTrans1D2" presStyleIdx="3" presStyleCnt="7" custSzX="2743205" custSzY="722376"/>
      <dgm:spPr/>
      <dgm:t>
        <a:bodyPr/>
        <a:lstStyle/>
        <a:p>
          <a:endParaRPr lang="en-US"/>
        </a:p>
      </dgm:t>
    </dgm:pt>
    <dgm:pt modelId="{DEF3BA42-519D-40FA-9A1F-2291CC9DDA13}" type="pres">
      <dgm:prSet presAssocID="{4CA3FAEE-4488-4AA2-8528-B10A03A0C72D}" presName="childText" presStyleLbl="bgAcc1" presStyleIdx="3" presStyleCnt="7" custScaleX="252513" custScaleY="101298" custLinFactNeighborX="-25722">
        <dgm:presLayoutVars>
          <dgm:bulletEnabled val="1"/>
        </dgm:presLayoutVars>
      </dgm:prSet>
      <dgm:spPr/>
      <dgm:t>
        <a:bodyPr/>
        <a:lstStyle/>
        <a:p>
          <a:endParaRPr lang="en-US"/>
        </a:p>
      </dgm:t>
    </dgm:pt>
    <dgm:pt modelId="{0CD7700C-5256-4BB9-9480-701AEA00011D}" type="pres">
      <dgm:prSet presAssocID="{E9B633E8-FA2C-485E-BF2B-70625AEA9B53}" presName="Name13" presStyleLbl="parChTrans1D2" presStyleIdx="4" presStyleCnt="7" custSzX="2743205" custSzY="722376"/>
      <dgm:spPr/>
      <dgm:t>
        <a:bodyPr/>
        <a:lstStyle/>
        <a:p>
          <a:endParaRPr lang="en-US"/>
        </a:p>
      </dgm:t>
    </dgm:pt>
    <dgm:pt modelId="{F2D59375-A4C8-4E7A-B590-0F1CEC25F4FF}" type="pres">
      <dgm:prSet presAssocID="{5C423294-1590-45C1-B130-671A4F7BF18C}" presName="childText" presStyleLbl="bgAcc1" presStyleIdx="4" presStyleCnt="7" custScaleX="255198" custScaleY="101298" custLinFactNeighborX="-25722">
        <dgm:presLayoutVars>
          <dgm:bulletEnabled val="1"/>
        </dgm:presLayoutVars>
      </dgm:prSet>
      <dgm:spPr/>
      <dgm:t>
        <a:bodyPr/>
        <a:lstStyle/>
        <a:p>
          <a:endParaRPr lang="en-US"/>
        </a:p>
      </dgm:t>
    </dgm:pt>
    <dgm:pt modelId="{B2B4B044-EA36-4FC1-892C-F5BBD661E93F}" type="pres">
      <dgm:prSet presAssocID="{4320AC8D-72CF-4485-A2FD-042AAF875AE7}" presName="root" presStyleCnt="0"/>
      <dgm:spPr/>
      <dgm:t>
        <a:bodyPr/>
        <a:lstStyle/>
        <a:p>
          <a:endParaRPr lang="en-US"/>
        </a:p>
      </dgm:t>
    </dgm:pt>
    <dgm:pt modelId="{648BB925-4AEF-4427-B198-A2687EB4BFC9}" type="pres">
      <dgm:prSet presAssocID="{4320AC8D-72CF-4485-A2FD-042AAF875AE7}" presName="rootComposite" presStyleCnt="0"/>
      <dgm:spPr/>
      <dgm:t>
        <a:bodyPr/>
        <a:lstStyle/>
        <a:p>
          <a:endParaRPr lang="en-US"/>
        </a:p>
      </dgm:t>
    </dgm:pt>
    <dgm:pt modelId="{667C44B1-29A5-43B5-94BE-67B54811D099}" type="pres">
      <dgm:prSet presAssocID="{4320AC8D-72CF-4485-A2FD-042AAF875AE7}" presName="rootText" presStyleLbl="node1" presStyleIdx="1" presStyleCnt="2" custScaleX="195480" custScaleY="101298" custLinFactNeighborX="55602" custLinFactNeighborY="3724"/>
      <dgm:spPr/>
      <dgm:t>
        <a:bodyPr/>
        <a:lstStyle/>
        <a:p>
          <a:endParaRPr lang="en-US"/>
        </a:p>
      </dgm:t>
    </dgm:pt>
    <dgm:pt modelId="{4EC7F646-5B77-486C-B6FF-333A1D623B51}" type="pres">
      <dgm:prSet presAssocID="{4320AC8D-72CF-4485-A2FD-042AAF875AE7}" presName="rootConnector" presStyleLbl="node1" presStyleIdx="1" presStyleCnt="2"/>
      <dgm:spPr/>
      <dgm:t>
        <a:bodyPr/>
        <a:lstStyle/>
        <a:p>
          <a:endParaRPr lang="en-US"/>
        </a:p>
      </dgm:t>
    </dgm:pt>
    <dgm:pt modelId="{77C40908-8301-4477-9D6F-FF4901F28D33}" type="pres">
      <dgm:prSet presAssocID="{4320AC8D-72CF-4485-A2FD-042AAF875AE7}" presName="childShape" presStyleCnt="0"/>
      <dgm:spPr/>
      <dgm:t>
        <a:bodyPr/>
        <a:lstStyle/>
        <a:p>
          <a:endParaRPr lang="en-US"/>
        </a:p>
      </dgm:t>
    </dgm:pt>
    <dgm:pt modelId="{934FBD14-EC84-4B70-919D-1E0F4F1720CE}" type="pres">
      <dgm:prSet presAssocID="{67ADABE8-62A4-4C2D-A0BA-254E90191DB7}" presName="Name13" presStyleLbl="parChTrans1D2" presStyleIdx="5" presStyleCnt="7" custSzX="2743206" custSzY="722376"/>
      <dgm:spPr/>
      <dgm:t>
        <a:bodyPr/>
        <a:lstStyle/>
        <a:p>
          <a:endParaRPr lang="en-US"/>
        </a:p>
      </dgm:t>
    </dgm:pt>
    <dgm:pt modelId="{630FEAFF-1828-4594-9A6A-5A1E379E51A1}" type="pres">
      <dgm:prSet presAssocID="{13C83078-A9B6-4F5A-B794-722167C16CA6}" presName="childText" presStyleLbl="bgAcc1" presStyleIdx="5" presStyleCnt="7" custScaleX="244350" custScaleY="101298" custLinFactNeighborX="60487" custLinFactNeighborY="11041">
        <dgm:presLayoutVars>
          <dgm:bulletEnabled val="1"/>
        </dgm:presLayoutVars>
      </dgm:prSet>
      <dgm:spPr/>
      <dgm:t>
        <a:bodyPr/>
        <a:lstStyle/>
        <a:p>
          <a:endParaRPr lang="en-US"/>
        </a:p>
      </dgm:t>
    </dgm:pt>
    <dgm:pt modelId="{C110F877-AC61-4386-86C3-59400E70A537}" type="pres">
      <dgm:prSet presAssocID="{99CCED84-3A1B-4C72-9750-F394E3A8F014}" presName="Name13" presStyleLbl="parChTrans1D2" presStyleIdx="6" presStyleCnt="7" custSzX="2743206" custSzY="722376"/>
      <dgm:spPr/>
      <dgm:t>
        <a:bodyPr/>
        <a:lstStyle/>
        <a:p>
          <a:endParaRPr lang="en-US"/>
        </a:p>
      </dgm:t>
    </dgm:pt>
    <dgm:pt modelId="{85D9272D-B5AF-4DD8-A692-ABBB3A17A6E3}" type="pres">
      <dgm:prSet presAssocID="{824B29D6-82BE-4EA4-9ED7-D91FC27A92DF}" presName="childText" presStyleLbl="bgAcc1" presStyleIdx="6" presStyleCnt="7" custScaleX="244350" custScaleY="101298" custLinFactNeighborX="61358" custLinFactNeighborY="3594">
        <dgm:presLayoutVars>
          <dgm:bulletEnabled val="1"/>
        </dgm:presLayoutVars>
      </dgm:prSet>
      <dgm:spPr/>
      <dgm:t>
        <a:bodyPr/>
        <a:lstStyle/>
        <a:p>
          <a:endParaRPr lang="en-US"/>
        </a:p>
      </dgm:t>
    </dgm:pt>
  </dgm:ptLst>
  <dgm:cxnLst>
    <dgm:cxn modelId="{E33608CC-D47B-4213-9CBF-0EDF5641ED85}" type="presOf" srcId="{99CCED84-3A1B-4C72-9750-F394E3A8F014}" destId="{C110F877-AC61-4386-86C3-59400E70A537}" srcOrd="0" destOrd="0" presId="urn:microsoft.com/office/officeart/2005/8/layout/hierarchy3"/>
    <dgm:cxn modelId="{4E09EE77-7575-496D-8524-78B48A9E00FA}" type="presOf" srcId="{E9B633E8-FA2C-485E-BF2B-70625AEA9B53}" destId="{0CD7700C-5256-4BB9-9480-701AEA00011D}" srcOrd="0" destOrd="0" presId="urn:microsoft.com/office/officeart/2005/8/layout/hierarchy3"/>
    <dgm:cxn modelId="{90BE9E6F-FD5E-40E0-A82A-941311E25A1E}" type="presOf" srcId="{3D49AC33-135E-4B02-A02E-C0FBE8B08A66}" destId="{4D675283-E0C2-4DCA-B6E4-479B8CD3905A}" srcOrd="0" destOrd="0" presId="urn:microsoft.com/office/officeart/2005/8/layout/hierarchy3"/>
    <dgm:cxn modelId="{C09502DD-4660-4980-8E49-D54ED8AF5918}" type="presOf" srcId="{5C423294-1590-45C1-B130-671A4F7BF18C}" destId="{F2D59375-A4C8-4E7A-B590-0F1CEC25F4FF}" srcOrd="0" destOrd="0" presId="urn:microsoft.com/office/officeart/2005/8/layout/hierarchy3"/>
    <dgm:cxn modelId="{F3A9D4E9-C5B9-43DA-B55C-F970DB1F9CD9}" srcId="{3D2AFC23-DDFF-4912-8ECE-1BC2B58E0466}" destId="{BA78B7FE-FED1-4702-B19E-A28D92303BC6}" srcOrd="0" destOrd="0" parTransId="{DDB9C0E8-EA32-465A-808A-3DB78D3D34B1}" sibTransId="{3EAC6654-07E6-4A48-93B6-0725FA2C2D61}"/>
    <dgm:cxn modelId="{08EDC964-F01D-45C9-8AC9-B017B1CBAA16}" type="presOf" srcId="{BA78B7FE-FED1-4702-B19E-A28D92303BC6}" destId="{142C6567-5802-4BF0-A6C8-5FED9A252592}" srcOrd="0" destOrd="0" presId="urn:microsoft.com/office/officeart/2005/8/layout/hierarchy3"/>
    <dgm:cxn modelId="{D125C857-2837-4463-BF71-2B6B1F98F54F}" type="presOf" srcId="{30593993-46E1-486B-B366-06F007E1CAF7}" destId="{CD3202EE-C10D-4E8A-87EC-D16C320EC5E3}" srcOrd="0" destOrd="0" presId="urn:microsoft.com/office/officeart/2005/8/layout/hierarchy3"/>
    <dgm:cxn modelId="{AA443CB1-4C10-4170-9BCD-2279D4FD1832}" type="presOf" srcId="{4320AC8D-72CF-4485-A2FD-042AAF875AE7}" destId="{667C44B1-29A5-43B5-94BE-67B54811D099}" srcOrd="0" destOrd="0" presId="urn:microsoft.com/office/officeart/2005/8/layout/hierarchy3"/>
    <dgm:cxn modelId="{7D43F881-02B3-443C-BF25-E21A79B6DFDD}" type="presOf" srcId="{4320AC8D-72CF-4485-A2FD-042AAF875AE7}" destId="{4EC7F646-5B77-486C-B6FF-333A1D623B51}" srcOrd="1" destOrd="0" presId="urn:microsoft.com/office/officeart/2005/8/layout/hierarchy3"/>
    <dgm:cxn modelId="{3BA3F780-A1A5-457E-B44C-38A9A721A6ED}" type="presOf" srcId="{67ADABE8-62A4-4C2D-A0BA-254E90191DB7}" destId="{934FBD14-EC84-4B70-919D-1E0F4F1720CE}" srcOrd="0" destOrd="0" presId="urn:microsoft.com/office/officeart/2005/8/layout/hierarchy3"/>
    <dgm:cxn modelId="{244991BA-28A1-44E5-8043-939F71AF4213}" type="presOf" srcId="{6E9DE261-B63D-4EA5-AABD-2E0DB84A94FA}" destId="{B871C67D-3F06-423E-974C-4C182ED11ED3}" srcOrd="0" destOrd="0" presId="urn:microsoft.com/office/officeart/2005/8/layout/hierarchy3"/>
    <dgm:cxn modelId="{74D66DE7-D378-4129-9F46-AC2C0170B9D2}" type="presOf" srcId="{4CA3FAEE-4488-4AA2-8528-B10A03A0C72D}" destId="{DEF3BA42-519D-40FA-9A1F-2291CC9DDA13}" srcOrd="0" destOrd="0" presId="urn:microsoft.com/office/officeart/2005/8/layout/hierarchy3"/>
    <dgm:cxn modelId="{219B17C6-BBF9-4B68-AEB8-7E06D4D1E681}" type="presOf" srcId="{7442CCC8-8B7B-4161-BDE9-FCEE524B1FE0}" destId="{FA559AD6-ED15-47E3-BCC6-01C6372E6387}" srcOrd="0" destOrd="0" presId="urn:microsoft.com/office/officeart/2005/8/layout/hierarchy3"/>
    <dgm:cxn modelId="{A9299075-1696-4A23-96A5-D20B3C71BC14}" type="presOf" srcId="{3D2AFC23-DDFF-4912-8ECE-1BC2B58E0466}" destId="{F3CBD54B-0BE3-4726-B10F-58C93BBBC90C}" srcOrd="0" destOrd="0" presId="urn:microsoft.com/office/officeart/2005/8/layout/hierarchy3"/>
    <dgm:cxn modelId="{5ABF6031-2807-4EF1-BE52-8610688E9157}" type="presOf" srcId="{40EB9388-50C4-4E5D-9540-8C331C4DC0EF}" destId="{F5342885-D991-48BA-875A-DD82CA97184B}" srcOrd="0" destOrd="0" presId="urn:microsoft.com/office/officeart/2005/8/layout/hierarchy3"/>
    <dgm:cxn modelId="{D432D60F-8FE4-4F4D-BFA4-B8596182F452}" srcId="{BA78B7FE-FED1-4702-B19E-A28D92303BC6}" destId="{3D49AC33-135E-4B02-A02E-C0FBE8B08A66}" srcOrd="1" destOrd="0" parTransId="{40EB9388-50C4-4E5D-9540-8C331C4DC0EF}" sibTransId="{F69F191A-8A66-4C31-BDFA-5FED4C51DFC5}"/>
    <dgm:cxn modelId="{11CBA831-7AB2-49BD-9E56-9A49AA938FC0}" srcId="{4320AC8D-72CF-4485-A2FD-042AAF875AE7}" destId="{824B29D6-82BE-4EA4-9ED7-D91FC27A92DF}" srcOrd="1" destOrd="0" parTransId="{99CCED84-3A1B-4C72-9750-F394E3A8F014}" sibTransId="{B9795315-62FB-4B2A-8157-B913A01A5F77}"/>
    <dgm:cxn modelId="{6C5417C2-D591-42EB-A35E-836B39753236}" type="presOf" srcId="{05CEF731-2D97-474D-9A7F-B89A668F12EC}" destId="{CAD7C084-BA32-4CBE-92ED-84AFD360786B}" srcOrd="0" destOrd="0" presId="urn:microsoft.com/office/officeart/2005/8/layout/hierarchy3"/>
    <dgm:cxn modelId="{9FB6549F-3466-4FA5-BFAB-EC6735739BE2}" type="presOf" srcId="{C46717E6-C3A1-4D90-843C-13463A05D228}" destId="{BB7CF8D3-04FF-4F47-9F08-A276D2C3D985}" srcOrd="0" destOrd="0" presId="urn:microsoft.com/office/officeart/2005/8/layout/hierarchy3"/>
    <dgm:cxn modelId="{D5E6B281-1CB5-4704-A84C-A20AEBC57252}" srcId="{BA78B7FE-FED1-4702-B19E-A28D92303BC6}" destId="{6E9DE261-B63D-4EA5-AABD-2E0DB84A94FA}" srcOrd="0" destOrd="0" parTransId="{7442CCC8-8B7B-4161-BDE9-FCEE524B1FE0}" sibTransId="{B1D28AB0-5996-47E3-8E24-2DF58B878337}"/>
    <dgm:cxn modelId="{B1D014DF-5C10-4B6A-8D62-D68B269E6D0B}" srcId="{3D2AFC23-DDFF-4912-8ECE-1BC2B58E0466}" destId="{4320AC8D-72CF-4485-A2FD-042AAF875AE7}" srcOrd="1" destOrd="0" parTransId="{5A6A84E7-CA5C-4F6E-9A05-10ADCF504E0E}" sibTransId="{98074BA1-1110-42C8-BD14-4135D41163C4}"/>
    <dgm:cxn modelId="{6746E23F-23DD-459C-8217-08089104EAD3}" srcId="{4320AC8D-72CF-4485-A2FD-042AAF875AE7}" destId="{13C83078-A9B6-4F5A-B794-722167C16CA6}" srcOrd="0" destOrd="0" parTransId="{67ADABE8-62A4-4C2D-A0BA-254E90191DB7}" sibTransId="{E01FB69E-CF79-422A-86C9-808A609FDB14}"/>
    <dgm:cxn modelId="{E5ED4943-DDDD-42B7-BD05-B66E0595754C}" type="presOf" srcId="{BA78B7FE-FED1-4702-B19E-A28D92303BC6}" destId="{E11C6275-F067-4B4E-BDEF-5811AFD65762}" srcOrd="1" destOrd="0" presId="urn:microsoft.com/office/officeart/2005/8/layout/hierarchy3"/>
    <dgm:cxn modelId="{2951310D-9F4E-4443-B085-64181C10CBC0}" type="presOf" srcId="{824B29D6-82BE-4EA4-9ED7-D91FC27A92DF}" destId="{85D9272D-B5AF-4DD8-A692-ABBB3A17A6E3}" srcOrd="0" destOrd="0" presId="urn:microsoft.com/office/officeart/2005/8/layout/hierarchy3"/>
    <dgm:cxn modelId="{2E18041F-C29F-4E0A-AF48-2739C404245D}" srcId="{BA78B7FE-FED1-4702-B19E-A28D92303BC6}" destId="{30593993-46E1-486B-B366-06F007E1CAF7}" srcOrd="2" destOrd="0" parTransId="{05CEF731-2D97-474D-9A7F-B89A668F12EC}" sibTransId="{31E2A3F4-4B65-493D-85E9-047C8BA1EF03}"/>
    <dgm:cxn modelId="{BFE08E00-B06D-4130-A9A4-7E7BB8EA04B8}" srcId="{BA78B7FE-FED1-4702-B19E-A28D92303BC6}" destId="{4CA3FAEE-4488-4AA2-8528-B10A03A0C72D}" srcOrd="3" destOrd="0" parTransId="{C46717E6-C3A1-4D90-843C-13463A05D228}" sibTransId="{DC7BE90B-03F2-4E7E-89F3-A06299E4B8B6}"/>
    <dgm:cxn modelId="{F2E80C8F-417C-4B99-86C8-000EB3036EAE}" type="presOf" srcId="{13C83078-A9B6-4F5A-B794-722167C16CA6}" destId="{630FEAFF-1828-4594-9A6A-5A1E379E51A1}" srcOrd="0" destOrd="0" presId="urn:microsoft.com/office/officeart/2005/8/layout/hierarchy3"/>
    <dgm:cxn modelId="{AEA60907-1DD6-4AEB-B588-77054AC6DCEE}" srcId="{BA78B7FE-FED1-4702-B19E-A28D92303BC6}" destId="{5C423294-1590-45C1-B130-671A4F7BF18C}" srcOrd="4" destOrd="0" parTransId="{E9B633E8-FA2C-485E-BF2B-70625AEA9B53}" sibTransId="{B28E2DDA-5E07-4190-BF26-FA16638F9A29}"/>
    <dgm:cxn modelId="{3D7AA78A-9936-45F7-8853-8F2F650DE2D9}" type="presParOf" srcId="{F3CBD54B-0BE3-4726-B10F-58C93BBBC90C}" destId="{7D50073E-BEF5-448A-B356-98B06EF19438}" srcOrd="0" destOrd="0" presId="urn:microsoft.com/office/officeart/2005/8/layout/hierarchy3"/>
    <dgm:cxn modelId="{C6B9FE27-9DA2-416F-9CE1-5AD7D642FFEA}" type="presParOf" srcId="{7D50073E-BEF5-448A-B356-98B06EF19438}" destId="{B0C85D12-ED91-4843-8DB1-D84504ABEE8E}" srcOrd="0" destOrd="0" presId="urn:microsoft.com/office/officeart/2005/8/layout/hierarchy3"/>
    <dgm:cxn modelId="{C843F321-3131-4FB2-A13B-502B81E8D32D}" type="presParOf" srcId="{B0C85D12-ED91-4843-8DB1-D84504ABEE8E}" destId="{142C6567-5802-4BF0-A6C8-5FED9A252592}" srcOrd="0" destOrd="0" presId="urn:microsoft.com/office/officeart/2005/8/layout/hierarchy3"/>
    <dgm:cxn modelId="{18775AA0-74B7-4D46-AFB2-CE290583B516}" type="presParOf" srcId="{B0C85D12-ED91-4843-8DB1-D84504ABEE8E}" destId="{E11C6275-F067-4B4E-BDEF-5811AFD65762}" srcOrd="1" destOrd="0" presId="urn:microsoft.com/office/officeart/2005/8/layout/hierarchy3"/>
    <dgm:cxn modelId="{926076A1-FD64-466A-A62F-8B153C15CF32}" type="presParOf" srcId="{7D50073E-BEF5-448A-B356-98B06EF19438}" destId="{788ADCDD-69CC-4AF4-BEC5-6E9A84CF4092}" srcOrd="1" destOrd="0" presId="urn:microsoft.com/office/officeart/2005/8/layout/hierarchy3"/>
    <dgm:cxn modelId="{F0FF2126-6657-4FB7-9058-D5CC058FD343}" type="presParOf" srcId="{788ADCDD-69CC-4AF4-BEC5-6E9A84CF4092}" destId="{FA559AD6-ED15-47E3-BCC6-01C6372E6387}" srcOrd="0" destOrd="0" presId="urn:microsoft.com/office/officeart/2005/8/layout/hierarchy3"/>
    <dgm:cxn modelId="{3571F541-67FB-4233-9C72-1215CD2C1F50}" type="presParOf" srcId="{788ADCDD-69CC-4AF4-BEC5-6E9A84CF4092}" destId="{B871C67D-3F06-423E-974C-4C182ED11ED3}" srcOrd="1" destOrd="0" presId="urn:microsoft.com/office/officeart/2005/8/layout/hierarchy3"/>
    <dgm:cxn modelId="{1957BB21-1FF8-4164-A259-08B455F6AE0D}" type="presParOf" srcId="{788ADCDD-69CC-4AF4-BEC5-6E9A84CF4092}" destId="{F5342885-D991-48BA-875A-DD82CA97184B}" srcOrd="2" destOrd="0" presId="urn:microsoft.com/office/officeart/2005/8/layout/hierarchy3"/>
    <dgm:cxn modelId="{9F8DE001-0674-4691-9792-B1CD31A319A6}" type="presParOf" srcId="{788ADCDD-69CC-4AF4-BEC5-6E9A84CF4092}" destId="{4D675283-E0C2-4DCA-B6E4-479B8CD3905A}" srcOrd="3" destOrd="0" presId="urn:microsoft.com/office/officeart/2005/8/layout/hierarchy3"/>
    <dgm:cxn modelId="{0AF7A1EE-305A-4A7A-A73A-535563965B06}" type="presParOf" srcId="{788ADCDD-69CC-4AF4-BEC5-6E9A84CF4092}" destId="{CAD7C084-BA32-4CBE-92ED-84AFD360786B}" srcOrd="4" destOrd="0" presId="urn:microsoft.com/office/officeart/2005/8/layout/hierarchy3"/>
    <dgm:cxn modelId="{AD5B6B4F-83F8-4AF6-80E5-27B27E94D8C3}" type="presParOf" srcId="{788ADCDD-69CC-4AF4-BEC5-6E9A84CF4092}" destId="{CD3202EE-C10D-4E8A-87EC-D16C320EC5E3}" srcOrd="5" destOrd="0" presId="urn:microsoft.com/office/officeart/2005/8/layout/hierarchy3"/>
    <dgm:cxn modelId="{A9A19BE2-4BCA-4418-9AD3-3DEB2614B439}" type="presParOf" srcId="{788ADCDD-69CC-4AF4-BEC5-6E9A84CF4092}" destId="{BB7CF8D3-04FF-4F47-9F08-A276D2C3D985}" srcOrd="6" destOrd="0" presId="urn:microsoft.com/office/officeart/2005/8/layout/hierarchy3"/>
    <dgm:cxn modelId="{AF3A58E5-1920-47C8-85DA-45DC3ACD5763}" type="presParOf" srcId="{788ADCDD-69CC-4AF4-BEC5-6E9A84CF4092}" destId="{DEF3BA42-519D-40FA-9A1F-2291CC9DDA13}" srcOrd="7" destOrd="0" presId="urn:microsoft.com/office/officeart/2005/8/layout/hierarchy3"/>
    <dgm:cxn modelId="{12623B17-3021-45DE-BFE3-98C1250E8AEF}" type="presParOf" srcId="{788ADCDD-69CC-4AF4-BEC5-6E9A84CF4092}" destId="{0CD7700C-5256-4BB9-9480-701AEA00011D}" srcOrd="8" destOrd="0" presId="urn:microsoft.com/office/officeart/2005/8/layout/hierarchy3"/>
    <dgm:cxn modelId="{D0A64AC4-3F06-44AD-8C8F-12B895334260}" type="presParOf" srcId="{788ADCDD-69CC-4AF4-BEC5-6E9A84CF4092}" destId="{F2D59375-A4C8-4E7A-B590-0F1CEC25F4FF}" srcOrd="9" destOrd="0" presId="urn:microsoft.com/office/officeart/2005/8/layout/hierarchy3"/>
    <dgm:cxn modelId="{1C2D187F-FC8F-4650-B8D2-C5795DAD2E39}" type="presParOf" srcId="{F3CBD54B-0BE3-4726-B10F-58C93BBBC90C}" destId="{B2B4B044-EA36-4FC1-892C-F5BBD661E93F}" srcOrd="1" destOrd="0" presId="urn:microsoft.com/office/officeart/2005/8/layout/hierarchy3"/>
    <dgm:cxn modelId="{BC061A58-DCAB-4A83-A0A2-B46CCA311BFD}" type="presParOf" srcId="{B2B4B044-EA36-4FC1-892C-F5BBD661E93F}" destId="{648BB925-4AEF-4427-B198-A2687EB4BFC9}" srcOrd="0" destOrd="0" presId="urn:microsoft.com/office/officeart/2005/8/layout/hierarchy3"/>
    <dgm:cxn modelId="{CC67AE53-CF61-49AB-A418-2E2FC6C09322}" type="presParOf" srcId="{648BB925-4AEF-4427-B198-A2687EB4BFC9}" destId="{667C44B1-29A5-43B5-94BE-67B54811D099}" srcOrd="0" destOrd="0" presId="urn:microsoft.com/office/officeart/2005/8/layout/hierarchy3"/>
    <dgm:cxn modelId="{70E112EC-0A6C-4B5E-A013-53AD38853C99}" type="presParOf" srcId="{648BB925-4AEF-4427-B198-A2687EB4BFC9}" destId="{4EC7F646-5B77-486C-B6FF-333A1D623B51}" srcOrd="1" destOrd="0" presId="urn:microsoft.com/office/officeart/2005/8/layout/hierarchy3"/>
    <dgm:cxn modelId="{AE86C314-CAB6-428F-B128-D6956579ADCC}" type="presParOf" srcId="{B2B4B044-EA36-4FC1-892C-F5BBD661E93F}" destId="{77C40908-8301-4477-9D6F-FF4901F28D33}" srcOrd="1" destOrd="0" presId="urn:microsoft.com/office/officeart/2005/8/layout/hierarchy3"/>
    <dgm:cxn modelId="{46770C3A-9011-4812-972E-D9BFA99A8913}" type="presParOf" srcId="{77C40908-8301-4477-9D6F-FF4901F28D33}" destId="{934FBD14-EC84-4B70-919D-1E0F4F1720CE}" srcOrd="0" destOrd="0" presId="urn:microsoft.com/office/officeart/2005/8/layout/hierarchy3"/>
    <dgm:cxn modelId="{E383123D-48D6-41D9-86E2-BE90A93BBF8B}" type="presParOf" srcId="{77C40908-8301-4477-9D6F-FF4901F28D33}" destId="{630FEAFF-1828-4594-9A6A-5A1E379E51A1}" srcOrd="1" destOrd="0" presId="urn:microsoft.com/office/officeart/2005/8/layout/hierarchy3"/>
    <dgm:cxn modelId="{EBC1E802-A126-4F3A-AC2D-E8AEE03F2000}" type="presParOf" srcId="{77C40908-8301-4477-9D6F-FF4901F28D33}" destId="{C110F877-AC61-4386-86C3-59400E70A537}" srcOrd="2" destOrd="0" presId="urn:microsoft.com/office/officeart/2005/8/layout/hierarchy3"/>
    <dgm:cxn modelId="{7DF65F0C-0BA9-4A20-BDDA-784054A66820}" type="presParOf" srcId="{77C40908-8301-4477-9D6F-FF4901F28D33}" destId="{85D9272D-B5AF-4DD8-A692-ABBB3A17A6E3}" srcOrd="3" destOrd="0" presId="urn:microsoft.com/office/officeart/2005/8/layout/hierarchy3"/>
  </dgm:cxnLst>
  <dgm:bg>
    <a:noFill/>
    <a:effectLst>
      <a:outerShdw blurRad="50800" dist="38100" dir="8100000" algn="tr" rotWithShape="0">
        <a:prstClr val="black">
          <a:alpha val="40000"/>
        </a:prstClr>
      </a:outerShdw>
      <a:softEdge rad="12700"/>
    </a:effect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2C6567-5802-4BF0-A6C8-5FED9A252592}">
      <dsp:nvSpPr>
        <dsp:cNvPr id="0" name=""/>
        <dsp:cNvSpPr/>
      </dsp:nvSpPr>
      <dsp:spPr>
        <a:xfrm>
          <a:off x="542493" y="661"/>
          <a:ext cx="2501604" cy="648167"/>
        </a:xfrm>
        <a:prstGeom prst="roundRect">
          <a:avLst>
            <a:gd name="adj" fmla="val 10000"/>
          </a:avLst>
        </a:prstGeom>
        <a:solidFill>
          <a:schemeClr val="accent4">
            <a:lumMod val="75000"/>
          </a:schemeClr>
        </a:solidFill>
        <a:ln w="12700" cap="flat" cmpd="sng" algn="ctr">
          <a:solidFill>
            <a:schemeClr val="lt1">
              <a:hueOff val="0"/>
              <a:satOff val="0"/>
              <a:lumOff val="0"/>
              <a:alphaOff val="0"/>
            </a:schemeClr>
          </a:solidFill>
          <a:prstDash val="solid"/>
          <a:miter lim="800000"/>
        </a:ln>
        <a:effectLst>
          <a:outerShdw blurRad="50800" dist="38100" dir="8100000" algn="tr"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0480" rIns="45720" bIns="30480" numCol="1" spcCol="1270" anchor="ctr" anchorCtr="0">
          <a:noAutofit/>
        </a:bodyPr>
        <a:lstStyle/>
        <a:p>
          <a:pPr lvl="0" algn="ctr" defTabSz="1066800">
            <a:lnSpc>
              <a:spcPct val="90000"/>
            </a:lnSpc>
            <a:spcBef>
              <a:spcPct val="0"/>
            </a:spcBef>
            <a:spcAft>
              <a:spcPct val="35000"/>
            </a:spcAft>
          </a:pPr>
          <a:r>
            <a:rPr lang="en-US" altLang="ja-JP" sz="2400" b="1" kern="1200" smtClean="0">
              <a:latin typeface="Arial" panose="020B0604020202020204" pitchFamily="34" charset="0"/>
              <a:cs typeface="Arial" panose="020B0604020202020204" pitchFamily="34" charset="0"/>
            </a:rPr>
            <a:t>5.1 </a:t>
          </a:r>
          <a:r>
            <a:rPr lang="en-US" sz="2400" b="1" kern="1200" smtClean="0">
              <a:latin typeface="Arial" panose="020B0604020202020204" pitchFamily="34" charset="0"/>
              <a:cs typeface="Arial" panose="020B0604020202020204" pitchFamily="34" charset="0"/>
            </a:rPr>
            <a:t>Review</a:t>
          </a:r>
          <a:endParaRPr lang="en-US" sz="2400" b="1" kern="1200" dirty="0">
            <a:latin typeface="Arial" panose="020B0604020202020204" pitchFamily="34" charset="0"/>
            <a:cs typeface="Arial" panose="020B0604020202020204" pitchFamily="34" charset="0"/>
          </a:endParaRPr>
        </a:p>
      </dsp:txBody>
      <dsp:txXfrm>
        <a:off x="561477" y="19645"/>
        <a:ext cx="2463636" cy="610199"/>
      </dsp:txXfrm>
    </dsp:sp>
    <dsp:sp modelId="{FA559AD6-ED15-47E3-BCC6-01C6372E6387}">
      <dsp:nvSpPr>
        <dsp:cNvPr id="0" name=""/>
        <dsp:cNvSpPr/>
      </dsp:nvSpPr>
      <dsp:spPr>
        <a:xfrm>
          <a:off x="792654" y="648828"/>
          <a:ext cx="250152" cy="484049"/>
        </a:xfrm>
        <a:custGeom>
          <a:avLst/>
          <a:gdLst/>
          <a:ahLst/>
          <a:cxnLst/>
          <a:rect l="0" t="0" r="0" b="0"/>
          <a:pathLst>
            <a:path>
              <a:moveTo>
                <a:pt x="0" y="0"/>
              </a:moveTo>
              <a:lnTo>
                <a:pt x="0" y="484049"/>
              </a:lnTo>
              <a:lnTo>
                <a:pt x="250152" y="484049"/>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871C67D-3F06-423E-974C-4C182ED11ED3}">
      <dsp:nvSpPr>
        <dsp:cNvPr id="0" name=""/>
        <dsp:cNvSpPr/>
      </dsp:nvSpPr>
      <dsp:spPr>
        <a:xfrm>
          <a:off x="1042806" y="808794"/>
          <a:ext cx="2501604" cy="648167"/>
        </a:xfrm>
        <a:prstGeom prst="roundRect">
          <a:avLst>
            <a:gd name="adj" fmla="val 10000"/>
          </a:avLst>
        </a:prstGeom>
        <a:solidFill>
          <a:schemeClr val="accent4">
            <a:lumMod val="60000"/>
            <a:lumOff val="40000"/>
            <a:alpha val="90000"/>
          </a:schemeClr>
        </a:solidFill>
        <a:ln w="12700" cap="flat" cmpd="sng" algn="ctr">
          <a:noFill/>
          <a:prstDash val="solid"/>
          <a:miter lim="800000"/>
        </a:ln>
        <a:effectLst>
          <a:outerShdw blurRad="50800" dist="38100" dir="8100000" algn="tr" rotWithShape="0">
            <a:prstClr val="black">
              <a:alpha val="40000"/>
            </a:prstClr>
          </a:outerShdw>
        </a:effectLst>
      </dsp:spPr>
      <dsp:style>
        <a:lnRef idx="2">
          <a:scrgbClr r="0" g="0" b="0"/>
        </a:lnRef>
        <a:fillRef idx="1">
          <a:scrgbClr r="0" g="0" b="0"/>
        </a:fillRef>
        <a:effectRef idx="0">
          <a:scrgbClr r="0" g="0" b="0"/>
        </a:effectRef>
        <a:fontRef idx="minor"/>
      </dsp:style>
      <dsp:txBody>
        <a:bodyPr spcFirstLastPara="0" vert="horz" wrap="square" lIns="38100" tIns="25400" rIns="38100" bIns="25400" numCol="1" spcCol="1270" anchor="ctr" anchorCtr="0">
          <a:noAutofit/>
        </a:bodyPr>
        <a:lstStyle/>
        <a:p>
          <a:pPr lvl="0" algn="l" defTabSz="889000">
            <a:lnSpc>
              <a:spcPct val="90000"/>
            </a:lnSpc>
            <a:spcBef>
              <a:spcPct val="0"/>
            </a:spcBef>
            <a:spcAft>
              <a:spcPct val="35000"/>
            </a:spcAft>
          </a:pPr>
          <a:r>
            <a:rPr lang="en-US" sz="2000" b="0" kern="1200" smtClean="0">
              <a:latin typeface="Arial" panose="020B0604020202020204" pitchFamily="34" charset="0"/>
              <a:cs typeface="Arial" panose="020B0604020202020204" pitchFamily="34" charset="0"/>
            </a:rPr>
            <a:t>5.1.1 Project Plan</a:t>
          </a:r>
          <a:endParaRPr lang="en-US" sz="2000" kern="1200" dirty="0">
            <a:latin typeface="Arial" panose="020B0604020202020204" pitchFamily="34" charset="0"/>
            <a:cs typeface="Arial" panose="020B0604020202020204" pitchFamily="34" charset="0"/>
          </a:endParaRPr>
        </a:p>
      </dsp:txBody>
      <dsp:txXfrm>
        <a:off x="1061790" y="827778"/>
        <a:ext cx="2463636" cy="610199"/>
      </dsp:txXfrm>
    </dsp:sp>
    <dsp:sp modelId="{F5342885-D991-48BA-875A-DD82CA97184B}">
      <dsp:nvSpPr>
        <dsp:cNvPr id="0" name=""/>
        <dsp:cNvSpPr/>
      </dsp:nvSpPr>
      <dsp:spPr>
        <a:xfrm>
          <a:off x="792654" y="648828"/>
          <a:ext cx="230588" cy="1292182"/>
        </a:xfrm>
        <a:custGeom>
          <a:avLst/>
          <a:gdLst/>
          <a:ahLst/>
          <a:cxnLst/>
          <a:rect l="0" t="0" r="0" b="0"/>
          <a:pathLst>
            <a:path>
              <a:moveTo>
                <a:pt x="0" y="0"/>
              </a:moveTo>
              <a:lnTo>
                <a:pt x="0" y="1292182"/>
              </a:lnTo>
              <a:lnTo>
                <a:pt x="230588" y="129218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D675283-E0C2-4DCA-B6E4-479B8CD3905A}">
      <dsp:nvSpPr>
        <dsp:cNvPr id="0" name=""/>
        <dsp:cNvSpPr/>
      </dsp:nvSpPr>
      <dsp:spPr>
        <a:xfrm>
          <a:off x="1023242" y="1616927"/>
          <a:ext cx="2501604" cy="648167"/>
        </a:xfrm>
        <a:prstGeom prst="roundRect">
          <a:avLst>
            <a:gd name="adj" fmla="val 10000"/>
          </a:avLst>
        </a:prstGeom>
        <a:solidFill>
          <a:schemeClr val="accent4">
            <a:lumMod val="60000"/>
            <a:lumOff val="40000"/>
            <a:alpha val="90000"/>
          </a:schemeClr>
        </a:solidFill>
        <a:ln w="12700" cap="flat" cmpd="sng" algn="ctr">
          <a:noFill/>
          <a:prstDash val="solid"/>
          <a:miter lim="800000"/>
        </a:ln>
        <a:effectLst>
          <a:outerShdw blurRad="50800" dist="38100" dir="8100000" algn="tr" rotWithShape="0">
            <a:prstClr val="black">
              <a:alpha val="40000"/>
            </a:prstClr>
          </a:outerShdw>
        </a:effectLst>
      </dsp:spPr>
      <dsp:style>
        <a:lnRef idx="2">
          <a:scrgbClr r="0" g="0" b="0"/>
        </a:lnRef>
        <a:fillRef idx="1">
          <a:scrgbClr r="0" g="0" b="0"/>
        </a:fillRef>
        <a:effectRef idx="0">
          <a:scrgbClr r="0" g="0" b="0"/>
        </a:effectRef>
        <a:fontRef idx="minor"/>
      </dsp:style>
      <dsp:txBody>
        <a:bodyPr spcFirstLastPara="0" vert="horz" wrap="square" lIns="38100" tIns="25400" rIns="38100" bIns="25400" numCol="1" spcCol="1270" anchor="ctr" anchorCtr="0">
          <a:noAutofit/>
        </a:bodyPr>
        <a:lstStyle/>
        <a:p>
          <a:pPr lvl="0" algn="l" defTabSz="889000">
            <a:lnSpc>
              <a:spcPct val="90000"/>
            </a:lnSpc>
            <a:spcBef>
              <a:spcPct val="0"/>
            </a:spcBef>
            <a:spcAft>
              <a:spcPct val="35000"/>
            </a:spcAft>
          </a:pPr>
          <a:r>
            <a:rPr lang="en-US" sz="2000" b="0" kern="1200" smtClean="0">
              <a:latin typeface="Gill Sans MT (Body)"/>
              <a:cs typeface="Times New Roman" panose="02020603050405020304" pitchFamily="18" charset="0"/>
            </a:rPr>
            <a:t>5.1.2 SRS</a:t>
          </a:r>
          <a:endParaRPr lang="en-US" sz="2000" b="0" kern="1200" dirty="0">
            <a:latin typeface="Gill Sans MT (Body)"/>
            <a:cs typeface="Times New Roman" panose="02020603050405020304" pitchFamily="18" charset="0"/>
          </a:endParaRPr>
        </a:p>
      </dsp:txBody>
      <dsp:txXfrm>
        <a:off x="1042226" y="1635911"/>
        <a:ext cx="2463636" cy="610199"/>
      </dsp:txXfrm>
    </dsp:sp>
    <dsp:sp modelId="{CAD7C084-BA32-4CBE-92ED-84AFD360786B}">
      <dsp:nvSpPr>
        <dsp:cNvPr id="0" name=""/>
        <dsp:cNvSpPr/>
      </dsp:nvSpPr>
      <dsp:spPr>
        <a:xfrm>
          <a:off x="792654" y="648828"/>
          <a:ext cx="286271" cy="2116554"/>
        </a:xfrm>
        <a:custGeom>
          <a:avLst/>
          <a:gdLst/>
          <a:ahLst/>
          <a:cxnLst/>
          <a:rect l="0" t="0" r="0" b="0"/>
          <a:pathLst>
            <a:path>
              <a:moveTo>
                <a:pt x="0" y="0"/>
              </a:moveTo>
              <a:lnTo>
                <a:pt x="0" y="2116554"/>
              </a:lnTo>
              <a:lnTo>
                <a:pt x="286271" y="211655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D3202EE-C10D-4E8A-87EC-D16C320EC5E3}">
      <dsp:nvSpPr>
        <dsp:cNvPr id="0" name=""/>
        <dsp:cNvSpPr/>
      </dsp:nvSpPr>
      <dsp:spPr>
        <a:xfrm>
          <a:off x="1078925" y="2441299"/>
          <a:ext cx="2543948" cy="648167"/>
        </a:xfrm>
        <a:prstGeom prst="roundRect">
          <a:avLst>
            <a:gd name="adj" fmla="val 10000"/>
          </a:avLst>
        </a:prstGeom>
        <a:solidFill>
          <a:schemeClr val="accent4">
            <a:lumMod val="60000"/>
            <a:lumOff val="40000"/>
            <a:alpha val="90000"/>
          </a:schemeClr>
        </a:solidFill>
        <a:ln w="12700" cap="flat" cmpd="sng" algn="ctr">
          <a:noFill/>
          <a:prstDash val="solid"/>
          <a:miter lim="800000"/>
        </a:ln>
        <a:effectLst>
          <a:outerShdw blurRad="50800" dist="38100" dir="8100000" algn="tr" rotWithShape="0">
            <a:prstClr val="black">
              <a:alpha val="40000"/>
            </a:prstClr>
          </a:outerShdw>
        </a:effectLst>
      </dsp:spPr>
      <dsp:style>
        <a:lnRef idx="2">
          <a:scrgbClr r="0" g="0" b="0"/>
        </a:lnRef>
        <a:fillRef idx="1">
          <a:scrgbClr r="0" g="0" b="0"/>
        </a:fillRef>
        <a:effectRef idx="0">
          <a:scrgbClr r="0" g="0" b="0"/>
        </a:effectRef>
        <a:fontRef idx="minor"/>
      </dsp:style>
      <dsp:txBody>
        <a:bodyPr spcFirstLastPara="0" vert="horz" wrap="square" lIns="38100" tIns="25400" rIns="38100" bIns="25400" numCol="1" spcCol="1270" anchor="ctr" anchorCtr="0">
          <a:noAutofit/>
        </a:bodyPr>
        <a:lstStyle/>
        <a:p>
          <a:pPr lvl="0" algn="l" defTabSz="889000">
            <a:lnSpc>
              <a:spcPct val="90000"/>
            </a:lnSpc>
            <a:spcBef>
              <a:spcPct val="0"/>
            </a:spcBef>
            <a:spcAft>
              <a:spcPct val="35000"/>
            </a:spcAft>
          </a:pPr>
          <a:r>
            <a:rPr lang="en-US" sz="2000" b="0" kern="1200" smtClean="0">
              <a:latin typeface="Gill Sans MT (Body)"/>
              <a:cs typeface="Times New Roman" panose="02020603050405020304" pitchFamily="18" charset="0"/>
            </a:rPr>
            <a:t>5.1.3 Design</a:t>
          </a:r>
          <a:endParaRPr lang="en-US" sz="2000" b="0" kern="1200" dirty="0">
            <a:latin typeface="Gill Sans MT (Body)"/>
            <a:cs typeface="Times New Roman" panose="02020603050405020304" pitchFamily="18" charset="0"/>
          </a:endParaRPr>
        </a:p>
      </dsp:txBody>
      <dsp:txXfrm>
        <a:off x="1097909" y="2460283"/>
        <a:ext cx="2505980" cy="610199"/>
      </dsp:txXfrm>
    </dsp:sp>
    <dsp:sp modelId="{BB7CF8D3-04FF-4F47-9F08-A276D2C3D985}">
      <dsp:nvSpPr>
        <dsp:cNvPr id="0" name=""/>
        <dsp:cNvSpPr/>
      </dsp:nvSpPr>
      <dsp:spPr>
        <a:xfrm>
          <a:off x="792654" y="648828"/>
          <a:ext cx="250152" cy="2908448"/>
        </a:xfrm>
        <a:custGeom>
          <a:avLst/>
          <a:gdLst/>
          <a:ahLst/>
          <a:cxnLst/>
          <a:rect l="0" t="0" r="0" b="0"/>
          <a:pathLst>
            <a:path>
              <a:moveTo>
                <a:pt x="0" y="0"/>
              </a:moveTo>
              <a:lnTo>
                <a:pt x="0" y="2908448"/>
              </a:lnTo>
              <a:lnTo>
                <a:pt x="250152" y="2908448"/>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EF3BA42-519D-40FA-9A1F-2291CC9DDA13}">
      <dsp:nvSpPr>
        <dsp:cNvPr id="0" name=""/>
        <dsp:cNvSpPr/>
      </dsp:nvSpPr>
      <dsp:spPr>
        <a:xfrm>
          <a:off x="1042806" y="3233193"/>
          <a:ext cx="2585175" cy="648167"/>
        </a:xfrm>
        <a:prstGeom prst="roundRect">
          <a:avLst>
            <a:gd name="adj" fmla="val 10000"/>
          </a:avLst>
        </a:prstGeom>
        <a:solidFill>
          <a:schemeClr val="accent4">
            <a:lumMod val="60000"/>
            <a:lumOff val="40000"/>
            <a:alpha val="90000"/>
          </a:schemeClr>
        </a:solidFill>
        <a:ln w="12700" cap="flat" cmpd="sng" algn="ctr">
          <a:noFill/>
          <a:prstDash val="solid"/>
          <a:miter lim="800000"/>
        </a:ln>
        <a:effectLst>
          <a:outerShdw blurRad="50800" dist="38100" dir="8100000" algn="tr" rotWithShape="0">
            <a:prstClr val="black">
              <a:alpha val="40000"/>
            </a:prstClr>
          </a:outerShdw>
        </a:effectLst>
      </dsp:spPr>
      <dsp:style>
        <a:lnRef idx="2">
          <a:scrgbClr r="0" g="0" b="0"/>
        </a:lnRef>
        <a:fillRef idx="1">
          <a:scrgbClr r="0" g="0" b="0"/>
        </a:fillRef>
        <a:effectRef idx="0">
          <a:scrgbClr r="0" g="0" b="0"/>
        </a:effectRef>
        <a:fontRef idx="minor"/>
      </dsp:style>
      <dsp:txBody>
        <a:bodyPr spcFirstLastPara="0" vert="horz" wrap="square" lIns="38100" tIns="25400" rIns="38100" bIns="25400" numCol="1" spcCol="1270" anchor="ctr" anchorCtr="0">
          <a:noAutofit/>
        </a:bodyPr>
        <a:lstStyle/>
        <a:p>
          <a:pPr lvl="0" algn="l" defTabSz="889000">
            <a:lnSpc>
              <a:spcPct val="90000"/>
            </a:lnSpc>
            <a:spcBef>
              <a:spcPct val="0"/>
            </a:spcBef>
            <a:spcAft>
              <a:spcPct val="35000"/>
            </a:spcAft>
          </a:pPr>
          <a:r>
            <a:rPr lang="en-US" sz="2000" b="0" kern="1200" smtClean="0">
              <a:latin typeface="Gill Sans MT (Body)"/>
              <a:cs typeface="Times New Roman" panose="02020603050405020304" pitchFamily="18" charset="0"/>
            </a:rPr>
            <a:t>5.1.4 Code</a:t>
          </a:r>
          <a:endParaRPr lang="en-US" sz="2000" b="0" kern="1200" dirty="0">
            <a:latin typeface="Gill Sans MT (Body)"/>
            <a:cs typeface="Times New Roman" panose="02020603050405020304" pitchFamily="18" charset="0"/>
          </a:endParaRPr>
        </a:p>
      </dsp:txBody>
      <dsp:txXfrm>
        <a:off x="1061790" y="3252177"/>
        <a:ext cx="2547207" cy="610199"/>
      </dsp:txXfrm>
    </dsp:sp>
    <dsp:sp modelId="{0CD7700C-5256-4BB9-9480-701AEA00011D}">
      <dsp:nvSpPr>
        <dsp:cNvPr id="0" name=""/>
        <dsp:cNvSpPr/>
      </dsp:nvSpPr>
      <dsp:spPr>
        <a:xfrm>
          <a:off x="792654" y="648828"/>
          <a:ext cx="250152" cy="3716580"/>
        </a:xfrm>
        <a:custGeom>
          <a:avLst/>
          <a:gdLst/>
          <a:ahLst/>
          <a:cxnLst/>
          <a:rect l="0" t="0" r="0" b="0"/>
          <a:pathLst>
            <a:path>
              <a:moveTo>
                <a:pt x="0" y="0"/>
              </a:moveTo>
              <a:lnTo>
                <a:pt x="0" y="3716580"/>
              </a:lnTo>
              <a:lnTo>
                <a:pt x="250152" y="371658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2D59375-A4C8-4E7A-B590-0F1CEC25F4FF}">
      <dsp:nvSpPr>
        <dsp:cNvPr id="0" name=""/>
        <dsp:cNvSpPr/>
      </dsp:nvSpPr>
      <dsp:spPr>
        <a:xfrm>
          <a:off x="1042806" y="4041326"/>
          <a:ext cx="2612664" cy="648167"/>
        </a:xfrm>
        <a:prstGeom prst="roundRect">
          <a:avLst>
            <a:gd name="adj" fmla="val 10000"/>
          </a:avLst>
        </a:prstGeom>
        <a:solidFill>
          <a:schemeClr val="accent4">
            <a:lumMod val="60000"/>
            <a:lumOff val="40000"/>
            <a:alpha val="90000"/>
          </a:schemeClr>
        </a:solidFill>
        <a:ln w="12700" cap="flat" cmpd="sng" algn="ctr">
          <a:noFill/>
          <a:prstDash val="solid"/>
          <a:miter lim="800000"/>
        </a:ln>
        <a:effectLst>
          <a:outerShdw blurRad="50800" dist="38100" dir="8100000" algn="tr" rotWithShape="0">
            <a:prstClr val="black">
              <a:alpha val="40000"/>
            </a:prstClr>
          </a:outerShdw>
        </a:effectLst>
      </dsp:spPr>
      <dsp:style>
        <a:lnRef idx="2">
          <a:scrgbClr r="0" g="0" b="0"/>
        </a:lnRef>
        <a:fillRef idx="1">
          <a:scrgbClr r="0" g="0" b="0"/>
        </a:fillRef>
        <a:effectRef idx="0">
          <a:scrgbClr r="0" g="0" b="0"/>
        </a:effectRef>
        <a:fontRef idx="minor"/>
      </dsp:style>
      <dsp:txBody>
        <a:bodyPr spcFirstLastPara="0" vert="horz" wrap="square" lIns="38100" tIns="25400" rIns="38100" bIns="25400" numCol="1" spcCol="1270" anchor="ctr" anchorCtr="0">
          <a:noAutofit/>
        </a:bodyPr>
        <a:lstStyle/>
        <a:p>
          <a:pPr lvl="0" algn="l" defTabSz="889000">
            <a:lnSpc>
              <a:spcPct val="90000"/>
            </a:lnSpc>
            <a:spcBef>
              <a:spcPct val="0"/>
            </a:spcBef>
            <a:spcAft>
              <a:spcPct val="35000"/>
            </a:spcAft>
          </a:pPr>
          <a:r>
            <a:rPr lang="en-US" sz="2000" kern="1200" smtClean="0">
              <a:latin typeface="Gill Sans MT (Body)"/>
              <a:cs typeface="Times New Roman" panose="02020603050405020304" pitchFamily="18" charset="0"/>
            </a:rPr>
            <a:t>5.1.5 Test Document</a:t>
          </a:r>
          <a:endParaRPr lang="en-US" sz="2000" kern="1200" dirty="0">
            <a:latin typeface="Gill Sans MT (Body)"/>
            <a:cs typeface="Times New Roman" panose="02020603050405020304" pitchFamily="18" charset="0"/>
          </a:endParaRPr>
        </a:p>
      </dsp:txBody>
      <dsp:txXfrm>
        <a:off x="1061790" y="4060310"/>
        <a:ext cx="2574696" cy="610199"/>
      </dsp:txXfrm>
    </dsp:sp>
    <dsp:sp modelId="{667C44B1-29A5-43B5-94BE-67B54811D099}">
      <dsp:nvSpPr>
        <dsp:cNvPr id="0" name=""/>
        <dsp:cNvSpPr/>
      </dsp:nvSpPr>
      <dsp:spPr>
        <a:xfrm>
          <a:off x="4338910" y="24489"/>
          <a:ext cx="2501604" cy="648167"/>
        </a:xfrm>
        <a:prstGeom prst="roundRect">
          <a:avLst>
            <a:gd name="adj" fmla="val 10000"/>
          </a:avLst>
        </a:prstGeom>
        <a:solidFill>
          <a:schemeClr val="accent4">
            <a:lumMod val="75000"/>
          </a:schemeClr>
        </a:solidFill>
        <a:ln w="12700" cap="flat" cmpd="sng" algn="ctr">
          <a:solidFill>
            <a:schemeClr val="lt1">
              <a:hueOff val="0"/>
              <a:satOff val="0"/>
              <a:lumOff val="0"/>
              <a:alphaOff val="0"/>
            </a:schemeClr>
          </a:solidFill>
          <a:prstDash val="solid"/>
          <a:miter lim="800000"/>
        </a:ln>
        <a:effectLst>
          <a:outerShdw blurRad="50800" dist="38100" dir="8100000" algn="tr"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0480" rIns="45720" bIns="30480" numCol="1" spcCol="1270" anchor="ctr" anchorCtr="0">
          <a:noAutofit/>
        </a:bodyPr>
        <a:lstStyle/>
        <a:p>
          <a:pPr lvl="0" algn="ctr" defTabSz="1066800">
            <a:lnSpc>
              <a:spcPct val="90000"/>
            </a:lnSpc>
            <a:spcBef>
              <a:spcPct val="0"/>
            </a:spcBef>
            <a:spcAft>
              <a:spcPct val="35000"/>
            </a:spcAft>
          </a:pPr>
          <a:r>
            <a:rPr lang="en-US" altLang="ja-JP" sz="2400" b="1" kern="1200" smtClean="0">
              <a:latin typeface="Gill Sans MT (Body)"/>
              <a:cs typeface="Times New Roman" panose="02020603050405020304" pitchFamily="18" charset="0"/>
            </a:rPr>
            <a:t>5.2 Testing</a:t>
          </a:r>
          <a:endParaRPr lang="en-US" sz="2400" b="1" kern="1200" dirty="0">
            <a:latin typeface="Gill Sans MT (Body)"/>
            <a:cs typeface="Times New Roman" panose="02020603050405020304" pitchFamily="18" charset="0"/>
          </a:endParaRPr>
        </a:p>
      </dsp:txBody>
      <dsp:txXfrm>
        <a:off x="4357894" y="43473"/>
        <a:ext cx="2463636" cy="610199"/>
      </dsp:txXfrm>
    </dsp:sp>
    <dsp:sp modelId="{934FBD14-EC84-4B70-919D-1E0F4F1720CE}">
      <dsp:nvSpPr>
        <dsp:cNvPr id="0" name=""/>
        <dsp:cNvSpPr/>
      </dsp:nvSpPr>
      <dsp:spPr>
        <a:xfrm>
          <a:off x="4589070" y="672657"/>
          <a:ext cx="157861" cy="530867"/>
        </a:xfrm>
        <a:custGeom>
          <a:avLst/>
          <a:gdLst/>
          <a:ahLst/>
          <a:cxnLst/>
          <a:rect l="0" t="0" r="0" b="0"/>
          <a:pathLst>
            <a:path>
              <a:moveTo>
                <a:pt x="0" y="0"/>
              </a:moveTo>
              <a:lnTo>
                <a:pt x="0" y="530867"/>
              </a:lnTo>
              <a:lnTo>
                <a:pt x="157861" y="530867"/>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30FEAFF-1828-4594-9A6A-5A1E379E51A1}">
      <dsp:nvSpPr>
        <dsp:cNvPr id="0" name=""/>
        <dsp:cNvSpPr/>
      </dsp:nvSpPr>
      <dsp:spPr>
        <a:xfrm>
          <a:off x="4746932" y="879441"/>
          <a:ext cx="2501604" cy="648167"/>
        </a:xfrm>
        <a:prstGeom prst="roundRect">
          <a:avLst>
            <a:gd name="adj" fmla="val 10000"/>
          </a:avLst>
        </a:prstGeom>
        <a:solidFill>
          <a:schemeClr val="accent4">
            <a:lumMod val="60000"/>
            <a:lumOff val="40000"/>
            <a:alpha val="90000"/>
          </a:schemeClr>
        </a:solidFill>
        <a:ln w="12700" cap="flat" cmpd="sng" algn="ctr">
          <a:noFill/>
          <a:prstDash val="solid"/>
          <a:miter lim="800000"/>
        </a:ln>
        <a:effectLst>
          <a:outerShdw blurRad="50800" dist="38100" dir="8100000" algn="tr" rotWithShape="0">
            <a:prstClr val="black">
              <a:alpha val="40000"/>
            </a:prstClr>
          </a:outerShdw>
        </a:effectLst>
      </dsp:spPr>
      <dsp:style>
        <a:lnRef idx="2">
          <a:scrgbClr r="0" g="0" b="0"/>
        </a:lnRef>
        <a:fillRef idx="1">
          <a:scrgbClr r="0" g="0" b="0"/>
        </a:fillRef>
        <a:effectRef idx="0">
          <a:scrgbClr r="0" g="0" b="0"/>
        </a:effectRef>
        <a:fontRef idx="minor"/>
      </dsp:style>
      <dsp:txBody>
        <a:bodyPr spcFirstLastPara="0" vert="horz" wrap="square" lIns="38100" tIns="25400" rIns="38100" bIns="25400" numCol="1" spcCol="1270" anchor="ctr" anchorCtr="0">
          <a:noAutofit/>
        </a:bodyPr>
        <a:lstStyle/>
        <a:p>
          <a:pPr lvl="0" algn="l" defTabSz="889000">
            <a:lnSpc>
              <a:spcPct val="90000"/>
            </a:lnSpc>
            <a:spcBef>
              <a:spcPct val="0"/>
            </a:spcBef>
            <a:spcAft>
              <a:spcPct val="35000"/>
            </a:spcAft>
          </a:pPr>
          <a:r>
            <a:rPr lang="en-US" altLang="ja-JP" sz="2000" kern="1200" smtClean="0">
              <a:latin typeface="Gill Sans MT (Body)"/>
              <a:cs typeface="Times New Roman" pitchFamily="18" charset="0"/>
            </a:rPr>
            <a:t>5.2.1</a:t>
          </a:r>
          <a:r>
            <a:rPr lang="en-US" sz="2000" kern="1200" smtClean="0">
              <a:latin typeface="Gill Sans MT (Body)"/>
              <a:cs typeface="Times New Roman" pitchFamily="18" charset="0"/>
            </a:rPr>
            <a:t>Test</a:t>
          </a:r>
          <a:r>
            <a:rPr lang="en-US" sz="2000" kern="1200" smtClean="0">
              <a:latin typeface="Gill Sans MT (Body)"/>
            </a:rPr>
            <a:t> Process</a:t>
          </a:r>
          <a:endParaRPr lang="en-US" sz="2000" kern="1200" dirty="0">
            <a:latin typeface="Gill Sans MT (Body)"/>
          </a:endParaRPr>
        </a:p>
      </dsp:txBody>
      <dsp:txXfrm>
        <a:off x="4765916" y="898425"/>
        <a:ext cx="2463636" cy="610199"/>
      </dsp:txXfrm>
    </dsp:sp>
    <dsp:sp modelId="{C110F877-AC61-4386-86C3-59400E70A537}">
      <dsp:nvSpPr>
        <dsp:cNvPr id="0" name=""/>
        <dsp:cNvSpPr/>
      </dsp:nvSpPr>
      <dsp:spPr>
        <a:xfrm>
          <a:off x="4589070" y="672657"/>
          <a:ext cx="166778" cy="1291350"/>
        </a:xfrm>
        <a:custGeom>
          <a:avLst/>
          <a:gdLst/>
          <a:ahLst/>
          <a:cxnLst/>
          <a:rect l="0" t="0" r="0" b="0"/>
          <a:pathLst>
            <a:path>
              <a:moveTo>
                <a:pt x="0" y="0"/>
              </a:moveTo>
              <a:lnTo>
                <a:pt x="0" y="1291350"/>
              </a:lnTo>
              <a:lnTo>
                <a:pt x="166778" y="129135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5D9272D-B5AF-4DD8-A692-ABBB3A17A6E3}">
      <dsp:nvSpPr>
        <dsp:cNvPr id="0" name=""/>
        <dsp:cNvSpPr/>
      </dsp:nvSpPr>
      <dsp:spPr>
        <a:xfrm>
          <a:off x="4755849" y="1639923"/>
          <a:ext cx="2501604" cy="648167"/>
        </a:xfrm>
        <a:prstGeom prst="roundRect">
          <a:avLst>
            <a:gd name="adj" fmla="val 10000"/>
          </a:avLst>
        </a:prstGeom>
        <a:solidFill>
          <a:schemeClr val="accent4">
            <a:lumMod val="60000"/>
            <a:lumOff val="40000"/>
            <a:alpha val="90000"/>
          </a:schemeClr>
        </a:solidFill>
        <a:ln w="12700" cap="flat" cmpd="sng" algn="ctr">
          <a:noFill/>
          <a:prstDash val="solid"/>
          <a:miter lim="800000"/>
        </a:ln>
        <a:effectLst>
          <a:outerShdw blurRad="50800" dist="38100" dir="8100000" algn="tr" rotWithShape="0">
            <a:prstClr val="black">
              <a:alpha val="40000"/>
            </a:prstClr>
          </a:outerShdw>
        </a:effectLst>
      </dsp:spPr>
      <dsp:style>
        <a:lnRef idx="2">
          <a:scrgbClr r="0" g="0" b="0"/>
        </a:lnRef>
        <a:fillRef idx="1">
          <a:scrgbClr r="0" g="0" b="0"/>
        </a:fillRef>
        <a:effectRef idx="0">
          <a:scrgbClr r="0" g="0" b="0"/>
        </a:effectRef>
        <a:fontRef idx="minor"/>
      </dsp:style>
      <dsp:txBody>
        <a:bodyPr spcFirstLastPara="0" vert="horz" wrap="square" lIns="38100" tIns="25400" rIns="38100" bIns="25400" numCol="1" spcCol="1270" anchor="ctr" anchorCtr="0">
          <a:noAutofit/>
        </a:bodyPr>
        <a:lstStyle/>
        <a:p>
          <a:pPr lvl="0" algn="l" defTabSz="889000">
            <a:lnSpc>
              <a:spcPct val="90000"/>
            </a:lnSpc>
            <a:spcBef>
              <a:spcPct val="0"/>
            </a:spcBef>
            <a:spcAft>
              <a:spcPct val="35000"/>
            </a:spcAft>
          </a:pPr>
          <a:r>
            <a:rPr lang="en-US" altLang="ja-JP" sz="2000" kern="1200" smtClean="0">
              <a:latin typeface="Gill Sans MT (Body)"/>
              <a:cs typeface="Times New Roman" pitchFamily="18" charset="0"/>
            </a:rPr>
            <a:t>5.2.2</a:t>
          </a:r>
          <a:r>
            <a:rPr lang="en-US" sz="2000" kern="1200" smtClean="0">
              <a:latin typeface="Gill Sans MT (Body)"/>
              <a:cs typeface="Times New Roman" pitchFamily="18" charset="0"/>
            </a:rPr>
            <a:t>Test</a:t>
          </a:r>
          <a:r>
            <a:rPr lang="en-US" sz="2000" kern="1200" smtClean="0">
              <a:latin typeface="Gill Sans MT (Body)"/>
            </a:rPr>
            <a:t> Report</a:t>
          </a:r>
          <a:endParaRPr lang="en-US" sz="2000" kern="1200" dirty="0">
            <a:latin typeface="Gill Sans MT (Body)"/>
          </a:endParaRPr>
        </a:p>
      </dsp:txBody>
      <dsp:txXfrm>
        <a:off x="4774833" y="1658907"/>
        <a:ext cx="2463636" cy="610199"/>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70FBB19-0126-4A26-B232-303B9D304E27}" type="datetimeFigureOut">
              <a:rPr lang="en-US" smtClean="0"/>
              <a:t>8/24/2016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F072A45-B6AA-4BAC-8749-04CBEB3971BE}" type="slidenum">
              <a:rPr lang="en-US" smtClean="0"/>
              <a:t>‹#›</a:t>
            </a:fld>
            <a:endParaRPr lang="en-US"/>
          </a:p>
        </p:txBody>
      </p:sp>
    </p:spTree>
    <p:extLst>
      <p:ext uri="{BB962C8B-B14F-4D97-AF65-F5344CB8AC3E}">
        <p14:creationId xmlns:p14="http://schemas.microsoft.com/office/powerpoint/2010/main" val="11727506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F072A45-B6AA-4BAC-8749-04CBEB3971BE}" type="slidenum">
              <a:rPr lang="en-US" smtClean="0"/>
              <a:t>6</a:t>
            </a:fld>
            <a:endParaRPr lang="en-US"/>
          </a:p>
        </p:txBody>
      </p:sp>
    </p:spTree>
    <p:extLst>
      <p:ext uri="{BB962C8B-B14F-4D97-AF65-F5344CB8AC3E}">
        <p14:creationId xmlns:p14="http://schemas.microsoft.com/office/powerpoint/2010/main" val="20829263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mtClean="0"/>
              <a:t>You can safely remove this slide. This slide</a:t>
            </a:r>
            <a:r>
              <a:rPr lang="en-US" baseline="0" smtClean="0"/>
              <a:t> design was provided by SlideModel.com – You can download more templates, shapes and elements for PowerPoint from http://slidemodel.com</a:t>
            </a:r>
            <a:endParaRPr lang="en-US" dirty="0"/>
          </a:p>
        </p:txBody>
      </p:sp>
      <p:sp>
        <p:nvSpPr>
          <p:cNvPr id="4" name="Slide Number Placeholder 3"/>
          <p:cNvSpPr>
            <a:spLocks noGrp="1"/>
          </p:cNvSpPr>
          <p:nvPr>
            <p:ph type="sldNum" sz="quarter" idx="10"/>
          </p:nvPr>
        </p:nvSpPr>
        <p:spPr/>
        <p:txBody>
          <a:bodyPr/>
          <a:lstStyle/>
          <a:p>
            <a:fld id="{C946254F-9338-4BA9-B7AC-A66622A3D013}" type="slidenum">
              <a:rPr lang="en-US" smtClean="0">
                <a:solidFill>
                  <a:prstClr val="black"/>
                </a:solidFill>
              </a:rPr>
              <a:pPr/>
              <a:t>69</a:t>
            </a:fld>
            <a:endParaRPr lang="en-US">
              <a:solidFill>
                <a:prstClr val="black"/>
              </a:solidFill>
            </a:endParaRPr>
          </a:p>
        </p:txBody>
      </p:sp>
    </p:spTree>
    <p:extLst>
      <p:ext uri="{BB962C8B-B14F-4D97-AF65-F5344CB8AC3E}">
        <p14:creationId xmlns:p14="http://schemas.microsoft.com/office/powerpoint/2010/main" val="13170241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6C19A3A-8540-45AB-80CF-3967564A1FBC}" type="datetimeFigureOut">
              <a:rPr lang="en-US" smtClean="0"/>
              <a:t>8/24/2016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76CFEE-36C4-4A0C-BC89-DCE02F99B3D3}" type="slidenum">
              <a:rPr lang="en-US" smtClean="0"/>
              <a:t>‹#›</a:t>
            </a:fld>
            <a:endParaRPr lang="en-US"/>
          </a:p>
        </p:txBody>
      </p:sp>
    </p:spTree>
    <p:extLst>
      <p:ext uri="{BB962C8B-B14F-4D97-AF65-F5344CB8AC3E}">
        <p14:creationId xmlns:p14="http://schemas.microsoft.com/office/powerpoint/2010/main" val="4846835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6C19A3A-8540-45AB-80CF-3967564A1FBC}" type="datetimeFigureOut">
              <a:rPr lang="en-US" smtClean="0"/>
              <a:t>8/24/2016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76CFEE-36C4-4A0C-BC89-DCE02F99B3D3}" type="slidenum">
              <a:rPr lang="en-US" smtClean="0"/>
              <a:t>‹#›</a:t>
            </a:fld>
            <a:endParaRPr lang="en-US"/>
          </a:p>
        </p:txBody>
      </p:sp>
    </p:spTree>
    <p:extLst>
      <p:ext uri="{BB962C8B-B14F-4D97-AF65-F5344CB8AC3E}">
        <p14:creationId xmlns:p14="http://schemas.microsoft.com/office/powerpoint/2010/main" val="8528937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6C19A3A-8540-45AB-80CF-3967564A1FBC}" type="datetimeFigureOut">
              <a:rPr lang="en-US" smtClean="0"/>
              <a:t>8/24/2016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76CFEE-36C4-4A0C-BC89-DCE02F99B3D3}" type="slidenum">
              <a:rPr lang="en-US" smtClean="0"/>
              <a:t>‹#›</a:t>
            </a:fld>
            <a:endParaRPr lang="en-US"/>
          </a:p>
        </p:txBody>
      </p:sp>
    </p:spTree>
    <p:extLst>
      <p:ext uri="{BB962C8B-B14F-4D97-AF65-F5344CB8AC3E}">
        <p14:creationId xmlns:p14="http://schemas.microsoft.com/office/powerpoint/2010/main" val="17671313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slidemodel2">
    <p:bg>
      <p:bgPr>
        <a:gradFill flip="none" rotWithShape="1">
          <a:gsLst>
            <a:gs pos="55000">
              <a:srgbClr val="1181AE"/>
            </a:gs>
            <a:gs pos="0">
              <a:srgbClr val="1181AE"/>
            </a:gs>
            <a:gs pos="100000">
              <a:srgbClr val="095474"/>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18672" y="2870634"/>
            <a:ext cx="5932223" cy="711081"/>
          </a:xfrm>
          <a:prstGeom prst="rect">
            <a:avLst/>
          </a:prstGeom>
        </p:spPr>
        <p:txBody>
          <a:bodyPr>
            <a:normAutofit/>
          </a:bodyPr>
          <a:lstStyle>
            <a:lvl1pPr algn="ctr">
              <a:defRPr sz="3600" b="0">
                <a:solidFill>
                  <a:schemeClr val="bg1"/>
                </a:solidFill>
                <a:effectLst>
                  <a:outerShdw blurRad="38100" dist="38100" dir="2700000" algn="tl">
                    <a:srgbClr val="000000">
                      <a:alpha val="43137"/>
                    </a:srgbClr>
                  </a:outerShdw>
                </a:effectLst>
                <a:latin typeface="+mj-lt"/>
                <a:ea typeface="Open Sans" pitchFamily="34" charset="0"/>
                <a:cs typeface="Open Sans" pitchFamily="34" charset="0"/>
              </a:defRPr>
            </a:lvl1pPr>
          </a:lstStyle>
          <a:p>
            <a:r>
              <a:rPr lang="en-US" smtClean="0"/>
              <a:t>SlideModel.com</a:t>
            </a:r>
            <a:endParaRPr lang="en-US"/>
          </a:p>
        </p:txBody>
      </p:sp>
      <p:sp>
        <p:nvSpPr>
          <p:cNvPr id="3" name="Date Placeholder 2"/>
          <p:cNvSpPr>
            <a:spLocks noGrp="1"/>
          </p:cNvSpPr>
          <p:nvPr>
            <p:ph type="dt" sz="half" idx="10"/>
          </p:nvPr>
        </p:nvSpPr>
        <p:spPr>
          <a:xfrm>
            <a:off x="838200" y="6356350"/>
            <a:ext cx="2743200" cy="365125"/>
          </a:xfrm>
          <a:prstGeom prst="rect">
            <a:avLst/>
          </a:prstGeom>
        </p:spPr>
        <p:txBody>
          <a:bodyPr/>
          <a:lstStyle/>
          <a:p>
            <a:fld id="{425404F2-BE9A-4460-8815-8F645183555F}" type="datetimeFigureOut">
              <a:rPr lang="en-US" smtClean="0"/>
              <a:pPr/>
              <a:t>8/24/2016</a:t>
            </a:fld>
            <a:endParaRPr lang="en-US"/>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8610600" y="6356350"/>
            <a:ext cx="2743200" cy="365125"/>
          </a:xfrm>
          <a:prstGeom prst="rect">
            <a:avLst/>
          </a:prstGeom>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498932841"/>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3E834889-88A1-4E05-BE26-4B8479970F78}" type="datetimeFigureOut">
              <a:rPr lang="en-US" smtClean="0">
                <a:solidFill>
                  <a:prstClr val="black">
                    <a:tint val="75000"/>
                  </a:prstClr>
                </a:solidFill>
              </a:rPr>
              <a:pPr/>
              <a:t>8/24/2016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9701D84C-9C77-4038-8AC7-641397FA493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78503209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E834889-88A1-4E05-BE26-4B8479970F78}" type="datetimeFigureOut">
              <a:rPr lang="en-US" smtClean="0">
                <a:solidFill>
                  <a:prstClr val="black">
                    <a:tint val="75000"/>
                  </a:prstClr>
                </a:solidFill>
              </a:rPr>
              <a:pPr/>
              <a:t>8/24/2016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9701D84C-9C77-4038-8AC7-641397FA493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427179833"/>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3E834889-88A1-4E05-BE26-4B8479970F78}" type="datetimeFigureOut">
              <a:rPr lang="en-US" smtClean="0">
                <a:solidFill>
                  <a:prstClr val="black">
                    <a:tint val="75000"/>
                  </a:prstClr>
                </a:solidFill>
              </a:rPr>
              <a:pPr/>
              <a:t>8/24/2016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9701D84C-9C77-4038-8AC7-641397FA493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84795521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3E834889-88A1-4E05-BE26-4B8479970F78}" type="datetimeFigureOut">
              <a:rPr lang="en-US" smtClean="0">
                <a:solidFill>
                  <a:prstClr val="black">
                    <a:tint val="75000"/>
                  </a:prstClr>
                </a:solidFill>
              </a:rPr>
              <a:pPr/>
              <a:t>8/24/2016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9701D84C-9C77-4038-8AC7-641397FA493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0954951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3E834889-88A1-4E05-BE26-4B8479970F78}" type="datetimeFigureOut">
              <a:rPr lang="en-US" smtClean="0">
                <a:solidFill>
                  <a:prstClr val="black">
                    <a:tint val="75000"/>
                  </a:prstClr>
                </a:solidFill>
              </a:rPr>
              <a:pPr/>
              <a:t>8/24/2016</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9701D84C-9C77-4038-8AC7-641397FA493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06110541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E834889-88A1-4E05-BE26-4B8479970F78}" type="datetimeFigureOut">
              <a:rPr lang="en-US" smtClean="0">
                <a:solidFill>
                  <a:prstClr val="black">
                    <a:tint val="75000"/>
                  </a:prstClr>
                </a:solidFill>
              </a:rPr>
              <a:pPr/>
              <a:t>8/24/2016</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9701D84C-9C77-4038-8AC7-641397FA493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68844282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E834889-88A1-4E05-BE26-4B8479970F78}" type="datetimeFigureOut">
              <a:rPr lang="en-US" smtClean="0">
                <a:solidFill>
                  <a:prstClr val="black">
                    <a:tint val="75000"/>
                  </a:prstClr>
                </a:solidFill>
              </a:rPr>
              <a:pPr/>
              <a:t>8/24/2016</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9701D84C-9C77-4038-8AC7-641397FA493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8838508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6C19A3A-8540-45AB-80CF-3967564A1FBC}" type="datetimeFigureOut">
              <a:rPr lang="en-US" smtClean="0"/>
              <a:t>8/24/2016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76CFEE-36C4-4A0C-BC89-DCE02F99B3D3}" type="slidenum">
              <a:rPr lang="en-US" smtClean="0"/>
              <a:t>‹#›</a:t>
            </a:fld>
            <a:endParaRPr lang="en-US"/>
          </a:p>
        </p:txBody>
      </p:sp>
    </p:spTree>
    <p:extLst>
      <p:ext uri="{BB962C8B-B14F-4D97-AF65-F5344CB8AC3E}">
        <p14:creationId xmlns:p14="http://schemas.microsoft.com/office/powerpoint/2010/main" val="273514690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3E834889-88A1-4E05-BE26-4B8479970F78}" type="datetimeFigureOut">
              <a:rPr lang="en-US" smtClean="0">
                <a:solidFill>
                  <a:prstClr val="black">
                    <a:tint val="75000"/>
                  </a:prstClr>
                </a:solidFill>
              </a:rPr>
              <a:pPr/>
              <a:t>8/24/2016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9701D84C-9C77-4038-8AC7-641397FA493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80827588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3E834889-88A1-4E05-BE26-4B8479970F78}" type="datetimeFigureOut">
              <a:rPr lang="en-US" smtClean="0">
                <a:solidFill>
                  <a:prstClr val="black">
                    <a:tint val="75000"/>
                  </a:prstClr>
                </a:solidFill>
              </a:rPr>
              <a:pPr/>
              <a:t>8/24/2016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9701D84C-9C77-4038-8AC7-641397FA493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76869884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E834889-88A1-4E05-BE26-4B8479970F78}" type="datetimeFigureOut">
              <a:rPr lang="en-US" smtClean="0">
                <a:solidFill>
                  <a:prstClr val="black">
                    <a:tint val="75000"/>
                  </a:prstClr>
                </a:solidFill>
              </a:rPr>
              <a:pPr/>
              <a:t>8/24/2016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9701D84C-9C77-4038-8AC7-641397FA493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98596545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E834889-88A1-4E05-BE26-4B8479970F78}" type="datetimeFigureOut">
              <a:rPr lang="en-US" smtClean="0">
                <a:solidFill>
                  <a:prstClr val="black">
                    <a:tint val="75000"/>
                  </a:prstClr>
                </a:solidFill>
              </a:rPr>
              <a:pPr/>
              <a:t>8/24/2016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9701D84C-9C77-4038-8AC7-641397FA493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06427195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slidemodel2">
    <p:bg>
      <p:bgPr>
        <a:gradFill flip="none" rotWithShape="1">
          <a:gsLst>
            <a:gs pos="55000">
              <a:srgbClr val="1181AE"/>
            </a:gs>
            <a:gs pos="0">
              <a:srgbClr val="1181AE"/>
            </a:gs>
            <a:gs pos="100000">
              <a:srgbClr val="095474"/>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18672" y="2870634"/>
            <a:ext cx="5932223" cy="711081"/>
          </a:xfrm>
          <a:prstGeom prst="rect">
            <a:avLst/>
          </a:prstGeom>
        </p:spPr>
        <p:txBody>
          <a:bodyPr>
            <a:normAutofit/>
          </a:bodyPr>
          <a:lstStyle>
            <a:lvl1pPr algn="ctr">
              <a:defRPr sz="3600" b="0">
                <a:solidFill>
                  <a:schemeClr val="bg1"/>
                </a:solidFill>
                <a:effectLst>
                  <a:outerShdw blurRad="38100" dist="38100" dir="2700000" algn="tl">
                    <a:srgbClr val="000000">
                      <a:alpha val="43137"/>
                    </a:srgbClr>
                  </a:outerShdw>
                </a:effectLst>
                <a:latin typeface="+mj-lt"/>
                <a:ea typeface="Open Sans" pitchFamily="34" charset="0"/>
                <a:cs typeface="Open Sans" pitchFamily="34" charset="0"/>
              </a:defRPr>
            </a:lvl1pPr>
          </a:lstStyle>
          <a:p>
            <a:r>
              <a:rPr lang="en-US" smtClean="0"/>
              <a:t>SlideModel.com</a:t>
            </a:r>
            <a:endParaRPr lang="en-US"/>
          </a:p>
        </p:txBody>
      </p:sp>
      <p:sp>
        <p:nvSpPr>
          <p:cNvPr id="3" name="Date Placeholder 2"/>
          <p:cNvSpPr>
            <a:spLocks noGrp="1"/>
          </p:cNvSpPr>
          <p:nvPr>
            <p:ph type="dt" sz="half" idx="10"/>
          </p:nvPr>
        </p:nvSpPr>
        <p:spPr>
          <a:xfrm>
            <a:off x="838200" y="6356350"/>
            <a:ext cx="2743200" cy="365125"/>
          </a:xfrm>
          <a:prstGeom prst="rect">
            <a:avLst/>
          </a:prstGeom>
        </p:spPr>
        <p:txBody>
          <a:bodyPr/>
          <a:lstStyle/>
          <a:p>
            <a:fld id="{425404F2-BE9A-4460-8815-8F645183555F}" type="datetimeFigureOut">
              <a:rPr lang="en-US" smtClean="0">
                <a:solidFill>
                  <a:prstClr val="black">
                    <a:tint val="75000"/>
                  </a:prstClr>
                </a:solidFill>
              </a:rPr>
              <a:pPr/>
              <a:t>8/24/2016</a:t>
            </a:fld>
            <a:endParaRPr lang="en-US">
              <a:solidFill>
                <a:prstClr val="black">
                  <a:tint val="75000"/>
                </a:prstClr>
              </a:solidFill>
            </a:endParaRPr>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a:xfrm>
            <a:off x="8610600" y="6356350"/>
            <a:ext cx="2743200" cy="365125"/>
          </a:xfrm>
          <a:prstGeom prst="rect">
            <a:avLst/>
          </a:prstGeom>
        </p:spPr>
        <p:txBody>
          <a:bodyPr/>
          <a:lstStyle/>
          <a:p>
            <a:fld id="{96E69268-9C8B-4EBF-A9EE-DC5DC2D48DC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617678226"/>
      </p:ext>
    </p:extLst>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DD02729-54C6-4CBA-8568-979BB236B6B0}" type="datetimeFigureOut">
              <a:rPr lang="en-US" smtClean="0">
                <a:solidFill>
                  <a:prstClr val="black">
                    <a:tint val="75000"/>
                  </a:prstClr>
                </a:solidFill>
              </a:rPr>
              <a:pPr/>
              <a:t>8/24/2016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8144B98-9090-4B07-948D-F51EA5644E37}"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78013637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DD02729-54C6-4CBA-8568-979BB236B6B0}" type="datetimeFigureOut">
              <a:rPr lang="en-US" smtClean="0">
                <a:solidFill>
                  <a:prstClr val="black">
                    <a:tint val="75000"/>
                  </a:prstClr>
                </a:solidFill>
              </a:rPr>
              <a:pPr/>
              <a:t>8/24/2016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8144B98-9090-4B07-948D-F51EA5644E37}"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71233153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DD02729-54C6-4CBA-8568-979BB236B6B0}" type="datetimeFigureOut">
              <a:rPr lang="en-US" smtClean="0">
                <a:solidFill>
                  <a:prstClr val="black">
                    <a:tint val="75000"/>
                  </a:prstClr>
                </a:solidFill>
              </a:rPr>
              <a:pPr/>
              <a:t>8/24/2016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8144B98-9090-4B07-948D-F51EA5644E37}"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7426148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6DD02729-54C6-4CBA-8568-979BB236B6B0}" type="datetimeFigureOut">
              <a:rPr lang="en-US" smtClean="0">
                <a:solidFill>
                  <a:prstClr val="black">
                    <a:tint val="75000"/>
                  </a:prstClr>
                </a:solidFill>
              </a:rPr>
              <a:pPr/>
              <a:t>8/24/2016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8144B98-9090-4B07-948D-F51EA5644E37}"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9386494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6DD02729-54C6-4CBA-8568-979BB236B6B0}" type="datetimeFigureOut">
              <a:rPr lang="en-US" smtClean="0">
                <a:solidFill>
                  <a:prstClr val="black">
                    <a:tint val="75000"/>
                  </a:prstClr>
                </a:solidFill>
              </a:rPr>
              <a:pPr/>
              <a:t>8/24/2016</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B8144B98-9090-4B07-948D-F51EA5644E37}"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4406655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6C19A3A-8540-45AB-80CF-3967564A1FBC}" type="datetimeFigureOut">
              <a:rPr lang="en-US" smtClean="0"/>
              <a:t>8/24/2016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76CFEE-36C4-4A0C-BC89-DCE02F99B3D3}" type="slidenum">
              <a:rPr lang="en-US" smtClean="0"/>
              <a:t>‹#›</a:t>
            </a:fld>
            <a:endParaRPr lang="en-US"/>
          </a:p>
        </p:txBody>
      </p:sp>
    </p:spTree>
    <p:extLst>
      <p:ext uri="{BB962C8B-B14F-4D97-AF65-F5344CB8AC3E}">
        <p14:creationId xmlns:p14="http://schemas.microsoft.com/office/powerpoint/2010/main" val="62757971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DD02729-54C6-4CBA-8568-979BB236B6B0}" type="datetimeFigureOut">
              <a:rPr lang="en-US" smtClean="0">
                <a:solidFill>
                  <a:prstClr val="black">
                    <a:tint val="75000"/>
                  </a:prstClr>
                </a:solidFill>
              </a:rPr>
              <a:pPr/>
              <a:t>8/24/2016</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B8144B98-9090-4B07-948D-F51EA5644E37}"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55106658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DD02729-54C6-4CBA-8568-979BB236B6B0}" type="datetimeFigureOut">
              <a:rPr lang="en-US" smtClean="0">
                <a:solidFill>
                  <a:prstClr val="black">
                    <a:tint val="75000"/>
                  </a:prstClr>
                </a:solidFill>
              </a:rPr>
              <a:pPr/>
              <a:t>8/24/2016</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B8144B98-9090-4B07-948D-F51EA5644E37}"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757853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DD02729-54C6-4CBA-8568-979BB236B6B0}" type="datetimeFigureOut">
              <a:rPr lang="en-US" smtClean="0">
                <a:solidFill>
                  <a:prstClr val="black">
                    <a:tint val="75000"/>
                  </a:prstClr>
                </a:solidFill>
              </a:rPr>
              <a:pPr/>
              <a:t>8/24/2016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8144B98-9090-4B07-948D-F51EA5644E37}"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3563439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DD02729-54C6-4CBA-8568-979BB236B6B0}" type="datetimeFigureOut">
              <a:rPr lang="en-US" smtClean="0">
                <a:solidFill>
                  <a:prstClr val="black">
                    <a:tint val="75000"/>
                  </a:prstClr>
                </a:solidFill>
              </a:rPr>
              <a:pPr/>
              <a:t>8/24/2016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8144B98-9090-4B07-948D-F51EA5644E37}"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73761248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DD02729-54C6-4CBA-8568-979BB236B6B0}" type="datetimeFigureOut">
              <a:rPr lang="en-US" smtClean="0">
                <a:solidFill>
                  <a:prstClr val="black">
                    <a:tint val="75000"/>
                  </a:prstClr>
                </a:solidFill>
              </a:rPr>
              <a:pPr/>
              <a:t>8/24/2016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8144B98-9090-4B07-948D-F51EA5644E37}"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5417551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DD02729-54C6-4CBA-8568-979BB236B6B0}" type="datetimeFigureOut">
              <a:rPr lang="en-US" smtClean="0">
                <a:solidFill>
                  <a:prstClr val="black">
                    <a:tint val="75000"/>
                  </a:prstClr>
                </a:solidFill>
              </a:rPr>
              <a:pPr/>
              <a:t>8/24/2016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8144B98-9090-4B07-948D-F51EA5644E37}"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78623590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slidemodel2">
    <p:bg>
      <p:bgPr>
        <a:gradFill flip="none" rotWithShape="1">
          <a:gsLst>
            <a:gs pos="55000">
              <a:srgbClr val="1181AE"/>
            </a:gs>
            <a:gs pos="0">
              <a:srgbClr val="1181AE"/>
            </a:gs>
            <a:gs pos="100000">
              <a:srgbClr val="095474"/>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18672" y="2870634"/>
            <a:ext cx="5932223" cy="711081"/>
          </a:xfrm>
        </p:spPr>
        <p:txBody>
          <a:bodyPr>
            <a:normAutofit/>
          </a:bodyPr>
          <a:lstStyle>
            <a:lvl1pPr algn="ctr">
              <a:defRPr sz="3600" b="0">
                <a:solidFill>
                  <a:schemeClr val="bg1"/>
                </a:solidFill>
                <a:effectLst>
                  <a:outerShdw blurRad="38100" dist="38100" dir="2700000" algn="tl">
                    <a:srgbClr val="000000">
                      <a:alpha val="43137"/>
                    </a:srgbClr>
                  </a:outerShdw>
                </a:effectLst>
                <a:latin typeface="+mj-lt"/>
                <a:ea typeface="Open Sans" pitchFamily="34" charset="0"/>
                <a:cs typeface="Open Sans" pitchFamily="34" charset="0"/>
              </a:defRPr>
            </a:lvl1pPr>
          </a:lstStyle>
          <a:p>
            <a:r>
              <a:rPr lang="en-US" smtClean="0"/>
              <a:t>SlideModel.com</a:t>
            </a:r>
            <a:endParaRPr lang="en-US"/>
          </a:p>
        </p:txBody>
      </p:sp>
      <p:sp>
        <p:nvSpPr>
          <p:cNvPr id="3" name="Date Placeholder 2"/>
          <p:cNvSpPr>
            <a:spLocks noGrp="1"/>
          </p:cNvSpPr>
          <p:nvPr>
            <p:ph type="dt" sz="half" idx="10"/>
          </p:nvPr>
        </p:nvSpPr>
        <p:spPr/>
        <p:txBody>
          <a:bodyPr/>
          <a:lstStyle/>
          <a:p>
            <a:fld id="{425404F2-BE9A-4460-8815-8F645183555F}" type="datetimeFigureOut">
              <a:rPr lang="en-US" smtClean="0">
                <a:solidFill>
                  <a:prstClr val="black">
                    <a:tint val="75000"/>
                  </a:prstClr>
                </a:solidFill>
              </a:rPr>
              <a:pPr/>
              <a:t>8/24/2016</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96E69268-9C8B-4EBF-A9EE-DC5DC2D48DC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72752577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3E834889-88A1-4E05-BE26-4B8479970F78}" type="datetimeFigureOut">
              <a:rPr lang="en-US" smtClean="0">
                <a:solidFill>
                  <a:prstClr val="black">
                    <a:tint val="75000"/>
                  </a:prstClr>
                </a:solidFill>
              </a:rPr>
              <a:pPr/>
              <a:t>8/24/2016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9701D84C-9C77-4038-8AC7-641397FA493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57047273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E834889-88A1-4E05-BE26-4B8479970F78}" type="datetimeFigureOut">
              <a:rPr lang="en-US" smtClean="0">
                <a:solidFill>
                  <a:prstClr val="black">
                    <a:tint val="75000"/>
                  </a:prstClr>
                </a:solidFill>
              </a:rPr>
              <a:pPr/>
              <a:t>8/24/2016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9701D84C-9C77-4038-8AC7-641397FA493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936899958"/>
      </p:ext>
    </p:extLst>
  </p:cSld>
  <p:clrMapOvr>
    <a:masterClrMapping/>
  </p:clrMapOvr>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3E834889-88A1-4E05-BE26-4B8479970F78}" type="datetimeFigureOut">
              <a:rPr lang="en-US" smtClean="0">
                <a:solidFill>
                  <a:prstClr val="black">
                    <a:tint val="75000"/>
                  </a:prstClr>
                </a:solidFill>
              </a:rPr>
              <a:pPr/>
              <a:t>8/24/2016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9701D84C-9C77-4038-8AC7-641397FA493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6600480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66C19A3A-8540-45AB-80CF-3967564A1FBC}" type="datetimeFigureOut">
              <a:rPr lang="en-US" smtClean="0"/>
              <a:t>8/24/2016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176CFEE-36C4-4A0C-BC89-DCE02F99B3D3}" type="slidenum">
              <a:rPr lang="en-US" smtClean="0"/>
              <a:t>‹#›</a:t>
            </a:fld>
            <a:endParaRPr lang="en-US"/>
          </a:p>
        </p:txBody>
      </p:sp>
    </p:spTree>
    <p:extLst>
      <p:ext uri="{BB962C8B-B14F-4D97-AF65-F5344CB8AC3E}">
        <p14:creationId xmlns:p14="http://schemas.microsoft.com/office/powerpoint/2010/main" val="326079567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3E834889-88A1-4E05-BE26-4B8479970F78}" type="datetimeFigureOut">
              <a:rPr lang="en-US" smtClean="0">
                <a:solidFill>
                  <a:prstClr val="black">
                    <a:tint val="75000"/>
                  </a:prstClr>
                </a:solidFill>
              </a:rPr>
              <a:pPr/>
              <a:t>8/24/2016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9701D84C-9C77-4038-8AC7-641397FA493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12062705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3E834889-88A1-4E05-BE26-4B8479970F78}" type="datetimeFigureOut">
              <a:rPr lang="en-US" smtClean="0">
                <a:solidFill>
                  <a:prstClr val="black">
                    <a:tint val="75000"/>
                  </a:prstClr>
                </a:solidFill>
              </a:rPr>
              <a:pPr/>
              <a:t>8/24/2016</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9701D84C-9C77-4038-8AC7-641397FA493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81751522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E834889-88A1-4E05-BE26-4B8479970F78}" type="datetimeFigureOut">
              <a:rPr lang="en-US" smtClean="0">
                <a:solidFill>
                  <a:prstClr val="black">
                    <a:tint val="75000"/>
                  </a:prstClr>
                </a:solidFill>
              </a:rPr>
              <a:pPr/>
              <a:t>8/24/2016</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9701D84C-9C77-4038-8AC7-641397FA493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45316198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E834889-88A1-4E05-BE26-4B8479970F78}" type="datetimeFigureOut">
              <a:rPr lang="en-US" smtClean="0">
                <a:solidFill>
                  <a:prstClr val="black">
                    <a:tint val="75000"/>
                  </a:prstClr>
                </a:solidFill>
              </a:rPr>
              <a:pPr/>
              <a:t>8/24/2016</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9701D84C-9C77-4038-8AC7-641397FA493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97413115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3E834889-88A1-4E05-BE26-4B8479970F78}" type="datetimeFigureOut">
              <a:rPr lang="en-US" smtClean="0">
                <a:solidFill>
                  <a:prstClr val="black">
                    <a:tint val="75000"/>
                  </a:prstClr>
                </a:solidFill>
              </a:rPr>
              <a:pPr/>
              <a:t>8/24/2016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9701D84C-9C77-4038-8AC7-641397FA493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49462171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3E834889-88A1-4E05-BE26-4B8479970F78}" type="datetimeFigureOut">
              <a:rPr lang="en-US" smtClean="0">
                <a:solidFill>
                  <a:prstClr val="black">
                    <a:tint val="75000"/>
                  </a:prstClr>
                </a:solidFill>
              </a:rPr>
              <a:pPr/>
              <a:t>8/24/2016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9701D84C-9C77-4038-8AC7-641397FA493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20112817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E834889-88A1-4E05-BE26-4B8479970F78}" type="datetimeFigureOut">
              <a:rPr lang="en-US" smtClean="0">
                <a:solidFill>
                  <a:prstClr val="black">
                    <a:tint val="75000"/>
                  </a:prstClr>
                </a:solidFill>
              </a:rPr>
              <a:pPr/>
              <a:t>8/24/2016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9701D84C-9C77-4038-8AC7-641397FA493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69660965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E834889-88A1-4E05-BE26-4B8479970F78}" type="datetimeFigureOut">
              <a:rPr lang="en-US" smtClean="0">
                <a:solidFill>
                  <a:prstClr val="black">
                    <a:tint val="75000"/>
                  </a:prstClr>
                </a:solidFill>
              </a:rPr>
              <a:pPr/>
              <a:t>8/24/2016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9701D84C-9C77-4038-8AC7-641397FA493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05964967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slidemodel2">
    <p:bg>
      <p:bgPr>
        <a:gradFill flip="none" rotWithShape="1">
          <a:gsLst>
            <a:gs pos="55000">
              <a:srgbClr val="1181AE"/>
            </a:gs>
            <a:gs pos="0">
              <a:srgbClr val="1181AE"/>
            </a:gs>
            <a:gs pos="100000">
              <a:srgbClr val="095474"/>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18672" y="2870634"/>
            <a:ext cx="5932223" cy="711081"/>
          </a:xfrm>
          <a:prstGeom prst="rect">
            <a:avLst/>
          </a:prstGeom>
        </p:spPr>
        <p:txBody>
          <a:bodyPr>
            <a:normAutofit/>
          </a:bodyPr>
          <a:lstStyle>
            <a:lvl1pPr algn="ctr">
              <a:defRPr sz="3600" b="0">
                <a:solidFill>
                  <a:schemeClr val="bg1"/>
                </a:solidFill>
                <a:effectLst>
                  <a:outerShdw blurRad="38100" dist="38100" dir="2700000" algn="tl">
                    <a:srgbClr val="000000">
                      <a:alpha val="43137"/>
                    </a:srgbClr>
                  </a:outerShdw>
                </a:effectLst>
                <a:latin typeface="+mj-lt"/>
                <a:ea typeface="Open Sans" pitchFamily="34" charset="0"/>
                <a:cs typeface="Open Sans" pitchFamily="34" charset="0"/>
              </a:defRPr>
            </a:lvl1pPr>
          </a:lstStyle>
          <a:p>
            <a:r>
              <a:rPr lang="en-US" smtClean="0"/>
              <a:t>SlideModel.com</a:t>
            </a:r>
            <a:endParaRPr lang="en-US"/>
          </a:p>
        </p:txBody>
      </p:sp>
      <p:sp>
        <p:nvSpPr>
          <p:cNvPr id="3" name="Date Placeholder 2"/>
          <p:cNvSpPr>
            <a:spLocks noGrp="1"/>
          </p:cNvSpPr>
          <p:nvPr>
            <p:ph type="dt" sz="half" idx="10"/>
          </p:nvPr>
        </p:nvSpPr>
        <p:spPr>
          <a:xfrm>
            <a:off x="838200" y="6356350"/>
            <a:ext cx="2743200" cy="365125"/>
          </a:xfrm>
          <a:prstGeom prst="rect">
            <a:avLst/>
          </a:prstGeom>
        </p:spPr>
        <p:txBody>
          <a:bodyPr/>
          <a:lstStyle/>
          <a:p>
            <a:fld id="{425404F2-BE9A-4460-8815-8F645183555F}" type="datetimeFigureOut">
              <a:rPr lang="en-US" smtClean="0">
                <a:solidFill>
                  <a:prstClr val="black">
                    <a:tint val="75000"/>
                  </a:prstClr>
                </a:solidFill>
              </a:rPr>
              <a:pPr/>
              <a:t>8/24/2016</a:t>
            </a:fld>
            <a:endParaRPr lang="en-US">
              <a:solidFill>
                <a:prstClr val="black">
                  <a:tint val="75000"/>
                </a:prstClr>
              </a:solidFill>
            </a:endParaRPr>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a:xfrm>
            <a:off x="8610600" y="6356350"/>
            <a:ext cx="2743200" cy="365125"/>
          </a:xfrm>
          <a:prstGeom prst="rect">
            <a:avLst/>
          </a:prstGeom>
        </p:spPr>
        <p:txBody>
          <a:bodyPr/>
          <a:lstStyle/>
          <a:p>
            <a:fld id="{96E69268-9C8B-4EBF-A9EE-DC5DC2D48DC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628280375"/>
      </p:ext>
    </p:extLst>
  </p:cSld>
  <p:clrMapOvr>
    <a:masterClrMapping/>
  </p:clrMapOvr>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3E834889-88A1-4E05-BE26-4B8479970F78}" type="datetimeFigureOut">
              <a:rPr lang="en-US" smtClean="0">
                <a:solidFill>
                  <a:prstClr val="black">
                    <a:tint val="75000"/>
                  </a:prstClr>
                </a:solidFill>
              </a:rPr>
              <a:pPr/>
              <a:t>8/24/2016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9701D84C-9C77-4038-8AC7-641397FA493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6229732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66C19A3A-8540-45AB-80CF-3967564A1FBC}" type="datetimeFigureOut">
              <a:rPr lang="en-US" smtClean="0"/>
              <a:t>8/24/2016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176CFEE-36C4-4A0C-BC89-DCE02F99B3D3}" type="slidenum">
              <a:rPr lang="en-US" smtClean="0"/>
              <a:t>‹#›</a:t>
            </a:fld>
            <a:endParaRPr lang="en-US"/>
          </a:p>
        </p:txBody>
      </p:sp>
    </p:spTree>
    <p:extLst>
      <p:ext uri="{BB962C8B-B14F-4D97-AF65-F5344CB8AC3E}">
        <p14:creationId xmlns:p14="http://schemas.microsoft.com/office/powerpoint/2010/main" val="74718925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E834889-88A1-4E05-BE26-4B8479970F78}" type="datetimeFigureOut">
              <a:rPr lang="en-US" smtClean="0">
                <a:solidFill>
                  <a:prstClr val="black">
                    <a:tint val="75000"/>
                  </a:prstClr>
                </a:solidFill>
              </a:rPr>
              <a:pPr/>
              <a:t>8/24/2016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9701D84C-9C77-4038-8AC7-641397FA493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371316009"/>
      </p:ext>
    </p:extLst>
  </p:cSld>
  <p:clrMapOvr>
    <a:masterClrMapping/>
  </p:clrMapOvr>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3E834889-88A1-4E05-BE26-4B8479970F78}" type="datetimeFigureOut">
              <a:rPr lang="en-US" smtClean="0">
                <a:solidFill>
                  <a:prstClr val="black">
                    <a:tint val="75000"/>
                  </a:prstClr>
                </a:solidFill>
              </a:rPr>
              <a:pPr/>
              <a:t>8/24/2016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9701D84C-9C77-4038-8AC7-641397FA493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42253791"/>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3E834889-88A1-4E05-BE26-4B8479970F78}" type="datetimeFigureOut">
              <a:rPr lang="en-US" smtClean="0">
                <a:solidFill>
                  <a:prstClr val="black">
                    <a:tint val="75000"/>
                  </a:prstClr>
                </a:solidFill>
              </a:rPr>
              <a:pPr/>
              <a:t>8/24/2016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9701D84C-9C77-4038-8AC7-641397FA493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6361107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3E834889-88A1-4E05-BE26-4B8479970F78}" type="datetimeFigureOut">
              <a:rPr lang="en-US" smtClean="0">
                <a:solidFill>
                  <a:prstClr val="black">
                    <a:tint val="75000"/>
                  </a:prstClr>
                </a:solidFill>
              </a:rPr>
              <a:pPr/>
              <a:t>8/24/2016</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9701D84C-9C77-4038-8AC7-641397FA493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81466754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E834889-88A1-4E05-BE26-4B8479970F78}" type="datetimeFigureOut">
              <a:rPr lang="en-US" smtClean="0">
                <a:solidFill>
                  <a:prstClr val="black">
                    <a:tint val="75000"/>
                  </a:prstClr>
                </a:solidFill>
              </a:rPr>
              <a:pPr/>
              <a:t>8/24/2016</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9701D84C-9C77-4038-8AC7-641397FA493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5546218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E834889-88A1-4E05-BE26-4B8479970F78}" type="datetimeFigureOut">
              <a:rPr lang="en-US" smtClean="0">
                <a:solidFill>
                  <a:prstClr val="black">
                    <a:tint val="75000"/>
                  </a:prstClr>
                </a:solidFill>
              </a:rPr>
              <a:pPr/>
              <a:t>8/24/2016</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9701D84C-9C77-4038-8AC7-641397FA493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89706643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3E834889-88A1-4E05-BE26-4B8479970F78}" type="datetimeFigureOut">
              <a:rPr lang="en-US" smtClean="0">
                <a:solidFill>
                  <a:prstClr val="black">
                    <a:tint val="75000"/>
                  </a:prstClr>
                </a:solidFill>
              </a:rPr>
              <a:pPr/>
              <a:t>8/24/2016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9701D84C-9C77-4038-8AC7-641397FA493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23755774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3E834889-88A1-4E05-BE26-4B8479970F78}" type="datetimeFigureOut">
              <a:rPr lang="en-US" smtClean="0">
                <a:solidFill>
                  <a:prstClr val="black">
                    <a:tint val="75000"/>
                  </a:prstClr>
                </a:solidFill>
              </a:rPr>
              <a:pPr/>
              <a:t>8/24/2016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9701D84C-9C77-4038-8AC7-641397FA493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34938890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E834889-88A1-4E05-BE26-4B8479970F78}" type="datetimeFigureOut">
              <a:rPr lang="en-US" smtClean="0">
                <a:solidFill>
                  <a:prstClr val="black">
                    <a:tint val="75000"/>
                  </a:prstClr>
                </a:solidFill>
              </a:rPr>
              <a:pPr/>
              <a:t>8/24/2016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9701D84C-9C77-4038-8AC7-641397FA493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03826242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E834889-88A1-4E05-BE26-4B8479970F78}" type="datetimeFigureOut">
              <a:rPr lang="en-US" smtClean="0">
                <a:solidFill>
                  <a:prstClr val="black">
                    <a:tint val="75000"/>
                  </a:prstClr>
                </a:solidFill>
              </a:rPr>
              <a:pPr/>
              <a:t>8/24/2016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9701D84C-9C77-4038-8AC7-641397FA493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0761979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6C19A3A-8540-45AB-80CF-3967564A1FBC}" type="datetimeFigureOut">
              <a:rPr lang="en-US" smtClean="0"/>
              <a:t>8/24/2016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176CFEE-36C4-4A0C-BC89-DCE02F99B3D3}" type="slidenum">
              <a:rPr lang="en-US" smtClean="0"/>
              <a:t>‹#›</a:t>
            </a:fld>
            <a:endParaRPr lang="en-US"/>
          </a:p>
        </p:txBody>
      </p:sp>
    </p:spTree>
    <p:extLst>
      <p:ext uri="{BB962C8B-B14F-4D97-AF65-F5344CB8AC3E}">
        <p14:creationId xmlns:p14="http://schemas.microsoft.com/office/powerpoint/2010/main" val="3657512989"/>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slidemodel2">
    <p:bg>
      <p:bgPr>
        <a:gradFill flip="none" rotWithShape="1">
          <a:gsLst>
            <a:gs pos="55000">
              <a:srgbClr val="1181AE"/>
            </a:gs>
            <a:gs pos="0">
              <a:srgbClr val="1181AE"/>
            </a:gs>
            <a:gs pos="100000">
              <a:srgbClr val="095474"/>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18672" y="2870634"/>
            <a:ext cx="5932223" cy="711081"/>
          </a:xfrm>
          <a:prstGeom prst="rect">
            <a:avLst/>
          </a:prstGeom>
        </p:spPr>
        <p:txBody>
          <a:bodyPr>
            <a:normAutofit/>
          </a:bodyPr>
          <a:lstStyle>
            <a:lvl1pPr algn="ctr">
              <a:defRPr sz="3600" b="0">
                <a:solidFill>
                  <a:schemeClr val="bg1"/>
                </a:solidFill>
                <a:effectLst>
                  <a:outerShdw blurRad="38100" dist="38100" dir="2700000" algn="tl">
                    <a:srgbClr val="000000">
                      <a:alpha val="43137"/>
                    </a:srgbClr>
                  </a:outerShdw>
                </a:effectLst>
                <a:latin typeface="+mj-lt"/>
                <a:ea typeface="Open Sans" pitchFamily="34" charset="0"/>
                <a:cs typeface="Open Sans" pitchFamily="34" charset="0"/>
              </a:defRPr>
            </a:lvl1pPr>
          </a:lstStyle>
          <a:p>
            <a:r>
              <a:rPr lang="en-US" smtClean="0"/>
              <a:t>SlideModel.com</a:t>
            </a:r>
            <a:endParaRPr lang="en-US"/>
          </a:p>
        </p:txBody>
      </p:sp>
      <p:sp>
        <p:nvSpPr>
          <p:cNvPr id="3" name="Date Placeholder 2"/>
          <p:cNvSpPr>
            <a:spLocks noGrp="1"/>
          </p:cNvSpPr>
          <p:nvPr>
            <p:ph type="dt" sz="half" idx="10"/>
          </p:nvPr>
        </p:nvSpPr>
        <p:spPr>
          <a:xfrm>
            <a:off x="838200" y="6356350"/>
            <a:ext cx="2743200" cy="365125"/>
          </a:xfrm>
          <a:prstGeom prst="rect">
            <a:avLst/>
          </a:prstGeom>
        </p:spPr>
        <p:txBody>
          <a:bodyPr/>
          <a:lstStyle/>
          <a:p>
            <a:fld id="{425404F2-BE9A-4460-8815-8F645183555F}" type="datetimeFigureOut">
              <a:rPr lang="en-US" smtClean="0">
                <a:solidFill>
                  <a:prstClr val="black">
                    <a:tint val="75000"/>
                  </a:prstClr>
                </a:solidFill>
              </a:rPr>
              <a:pPr/>
              <a:t>8/24/2016</a:t>
            </a:fld>
            <a:endParaRPr lang="en-US">
              <a:solidFill>
                <a:prstClr val="black">
                  <a:tint val="75000"/>
                </a:prstClr>
              </a:solidFill>
            </a:endParaRPr>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a:xfrm>
            <a:off x="8610600" y="6356350"/>
            <a:ext cx="2743200" cy="365125"/>
          </a:xfrm>
          <a:prstGeom prst="rect">
            <a:avLst/>
          </a:prstGeom>
        </p:spPr>
        <p:txBody>
          <a:bodyPr/>
          <a:lstStyle/>
          <a:p>
            <a:fld id="{96E69268-9C8B-4EBF-A9EE-DC5DC2D48DC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530246907"/>
      </p:ext>
    </p:extLst>
  </p:cSld>
  <p:clrMapOvr>
    <a:masterClrMapping/>
  </p:clrMapOvr>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3E834889-88A1-4E05-BE26-4B8479970F78}" type="datetimeFigureOut">
              <a:rPr lang="en-US" smtClean="0">
                <a:solidFill>
                  <a:prstClr val="black">
                    <a:tint val="75000"/>
                  </a:prstClr>
                </a:solidFill>
              </a:rPr>
              <a:pPr/>
              <a:t>8/24/2016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9701D84C-9C77-4038-8AC7-641397FA493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662419546"/>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E834889-88A1-4E05-BE26-4B8479970F78}" type="datetimeFigureOut">
              <a:rPr lang="en-US" smtClean="0">
                <a:solidFill>
                  <a:prstClr val="black">
                    <a:tint val="75000"/>
                  </a:prstClr>
                </a:solidFill>
              </a:rPr>
              <a:pPr/>
              <a:t>8/24/2016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9701D84C-9C77-4038-8AC7-641397FA493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07112522"/>
      </p:ext>
    </p:extLst>
  </p:cSld>
  <p:clrMapOvr>
    <a:masterClrMapping/>
  </p:clrMapOvr>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3E834889-88A1-4E05-BE26-4B8479970F78}" type="datetimeFigureOut">
              <a:rPr lang="en-US" smtClean="0">
                <a:solidFill>
                  <a:prstClr val="black">
                    <a:tint val="75000"/>
                  </a:prstClr>
                </a:solidFill>
              </a:rPr>
              <a:pPr/>
              <a:t>8/24/2016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9701D84C-9C77-4038-8AC7-641397FA493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836405069"/>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3E834889-88A1-4E05-BE26-4B8479970F78}" type="datetimeFigureOut">
              <a:rPr lang="en-US" smtClean="0">
                <a:solidFill>
                  <a:prstClr val="black">
                    <a:tint val="75000"/>
                  </a:prstClr>
                </a:solidFill>
              </a:rPr>
              <a:pPr/>
              <a:t>8/24/2016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9701D84C-9C77-4038-8AC7-641397FA493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752201026"/>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3E834889-88A1-4E05-BE26-4B8479970F78}" type="datetimeFigureOut">
              <a:rPr lang="en-US" smtClean="0">
                <a:solidFill>
                  <a:prstClr val="black">
                    <a:tint val="75000"/>
                  </a:prstClr>
                </a:solidFill>
              </a:rPr>
              <a:pPr/>
              <a:t>8/24/2016</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9701D84C-9C77-4038-8AC7-641397FA493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869038213"/>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E834889-88A1-4E05-BE26-4B8479970F78}" type="datetimeFigureOut">
              <a:rPr lang="en-US" smtClean="0">
                <a:solidFill>
                  <a:prstClr val="black">
                    <a:tint val="75000"/>
                  </a:prstClr>
                </a:solidFill>
              </a:rPr>
              <a:pPr/>
              <a:t>8/24/2016</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9701D84C-9C77-4038-8AC7-641397FA493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762844839"/>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E834889-88A1-4E05-BE26-4B8479970F78}" type="datetimeFigureOut">
              <a:rPr lang="en-US" smtClean="0">
                <a:solidFill>
                  <a:prstClr val="black">
                    <a:tint val="75000"/>
                  </a:prstClr>
                </a:solidFill>
              </a:rPr>
              <a:pPr/>
              <a:t>8/24/2016</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9701D84C-9C77-4038-8AC7-641397FA493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65593968"/>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3E834889-88A1-4E05-BE26-4B8479970F78}" type="datetimeFigureOut">
              <a:rPr lang="en-US" smtClean="0">
                <a:solidFill>
                  <a:prstClr val="black">
                    <a:tint val="75000"/>
                  </a:prstClr>
                </a:solidFill>
              </a:rPr>
              <a:pPr/>
              <a:t>8/24/2016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9701D84C-9C77-4038-8AC7-641397FA493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79944034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3E834889-88A1-4E05-BE26-4B8479970F78}" type="datetimeFigureOut">
              <a:rPr lang="en-US" smtClean="0">
                <a:solidFill>
                  <a:prstClr val="black">
                    <a:tint val="75000"/>
                  </a:prstClr>
                </a:solidFill>
              </a:rPr>
              <a:pPr/>
              <a:t>8/24/2016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9701D84C-9C77-4038-8AC7-641397FA493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4923476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6C19A3A-8540-45AB-80CF-3967564A1FBC}" type="datetimeFigureOut">
              <a:rPr lang="en-US" smtClean="0"/>
              <a:t>8/24/2016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176CFEE-36C4-4A0C-BC89-DCE02F99B3D3}" type="slidenum">
              <a:rPr lang="en-US" smtClean="0"/>
              <a:t>‹#›</a:t>
            </a:fld>
            <a:endParaRPr lang="en-US"/>
          </a:p>
        </p:txBody>
      </p:sp>
    </p:spTree>
    <p:extLst>
      <p:ext uri="{BB962C8B-B14F-4D97-AF65-F5344CB8AC3E}">
        <p14:creationId xmlns:p14="http://schemas.microsoft.com/office/powerpoint/2010/main" val="4020132948"/>
      </p:ext>
    </p:extLst>
  </p:cSld>
  <p:clrMapOvr>
    <a:masterClrMapping/>
  </p:clrMapOvr>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E834889-88A1-4E05-BE26-4B8479970F78}" type="datetimeFigureOut">
              <a:rPr lang="en-US" smtClean="0">
                <a:solidFill>
                  <a:prstClr val="black">
                    <a:tint val="75000"/>
                  </a:prstClr>
                </a:solidFill>
              </a:rPr>
              <a:pPr/>
              <a:t>8/24/2016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9701D84C-9C77-4038-8AC7-641397FA493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57340799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E834889-88A1-4E05-BE26-4B8479970F78}" type="datetimeFigureOut">
              <a:rPr lang="en-US" smtClean="0">
                <a:solidFill>
                  <a:prstClr val="black">
                    <a:tint val="75000"/>
                  </a:prstClr>
                </a:solidFill>
              </a:rPr>
              <a:pPr/>
              <a:t>8/24/2016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9701D84C-9C77-4038-8AC7-641397FA493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798828748"/>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slidemodel2">
    <p:bg>
      <p:bgPr>
        <a:gradFill flip="none" rotWithShape="1">
          <a:gsLst>
            <a:gs pos="55000">
              <a:srgbClr val="1181AE"/>
            </a:gs>
            <a:gs pos="0">
              <a:srgbClr val="1181AE"/>
            </a:gs>
            <a:gs pos="100000">
              <a:srgbClr val="095474"/>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18672" y="2870634"/>
            <a:ext cx="5932223" cy="711081"/>
          </a:xfrm>
          <a:prstGeom prst="rect">
            <a:avLst/>
          </a:prstGeom>
        </p:spPr>
        <p:txBody>
          <a:bodyPr>
            <a:normAutofit/>
          </a:bodyPr>
          <a:lstStyle>
            <a:lvl1pPr algn="ctr">
              <a:defRPr sz="3600" b="0">
                <a:solidFill>
                  <a:schemeClr val="bg1"/>
                </a:solidFill>
                <a:effectLst>
                  <a:outerShdw blurRad="38100" dist="38100" dir="2700000" algn="tl">
                    <a:srgbClr val="000000">
                      <a:alpha val="43137"/>
                    </a:srgbClr>
                  </a:outerShdw>
                </a:effectLst>
                <a:latin typeface="+mj-lt"/>
                <a:ea typeface="Open Sans" pitchFamily="34" charset="0"/>
                <a:cs typeface="Open Sans" pitchFamily="34" charset="0"/>
              </a:defRPr>
            </a:lvl1pPr>
          </a:lstStyle>
          <a:p>
            <a:r>
              <a:rPr lang="en-US" smtClean="0"/>
              <a:t>SlideModel.com</a:t>
            </a:r>
            <a:endParaRPr lang="en-US"/>
          </a:p>
        </p:txBody>
      </p:sp>
      <p:sp>
        <p:nvSpPr>
          <p:cNvPr id="3" name="Date Placeholder 2"/>
          <p:cNvSpPr>
            <a:spLocks noGrp="1"/>
          </p:cNvSpPr>
          <p:nvPr>
            <p:ph type="dt" sz="half" idx="10"/>
          </p:nvPr>
        </p:nvSpPr>
        <p:spPr>
          <a:xfrm>
            <a:off x="838200" y="6356350"/>
            <a:ext cx="2743200" cy="365125"/>
          </a:xfrm>
          <a:prstGeom prst="rect">
            <a:avLst/>
          </a:prstGeom>
        </p:spPr>
        <p:txBody>
          <a:bodyPr/>
          <a:lstStyle/>
          <a:p>
            <a:fld id="{425404F2-BE9A-4460-8815-8F645183555F}" type="datetimeFigureOut">
              <a:rPr lang="en-US" smtClean="0">
                <a:solidFill>
                  <a:prstClr val="black">
                    <a:tint val="75000"/>
                  </a:prstClr>
                </a:solidFill>
              </a:rPr>
              <a:pPr/>
              <a:t>8/24/2016</a:t>
            </a:fld>
            <a:endParaRPr lang="en-US">
              <a:solidFill>
                <a:prstClr val="black">
                  <a:tint val="75000"/>
                </a:prstClr>
              </a:solidFill>
            </a:endParaRPr>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a:xfrm>
            <a:off x="8610600" y="6356350"/>
            <a:ext cx="2743200" cy="365125"/>
          </a:xfrm>
          <a:prstGeom prst="rect">
            <a:avLst/>
          </a:prstGeom>
        </p:spPr>
        <p:txBody>
          <a:bodyPr/>
          <a:lstStyle/>
          <a:p>
            <a:fld id="{96E69268-9C8B-4EBF-A9EE-DC5DC2D48DC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310130442"/>
      </p:ext>
    </p:extLst>
  </p:cSld>
  <p:clrMapOvr>
    <a:masterClrMapping/>
  </p:clrMapOvr>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30979634"/>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0"/>
            <a:ext cx="12192000" cy="1179288"/>
          </a:xfrm>
          <a:prstGeom prst="rect">
            <a:avLst/>
          </a:prstGeom>
        </p:spPr>
        <p:txBody>
          <a:bodyPr anchor="ctr"/>
          <a:lstStyle>
            <a:lvl1pPr algn="l">
              <a:defRPr>
                <a:solidFill>
                  <a:schemeClr val="bg1"/>
                </a:solidFill>
                <a:latin typeface="Arial" pitchFamily="34" charset="0"/>
                <a:cs typeface="Arial" pitchFamily="34" charset="0"/>
              </a:defRPr>
            </a:lvl1pPr>
          </a:lstStyle>
          <a:p>
            <a:r>
              <a:rPr lang="en-US" altLang="ko-KR" dirty="0" smtClean="0"/>
              <a:t> Free PPT _ Click to add title</a:t>
            </a:r>
            <a:endParaRPr lang="ko-KR" altLang="en-US" dirty="0"/>
          </a:p>
        </p:txBody>
      </p:sp>
      <p:sp>
        <p:nvSpPr>
          <p:cNvPr id="4" name="Content Placeholder 2"/>
          <p:cNvSpPr>
            <a:spLocks noGrp="1"/>
          </p:cNvSpPr>
          <p:nvPr>
            <p:ph idx="1"/>
          </p:nvPr>
        </p:nvSpPr>
        <p:spPr>
          <a:xfrm>
            <a:off x="527381" y="1508787"/>
            <a:ext cx="11329259" cy="614197"/>
          </a:xfrm>
          <a:prstGeom prst="rect">
            <a:avLst/>
          </a:prstGeom>
        </p:spPr>
        <p:txBody>
          <a:bodyPr anchor="ctr"/>
          <a:lstStyle>
            <a:lvl1pPr marL="0" indent="0">
              <a:buNone/>
              <a:defRPr sz="2667">
                <a:solidFill>
                  <a:schemeClr val="tx1">
                    <a:lumMod val="75000"/>
                    <a:lumOff val="25000"/>
                  </a:schemeClr>
                </a:solidFill>
                <a:latin typeface="Arial" pitchFamily="34" charset="0"/>
                <a:cs typeface="Arial" pitchFamily="34" charset="0"/>
              </a:defRPr>
            </a:lvl1pPr>
          </a:lstStyle>
          <a:p>
            <a:pPr lvl="0"/>
            <a:r>
              <a:rPr lang="en-US" altLang="ko-KR" dirty="0" smtClean="0"/>
              <a:t>Click to edit Master text styles</a:t>
            </a:r>
          </a:p>
        </p:txBody>
      </p:sp>
      <p:sp>
        <p:nvSpPr>
          <p:cNvPr id="5" name="Content Placeholder 2"/>
          <p:cNvSpPr>
            <a:spLocks noGrp="1"/>
          </p:cNvSpPr>
          <p:nvPr>
            <p:ph idx="10"/>
          </p:nvPr>
        </p:nvSpPr>
        <p:spPr>
          <a:xfrm>
            <a:off x="541173" y="2411015"/>
            <a:ext cx="11329259" cy="3994316"/>
          </a:xfrm>
          <a:prstGeom prst="rect">
            <a:avLst/>
          </a:prstGeom>
        </p:spPr>
        <p:txBody>
          <a:bodyPr lIns="396000" anchor="t"/>
          <a:lstStyle>
            <a:lvl1pPr marL="0" indent="0">
              <a:buNone/>
              <a:defRPr sz="1867">
                <a:solidFill>
                  <a:schemeClr val="tx1">
                    <a:lumMod val="75000"/>
                    <a:lumOff val="25000"/>
                  </a:schemeClr>
                </a:solidFill>
                <a:latin typeface="Arial" pitchFamily="34" charset="0"/>
                <a:cs typeface="Arial" pitchFamily="34" charset="0"/>
              </a:defRPr>
            </a:lvl1pPr>
          </a:lstStyle>
          <a:p>
            <a:pPr lvl="0"/>
            <a:r>
              <a:rPr lang="en-US" altLang="ko-KR" dirty="0" smtClean="0"/>
              <a:t>Click to edit Master text styles</a:t>
            </a:r>
          </a:p>
        </p:txBody>
      </p:sp>
    </p:spTree>
    <p:extLst>
      <p:ext uri="{BB962C8B-B14F-4D97-AF65-F5344CB8AC3E}">
        <p14:creationId xmlns:p14="http://schemas.microsoft.com/office/powerpoint/2010/main" val="2470423477"/>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159563" y="0"/>
            <a:ext cx="10032437" cy="1179288"/>
          </a:xfrm>
          <a:prstGeom prst="rect">
            <a:avLst/>
          </a:prstGeom>
        </p:spPr>
        <p:txBody>
          <a:bodyPr anchor="ctr"/>
          <a:lstStyle>
            <a:lvl1pPr algn="l">
              <a:defRPr>
                <a:solidFill>
                  <a:schemeClr val="tx1">
                    <a:lumMod val="75000"/>
                    <a:lumOff val="25000"/>
                  </a:schemeClr>
                </a:solidFill>
                <a:latin typeface="Arial" pitchFamily="34" charset="0"/>
                <a:cs typeface="Arial" pitchFamily="34" charset="0"/>
              </a:defRPr>
            </a:lvl1pPr>
          </a:lstStyle>
          <a:p>
            <a:r>
              <a:rPr lang="en-US" altLang="ko-KR" dirty="0" smtClean="0"/>
              <a:t>Free PPT _ Click to add title</a:t>
            </a:r>
            <a:endParaRPr lang="ko-KR" altLang="en-US" dirty="0"/>
          </a:p>
        </p:txBody>
      </p:sp>
      <p:sp>
        <p:nvSpPr>
          <p:cNvPr id="4" name="Content Placeholder 2"/>
          <p:cNvSpPr>
            <a:spLocks noGrp="1"/>
          </p:cNvSpPr>
          <p:nvPr>
            <p:ph idx="1"/>
          </p:nvPr>
        </p:nvSpPr>
        <p:spPr>
          <a:xfrm>
            <a:off x="2639616" y="1316766"/>
            <a:ext cx="9217024" cy="614197"/>
          </a:xfrm>
          <a:prstGeom prst="rect">
            <a:avLst/>
          </a:prstGeom>
        </p:spPr>
        <p:txBody>
          <a:bodyPr anchor="ctr"/>
          <a:lstStyle>
            <a:lvl1pPr marL="0" indent="0">
              <a:buNone/>
              <a:defRPr sz="2667">
                <a:solidFill>
                  <a:schemeClr val="tx1">
                    <a:lumMod val="75000"/>
                    <a:lumOff val="25000"/>
                  </a:schemeClr>
                </a:solidFill>
                <a:latin typeface="Arial" pitchFamily="34" charset="0"/>
                <a:cs typeface="Arial" pitchFamily="34" charset="0"/>
              </a:defRPr>
            </a:lvl1pPr>
          </a:lstStyle>
          <a:p>
            <a:pPr lvl="0"/>
            <a:r>
              <a:rPr lang="en-US" altLang="ko-KR" dirty="0" smtClean="0"/>
              <a:t>Click to edit Master text styles</a:t>
            </a:r>
          </a:p>
        </p:txBody>
      </p:sp>
      <p:sp>
        <p:nvSpPr>
          <p:cNvPr id="5" name="Content Placeholder 2"/>
          <p:cNvSpPr>
            <a:spLocks noGrp="1"/>
          </p:cNvSpPr>
          <p:nvPr>
            <p:ph idx="10"/>
          </p:nvPr>
        </p:nvSpPr>
        <p:spPr>
          <a:xfrm>
            <a:off x="2653408" y="2218994"/>
            <a:ext cx="9217024" cy="3994316"/>
          </a:xfrm>
          <a:prstGeom prst="rect">
            <a:avLst/>
          </a:prstGeom>
        </p:spPr>
        <p:txBody>
          <a:bodyPr lIns="396000" anchor="t"/>
          <a:lstStyle>
            <a:lvl1pPr marL="0" indent="0">
              <a:buNone/>
              <a:defRPr sz="1867">
                <a:solidFill>
                  <a:schemeClr val="tx1">
                    <a:lumMod val="75000"/>
                    <a:lumOff val="25000"/>
                  </a:schemeClr>
                </a:solidFill>
                <a:latin typeface="Arial" pitchFamily="34" charset="0"/>
                <a:cs typeface="Arial" pitchFamily="34" charset="0"/>
              </a:defRPr>
            </a:lvl1pPr>
          </a:lstStyle>
          <a:p>
            <a:pPr lvl="0"/>
            <a:r>
              <a:rPr lang="en-US" altLang="ko-KR" dirty="0" smtClean="0"/>
              <a:t>Click to edit Master text styles</a:t>
            </a:r>
          </a:p>
        </p:txBody>
      </p:sp>
    </p:spTree>
    <p:extLst>
      <p:ext uri="{BB962C8B-B14F-4D97-AF65-F5344CB8AC3E}">
        <p14:creationId xmlns:p14="http://schemas.microsoft.com/office/powerpoint/2010/main" val="28009339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6C19A3A-8540-45AB-80CF-3967564A1FBC}" type="datetimeFigureOut">
              <a:rPr lang="en-US" smtClean="0"/>
              <a:t>8/24/2016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176CFEE-36C4-4A0C-BC89-DCE02F99B3D3}" type="slidenum">
              <a:rPr lang="en-US" smtClean="0"/>
              <a:t>‹#›</a:t>
            </a:fld>
            <a:endParaRPr lang="en-US"/>
          </a:p>
        </p:txBody>
      </p:sp>
    </p:spTree>
    <p:extLst>
      <p:ext uri="{BB962C8B-B14F-4D97-AF65-F5344CB8AC3E}">
        <p14:creationId xmlns:p14="http://schemas.microsoft.com/office/powerpoint/2010/main" val="5753590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6C19A3A-8540-45AB-80CF-3967564A1FBC}" type="datetimeFigureOut">
              <a:rPr lang="en-US" smtClean="0"/>
              <a:t>8/24/2016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176CFEE-36C4-4A0C-BC89-DCE02F99B3D3}" type="slidenum">
              <a:rPr lang="en-US" smtClean="0"/>
              <a:t>‹#›</a:t>
            </a:fld>
            <a:endParaRPr lang="en-US"/>
          </a:p>
        </p:txBody>
      </p:sp>
    </p:spTree>
    <p:extLst>
      <p:ext uri="{BB962C8B-B14F-4D97-AF65-F5344CB8AC3E}">
        <p14:creationId xmlns:p14="http://schemas.microsoft.com/office/powerpoint/2010/main" val="21964462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theme" Target="../theme/theme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theme" Target="../theme/theme5.xml"/><Relationship Id="rId3" Type="http://schemas.openxmlformats.org/officeDocument/2006/relationships/slideLayout" Target="../slideLayouts/slideLayout51.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2" Type="http://schemas.openxmlformats.org/officeDocument/2006/relationships/slideLayout" Target="../slideLayouts/slideLayout50.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0" Type="http://schemas.openxmlformats.org/officeDocument/2006/relationships/slideLayout" Target="../slideLayouts/slideLayout58.xml"/><Relationship Id="rId4" Type="http://schemas.openxmlformats.org/officeDocument/2006/relationships/slideLayout" Target="../slideLayouts/slideLayout52.xml"/><Relationship Id="rId9" Type="http://schemas.openxmlformats.org/officeDocument/2006/relationships/slideLayout" Target="../slideLayouts/slideLayout57.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8.xml"/><Relationship Id="rId13" Type="http://schemas.openxmlformats.org/officeDocument/2006/relationships/theme" Target="../theme/theme6.xml"/><Relationship Id="rId3" Type="http://schemas.openxmlformats.org/officeDocument/2006/relationships/slideLayout" Target="../slideLayouts/slideLayout63.xml"/><Relationship Id="rId7" Type="http://schemas.openxmlformats.org/officeDocument/2006/relationships/slideLayout" Target="../slideLayouts/slideLayout67.xml"/><Relationship Id="rId12" Type="http://schemas.openxmlformats.org/officeDocument/2006/relationships/slideLayout" Target="../slideLayouts/slideLayout72.xml"/><Relationship Id="rId2" Type="http://schemas.openxmlformats.org/officeDocument/2006/relationships/slideLayout" Target="../slideLayouts/slideLayout62.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5" Type="http://schemas.openxmlformats.org/officeDocument/2006/relationships/slideLayout" Target="../slideLayouts/slideLayout65.xml"/><Relationship Id="rId10" Type="http://schemas.openxmlformats.org/officeDocument/2006/relationships/slideLayout" Target="../slideLayouts/slideLayout70.xml"/><Relationship Id="rId4" Type="http://schemas.openxmlformats.org/officeDocument/2006/relationships/slideLayout" Target="../slideLayouts/slideLayout64.xml"/><Relationship Id="rId9" Type="http://schemas.openxmlformats.org/officeDocument/2006/relationships/slideLayout" Target="../slideLayouts/slideLayout69.xml"/></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75.xml"/><Relationship Id="rId2" Type="http://schemas.openxmlformats.org/officeDocument/2006/relationships/slideLayout" Target="../slideLayouts/slideLayout74.xml"/><Relationship Id="rId1" Type="http://schemas.openxmlformats.org/officeDocument/2006/relationships/slideLayout" Target="../slideLayouts/slideLayout73.xml"/><Relationship Id="rId4" Type="http://schemas.openxmlformats.org/officeDocument/2006/relationships/theme" Target="../theme/theme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6C19A3A-8540-45AB-80CF-3967564A1FBC}" type="datetimeFigureOut">
              <a:rPr lang="en-US" smtClean="0"/>
              <a:t>8/24/2016</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176CFEE-36C4-4A0C-BC89-DCE02F99B3D3}" type="slidenum">
              <a:rPr lang="en-US" smtClean="0"/>
              <a:t>‹#›</a:t>
            </a:fld>
            <a:endParaRPr lang="en-US"/>
          </a:p>
        </p:txBody>
      </p:sp>
    </p:spTree>
    <p:extLst>
      <p:ext uri="{BB962C8B-B14F-4D97-AF65-F5344CB8AC3E}">
        <p14:creationId xmlns:p14="http://schemas.microsoft.com/office/powerpoint/2010/main" val="227393875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bg1"/>
            </a:gs>
            <a:gs pos="46000">
              <a:schemeClr val="bg1">
                <a:lumMod val="95000"/>
              </a:schemeClr>
            </a:gs>
            <a:gs pos="100000">
              <a:schemeClr val="bg1">
                <a:lumMod val="85000"/>
              </a:schemeClr>
            </a:gs>
          </a:gsLst>
          <a:path path="circle">
            <a:fillToRect l="50000" t="130000" r="50000" b="-30000"/>
          </a:path>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E834889-88A1-4E05-BE26-4B8479970F78}" type="datetimeFigureOut">
              <a:rPr lang="en-US" smtClean="0">
                <a:solidFill>
                  <a:prstClr val="black">
                    <a:tint val="75000"/>
                  </a:prstClr>
                </a:solidFill>
              </a:rPr>
              <a:pPr/>
              <a:t>8/24/2016</a:t>
            </a:fld>
            <a:endParaRPr lang="en-US">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701D84C-9C77-4038-8AC7-641397FA493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547819936"/>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bg1"/>
            </a:gs>
            <a:gs pos="100000">
              <a:schemeClr val="bg1">
                <a:lumMod val="95000"/>
              </a:schemeClr>
            </a:gs>
          </a:gsLst>
          <a:lin ang="5400000" scaled="1"/>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DD02729-54C6-4CBA-8568-979BB236B6B0}" type="datetimeFigureOut">
              <a:rPr lang="en-US" smtClean="0">
                <a:solidFill>
                  <a:prstClr val="black">
                    <a:tint val="75000"/>
                  </a:prstClr>
                </a:solidFill>
              </a:rPr>
              <a:pPr/>
              <a:t>8/24/2016</a:t>
            </a:fld>
            <a:endParaRPr lang="en-US">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8144B98-9090-4B07-948D-F51EA5644E37}"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349861979"/>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bg1"/>
            </a:gs>
            <a:gs pos="46000">
              <a:schemeClr val="bg1">
                <a:lumMod val="95000"/>
              </a:schemeClr>
            </a:gs>
            <a:gs pos="100000">
              <a:schemeClr val="bg1">
                <a:lumMod val="85000"/>
              </a:schemeClr>
            </a:gs>
          </a:gsLst>
          <a:path path="circle">
            <a:fillToRect l="50000" t="130000" r="50000" b="-30000"/>
          </a:path>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E834889-88A1-4E05-BE26-4B8479970F78}" type="datetimeFigureOut">
              <a:rPr lang="en-US" smtClean="0">
                <a:solidFill>
                  <a:prstClr val="black">
                    <a:tint val="75000"/>
                  </a:prstClr>
                </a:solidFill>
              </a:rPr>
              <a:pPr/>
              <a:t>8/24/2016</a:t>
            </a:fld>
            <a:endParaRPr lang="en-US">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701D84C-9C77-4038-8AC7-641397FA493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462398695"/>
      </p:ext>
    </p:extLst>
  </p:cSld>
  <p:clrMap bg1="lt1" tx1="dk1" bg2="lt2" tx2="dk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bg1"/>
            </a:gs>
            <a:gs pos="46000">
              <a:schemeClr val="bg1">
                <a:lumMod val="95000"/>
              </a:schemeClr>
            </a:gs>
            <a:gs pos="100000">
              <a:schemeClr val="bg1">
                <a:lumMod val="85000"/>
              </a:schemeClr>
            </a:gs>
          </a:gsLst>
          <a:path path="circle">
            <a:fillToRect l="50000" t="130000" r="50000" b="-30000"/>
          </a:path>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E834889-88A1-4E05-BE26-4B8479970F78}" type="datetimeFigureOut">
              <a:rPr lang="en-US" smtClean="0">
                <a:solidFill>
                  <a:prstClr val="black">
                    <a:tint val="75000"/>
                  </a:prstClr>
                </a:solidFill>
              </a:rPr>
              <a:pPr/>
              <a:t>8/24/2016</a:t>
            </a:fld>
            <a:endParaRPr lang="en-US">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701D84C-9C77-4038-8AC7-641397FA493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133919724"/>
      </p:ext>
    </p:extLst>
  </p:cSld>
  <p:clrMap bg1="lt1" tx1="dk1" bg2="lt2" tx2="dk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 id="2147483724"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bg1"/>
            </a:gs>
            <a:gs pos="46000">
              <a:schemeClr val="bg1">
                <a:lumMod val="95000"/>
              </a:schemeClr>
            </a:gs>
            <a:gs pos="100000">
              <a:schemeClr val="bg1">
                <a:lumMod val="85000"/>
              </a:schemeClr>
            </a:gs>
          </a:gsLst>
          <a:path path="circle">
            <a:fillToRect l="50000" t="130000" r="50000" b="-30000"/>
          </a:path>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E834889-88A1-4E05-BE26-4B8479970F78}" type="datetimeFigureOut">
              <a:rPr lang="en-US" smtClean="0">
                <a:solidFill>
                  <a:prstClr val="black">
                    <a:tint val="75000"/>
                  </a:prstClr>
                </a:solidFill>
              </a:rPr>
              <a:pPr/>
              <a:t>8/24/2016</a:t>
            </a:fld>
            <a:endParaRPr lang="en-US">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701D84C-9C77-4038-8AC7-641397FA493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578595644"/>
      </p:ext>
    </p:extLst>
  </p:cSld>
  <p:clrMap bg1="lt1" tx1="dk1" bg2="lt2" tx2="dk2" accent1="accent1" accent2="accent2" accent3="accent3" accent4="accent4" accent5="accent5" accent6="accent6" hlink="hlink" folHlink="folHlink"/>
  <p:sldLayoutIdLst>
    <p:sldLayoutId id="2147483726" r:id="rId1"/>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 id="2147483737"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90873195"/>
      </p:ext>
    </p:extLst>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Lst>
  <p:txStyles>
    <p:titleStyle>
      <a:lvl1pPr algn="ctr" defTabSz="1219170" rtl="0" eaLnBrk="1" latinLnBrk="1" hangingPunct="1">
        <a:spcBef>
          <a:spcPct val="0"/>
        </a:spcBef>
        <a:buNone/>
        <a:defRPr sz="4800" b="1" kern="1200">
          <a:solidFill>
            <a:schemeClr val="tx1"/>
          </a:solidFill>
          <a:latin typeface="Arial" pitchFamily="34" charset="0"/>
          <a:ea typeface="+mj-ea"/>
          <a:cs typeface="Arial" pitchFamily="34" charset="0"/>
        </a:defRPr>
      </a:lvl1pPr>
    </p:titleStyle>
    <p:bodyStyle>
      <a:lvl1pPr marL="457189" indent="-457189" algn="l" defTabSz="1219170" rtl="0" eaLnBrk="1" latinLnBrk="1" hangingPunct="1">
        <a:spcBef>
          <a:spcPct val="20000"/>
        </a:spcBef>
        <a:buFont typeface="Arial" pitchFamily="34" charset="0"/>
        <a:buChar char="•"/>
        <a:defRPr sz="4267" kern="1200">
          <a:solidFill>
            <a:schemeClr val="tx1"/>
          </a:solidFill>
          <a:latin typeface="+mn-lt"/>
          <a:ea typeface="+mn-ea"/>
          <a:cs typeface="+mn-cs"/>
        </a:defRPr>
      </a:lvl1pPr>
      <a:lvl2pPr marL="990575" indent="-380990" algn="l" defTabSz="1219170" rtl="0" eaLnBrk="1" latinLnBrk="1" hangingPunct="1">
        <a:spcBef>
          <a:spcPct val="20000"/>
        </a:spcBef>
        <a:buFont typeface="Arial" pitchFamily="34" charset="0"/>
        <a:buChar char="–"/>
        <a:defRPr sz="3733" kern="1200">
          <a:solidFill>
            <a:schemeClr val="tx1"/>
          </a:solidFill>
          <a:latin typeface="+mn-lt"/>
          <a:ea typeface="+mn-ea"/>
          <a:cs typeface="+mn-cs"/>
        </a:defRPr>
      </a:lvl2pPr>
      <a:lvl3pPr marL="1523962" indent="-304792" algn="l" defTabSz="1219170" rtl="0" eaLnBrk="1" latinLnBrk="1" hangingPunct="1">
        <a:spcBef>
          <a:spcPct val="20000"/>
        </a:spcBef>
        <a:buFont typeface="Arial" pitchFamily="34" charset="0"/>
        <a:buChar char="•"/>
        <a:defRPr sz="3200" kern="1200">
          <a:solidFill>
            <a:schemeClr val="tx1"/>
          </a:solidFill>
          <a:latin typeface="+mn-lt"/>
          <a:ea typeface="+mn-ea"/>
          <a:cs typeface="+mn-cs"/>
        </a:defRPr>
      </a:lvl3pPr>
      <a:lvl4pPr marL="2133547"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4pPr>
      <a:lvl5pPr marL="2743131"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5pPr>
      <a:lvl6pPr marL="3352716"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ko-KR"/>
      </a:defPPr>
      <a:lvl1pPr marL="0" algn="l" defTabSz="1219170" rtl="0" eaLnBrk="1" latinLnBrk="1" hangingPunct="1">
        <a:defRPr sz="2400" kern="1200">
          <a:solidFill>
            <a:schemeClr val="tx1"/>
          </a:solidFill>
          <a:latin typeface="+mn-lt"/>
          <a:ea typeface="+mn-ea"/>
          <a:cs typeface="+mn-cs"/>
        </a:defRPr>
      </a:lvl1pPr>
      <a:lvl2pPr marL="609585" algn="l" defTabSz="1219170" rtl="0" eaLnBrk="1" latinLnBrk="1" hangingPunct="1">
        <a:defRPr sz="2400" kern="1200">
          <a:solidFill>
            <a:schemeClr val="tx1"/>
          </a:solidFill>
          <a:latin typeface="+mn-lt"/>
          <a:ea typeface="+mn-ea"/>
          <a:cs typeface="+mn-cs"/>
        </a:defRPr>
      </a:lvl2pPr>
      <a:lvl3pPr marL="1219170" algn="l" defTabSz="1219170" rtl="0" eaLnBrk="1" latinLnBrk="1" hangingPunct="1">
        <a:defRPr sz="2400" kern="1200">
          <a:solidFill>
            <a:schemeClr val="tx1"/>
          </a:solidFill>
          <a:latin typeface="+mn-lt"/>
          <a:ea typeface="+mn-ea"/>
          <a:cs typeface="+mn-cs"/>
        </a:defRPr>
      </a:lvl3pPr>
      <a:lvl4pPr marL="1828754" algn="l" defTabSz="1219170" rtl="0" eaLnBrk="1" latinLnBrk="1" hangingPunct="1">
        <a:defRPr sz="2400" kern="1200">
          <a:solidFill>
            <a:schemeClr val="tx1"/>
          </a:solidFill>
          <a:latin typeface="+mn-lt"/>
          <a:ea typeface="+mn-ea"/>
          <a:cs typeface="+mn-cs"/>
        </a:defRPr>
      </a:lvl4pPr>
      <a:lvl5pPr marL="2438339" algn="l" defTabSz="1219170" rtl="0" eaLnBrk="1" latinLnBrk="1" hangingPunct="1">
        <a:defRPr sz="2400" kern="1200">
          <a:solidFill>
            <a:schemeClr val="tx1"/>
          </a:solidFill>
          <a:latin typeface="+mn-lt"/>
          <a:ea typeface="+mn-ea"/>
          <a:cs typeface="+mn-cs"/>
        </a:defRPr>
      </a:lvl5pPr>
      <a:lvl6pPr marL="3047924" algn="l" defTabSz="1219170" rtl="0" eaLnBrk="1" latinLnBrk="1" hangingPunct="1">
        <a:defRPr sz="2400" kern="1200">
          <a:solidFill>
            <a:schemeClr val="tx1"/>
          </a:solidFill>
          <a:latin typeface="+mn-lt"/>
          <a:ea typeface="+mn-ea"/>
          <a:cs typeface="+mn-cs"/>
        </a:defRPr>
      </a:lvl6pPr>
      <a:lvl7pPr marL="3657509" algn="l" defTabSz="1219170" rtl="0" eaLnBrk="1" latinLnBrk="1" hangingPunct="1">
        <a:defRPr sz="2400" kern="1200">
          <a:solidFill>
            <a:schemeClr val="tx1"/>
          </a:solidFill>
          <a:latin typeface="+mn-lt"/>
          <a:ea typeface="+mn-ea"/>
          <a:cs typeface="+mn-cs"/>
        </a:defRPr>
      </a:lvl7pPr>
      <a:lvl8pPr marL="4267093" algn="l" defTabSz="1219170" rtl="0" eaLnBrk="1" latinLnBrk="1" hangingPunct="1">
        <a:defRPr sz="2400" kern="1200">
          <a:solidFill>
            <a:schemeClr val="tx1"/>
          </a:solidFill>
          <a:latin typeface="+mn-lt"/>
          <a:ea typeface="+mn-ea"/>
          <a:cs typeface="+mn-cs"/>
        </a:defRPr>
      </a:lvl8pPr>
      <a:lvl9pPr marL="4876678" algn="l" defTabSz="1219170" rtl="0" eaLnBrk="1" latinLnBrk="1"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3.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0.png"/><Relationship Id="rId1" Type="http://schemas.openxmlformats.org/officeDocument/2006/relationships/slideLayout" Target="../slideLayouts/slideLayout43.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6.png"/><Relationship Id="rId3" Type="http://schemas.openxmlformats.org/officeDocument/2006/relationships/image" Target="../media/image16.png"/><Relationship Id="rId7" Type="http://schemas.openxmlformats.org/officeDocument/2006/relationships/image" Target="../media/image20.png"/><Relationship Id="rId12" Type="http://schemas.openxmlformats.org/officeDocument/2006/relationships/image" Target="../media/image25.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18.png"/><Relationship Id="rId15" Type="http://schemas.openxmlformats.org/officeDocument/2006/relationships/image" Target="../media/image28.png"/><Relationship Id="rId10"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22.png"/><Relationship Id="rId14" Type="http://schemas.openxmlformats.org/officeDocument/2006/relationships/image" Target="../media/image27.png"/></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gif"/></Relationships>
</file>

<file path=ppt/slides/_rels/slide23.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55.xml"/><Relationship Id="rId5" Type="http://schemas.openxmlformats.org/officeDocument/2006/relationships/image" Target="../media/image5.png"/><Relationship Id="rId4" Type="http://schemas.openxmlformats.org/officeDocument/2006/relationships/chart" Target="../charts/chart3.xml"/></Relationships>
</file>

<file path=ppt/slides/_rels/slide24.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2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5.png"/><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5.png"/><Relationship Id="rId1" Type="http://schemas.openxmlformats.org/officeDocument/2006/relationships/slideLayout" Target="../slideLayouts/slideLayout67.xml"/></Relationships>
</file>

<file path=ppt/slides/_rels/slide63.xml.rels><?xml version="1.0" encoding="UTF-8" standalone="yes"?>
<Relationships xmlns="http://schemas.openxmlformats.org/package/2006/relationships"><Relationship Id="rId3" Type="http://schemas.openxmlformats.org/officeDocument/2006/relationships/hyperlink" Target="https://github.com/sangnvus/201605JS01" TargetMode="External"/><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Layout" Target="../slideLayouts/slideLayout3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505420" y="3909054"/>
            <a:ext cx="5663272" cy="338554"/>
          </a:xfrm>
          <a:prstGeom prst="rect">
            <a:avLst/>
          </a:prstGeom>
          <a:noFill/>
        </p:spPr>
        <p:txBody>
          <a:bodyPr wrap="square">
            <a:spAutoFit/>
          </a:bodyPr>
          <a:lstStyle/>
          <a:p>
            <a:pPr latinLnBrk="1">
              <a:defRPr/>
            </a:pPr>
            <a:r>
              <a:rPr lang="en-US" altLang="ko-KR" sz="1600" b="1">
                <a:solidFill>
                  <a:prstClr val="white"/>
                </a:solidFill>
                <a:latin typeface="Arial" pitchFamily="34" charset="0"/>
                <a:cs typeface="Arial" pitchFamily="34" charset="0"/>
              </a:rPr>
              <a:t>VIETNAMESE STUDY SYSTEM FOR JAPANESE</a:t>
            </a:r>
            <a:endParaRPr lang="en-US" altLang="ko-KR" sz="1600" b="1" dirty="0">
              <a:solidFill>
                <a:prstClr val="white"/>
              </a:solidFill>
              <a:latin typeface="Arial" pitchFamily="34" charset="0"/>
              <a:cs typeface="Arial" pitchFamily="34" charset="0"/>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2131056"/>
            <a:ext cx="5766483" cy="1777997"/>
          </a:xfrm>
          <a:prstGeom prst="rect">
            <a:avLst/>
          </a:prstGeom>
          <a:effectLst>
            <a:outerShdw blurRad="50800" dist="38100" dir="8100000" algn="tr" rotWithShape="0">
              <a:prstClr val="black">
                <a:alpha val="40000"/>
              </a:prstClr>
            </a:outerShdw>
          </a:effectLst>
        </p:spPr>
      </p:pic>
    </p:spTree>
    <p:extLst>
      <p:ext uri="{BB962C8B-B14F-4D97-AF65-F5344CB8AC3E}">
        <p14:creationId xmlns:p14="http://schemas.microsoft.com/office/powerpoint/2010/main" val="87259194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635000" y="2813051"/>
            <a:ext cx="3015744" cy="774212"/>
          </a:xfrm>
          <a:prstGeom prst="rect">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206500"/>
            <a:r>
              <a:rPr lang="ja-JP" altLang="en-US" sz="1100" spc="-150" smtClean="0">
                <a:solidFill>
                  <a:prstClr val="white"/>
                </a:solidFill>
                <a:latin typeface="Arial" panose="020B0604020202020204" pitchFamily="34" charset="0"/>
                <a:cs typeface="Arial" panose="020B0604020202020204" pitchFamily="34" charset="0"/>
              </a:rPr>
              <a:t>ソフトウェ アプロセス モ</a:t>
            </a:r>
            <a:r>
              <a:rPr lang="ja-JP" altLang="en-US" sz="1100" spc="-150">
                <a:solidFill>
                  <a:prstClr val="white"/>
                </a:solidFill>
                <a:latin typeface="Arial" panose="020B0604020202020204" pitchFamily="34" charset="0"/>
                <a:cs typeface="Arial" panose="020B0604020202020204" pitchFamily="34" charset="0"/>
              </a:rPr>
              <a:t>デ</a:t>
            </a:r>
            <a:r>
              <a:rPr lang="ja-JP" altLang="en-US" sz="1100" spc="-150" smtClean="0">
                <a:solidFill>
                  <a:prstClr val="white"/>
                </a:solidFill>
                <a:latin typeface="Arial" panose="020B0604020202020204" pitchFamily="34" charset="0"/>
                <a:cs typeface="Arial" panose="020B0604020202020204" pitchFamily="34" charset="0"/>
              </a:rPr>
              <a:t>ル</a:t>
            </a:r>
          </a:p>
          <a:p>
            <a:pPr marL="1206500"/>
            <a:r>
              <a:rPr lang="en-US" altLang="ja-JP" sz="1400" spc="-150">
                <a:solidFill>
                  <a:prstClr val="white"/>
                </a:solidFill>
                <a:latin typeface="Arial" panose="020B0604020202020204" pitchFamily="34" charset="0"/>
                <a:cs typeface="Arial" panose="020B0604020202020204" pitchFamily="34" charset="0"/>
              </a:rPr>
              <a:t>Software Process Model</a:t>
            </a:r>
            <a:endParaRPr lang="en-US" sz="1400" dirty="0">
              <a:solidFill>
                <a:prstClr val="white"/>
              </a:solidFill>
            </a:endParaRPr>
          </a:p>
        </p:txBody>
      </p:sp>
      <p:sp>
        <p:nvSpPr>
          <p:cNvPr id="7" name="Rectangle 6"/>
          <p:cNvSpPr/>
          <p:nvPr/>
        </p:nvSpPr>
        <p:spPr>
          <a:xfrm>
            <a:off x="3791456" y="2813050"/>
            <a:ext cx="3015744" cy="774213"/>
          </a:xfrm>
          <a:prstGeom prst="rect">
            <a:avLst/>
          </a:prstGeom>
          <a:solidFill>
            <a:schemeClr val="accent2"/>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206500"/>
            <a:r>
              <a:rPr lang="ja-JP" altLang="en-US" sz="1400" spc="-150">
                <a:solidFill>
                  <a:prstClr val="white"/>
                </a:solidFill>
                <a:latin typeface="Arial" panose="020B0604020202020204" pitchFamily="34" charset="0"/>
                <a:cs typeface="Arial" panose="020B0604020202020204" pitchFamily="34" charset="0"/>
              </a:rPr>
              <a:t>プロジェクト組織</a:t>
            </a:r>
          </a:p>
          <a:p>
            <a:pPr marL="1206500"/>
            <a:r>
              <a:rPr lang="en-US" sz="1400" spc="-150">
                <a:solidFill>
                  <a:prstClr val="white"/>
                </a:solidFill>
                <a:latin typeface="Arial" panose="020B0604020202020204" pitchFamily="34" charset="0"/>
                <a:cs typeface="Arial" panose="020B0604020202020204" pitchFamily="34" charset="0"/>
              </a:rPr>
              <a:t>Project Organization</a:t>
            </a:r>
            <a:endParaRPr lang="en-US" sz="1400" dirty="0">
              <a:solidFill>
                <a:prstClr val="white"/>
              </a:solidFill>
            </a:endParaRPr>
          </a:p>
        </p:txBody>
      </p:sp>
      <p:sp>
        <p:nvSpPr>
          <p:cNvPr id="8" name="Rectangle 7"/>
          <p:cNvSpPr/>
          <p:nvPr/>
        </p:nvSpPr>
        <p:spPr>
          <a:xfrm>
            <a:off x="635000" y="3675206"/>
            <a:ext cx="3015744" cy="774214"/>
          </a:xfrm>
          <a:prstGeom prst="rect">
            <a:avLst/>
          </a:prstGeom>
          <a:solidFill>
            <a:schemeClr val="accent3"/>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206500"/>
            <a:r>
              <a:rPr lang="ja-JP" altLang="en-US" sz="1400" spc="-150">
                <a:solidFill>
                  <a:prstClr val="white"/>
                </a:solidFill>
                <a:latin typeface="Arial" panose="020B0604020202020204" pitchFamily="34" charset="0"/>
                <a:cs typeface="Arial" panose="020B0604020202020204" pitchFamily="34" charset="0"/>
              </a:rPr>
              <a:t>プロジェクト計画</a:t>
            </a:r>
          </a:p>
          <a:p>
            <a:pPr marL="1206500"/>
            <a:r>
              <a:rPr lang="en-US" sz="1400" spc="-150">
                <a:solidFill>
                  <a:prstClr val="white"/>
                </a:solidFill>
                <a:latin typeface="Arial" panose="020B0604020202020204" pitchFamily="34" charset="0"/>
                <a:cs typeface="Arial" panose="020B0604020202020204" pitchFamily="34" charset="0"/>
              </a:rPr>
              <a:t>Project Schedule</a:t>
            </a:r>
            <a:endParaRPr lang="en-US" sz="1400" dirty="0">
              <a:solidFill>
                <a:prstClr val="white"/>
              </a:solidFill>
            </a:endParaRPr>
          </a:p>
        </p:txBody>
      </p:sp>
      <p:sp>
        <p:nvSpPr>
          <p:cNvPr id="9" name="Rectangle 8"/>
          <p:cNvSpPr/>
          <p:nvPr/>
        </p:nvSpPr>
        <p:spPr>
          <a:xfrm>
            <a:off x="3791456" y="3675206"/>
            <a:ext cx="3015744" cy="774214"/>
          </a:xfrm>
          <a:prstGeom prst="rect">
            <a:avLst/>
          </a:prstGeom>
          <a:solidFill>
            <a:schemeClr val="accent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206500"/>
            <a:r>
              <a:rPr lang="ja-JP" altLang="en-US" sz="1400" spc="-150">
                <a:solidFill>
                  <a:prstClr val="white"/>
                </a:solidFill>
                <a:latin typeface="Arial" panose="020B0604020202020204" pitchFamily="34" charset="0"/>
                <a:cs typeface="Arial" panose="020B0604020202020204" pitchFamily="34" charset="0"/>
              </a:rPr>
              <a:t>目標 と 成果物</a:t>
            </a:r>
          </a:p>
          <a:p>
            <a:pPr marL="1206500"/>
            <a:r>
              <a:rPr lang="en-US" sz="1400" spc="-150">
                <a:solidFill>
                  <a:prstClr val="white"/>
                </a:solidFill>
                <a:latin typeface="Arial" panose="020B0604020202020204" pitchFamily="34" charset="0"/>
                <a:cs typeface="Arial" panose="020B0604020202020204" pitchFamily="34" charset="0"/>
              </a:rPr>
              <a:t>Objectives &amp; deliverables</a:t>
            </a:r>
            <a:endParaRPr lang="en-US" sz="1400" dirty="0">
              <a:solidFill>
                <a:prstClr val="white"/>
              </a:solidFill>
            </a:endParaRPr>
          </a:p>
        </p:txBody>
      </p:sp>
      <p:sp>
        <p:nvSpPr>
          <p:cNvPr id="12" name="TextBox 11"/>
          <p:cNvSpPr txBox="1"/>
          <p:nvPr/>
        </p:nvSpPr>
        <p:spPr>
          <a:xfrm>
            <a:off x="635000" y="1340400"/>
            <a:ext cx="5613400" cy="1446550"/>
          </a:xfrm>
          <a:prstGeom prst="rect">
            <a:avLst/>
          </a:prstGeom>
          <a:noFill/>
          <a:effectLst>
            <a:outerShdw blurRad="50800" dist="38100" dir="5400000" algn="t" rotWithShape="0">
              <a:prstClr val="black">
                <a:alpha val="40000"/>
              </a:prstClr>
            </a:outerShdw>
          </a:effectLst>
        </p:spPr>
        <p:txBody>
          <a:bodyPr wrap="square" rtlCol="0">
            <a:spAutoFit/>
          </a:bodyPr>
          <a:lstStyle/>
          <a:p>
            <a:r>
              <a:rPr lang="ja-JP" altLang="en-US" sz="4400" spc="-300">
                <a:solidFill>
                  <a:prstClr val="black">
                    <a:lumMod val="65000"/>
                    <a:lumOff val="35000"/>
                  </a:prstClr>
                </a:solidFill>
                <a:latin typeface="Arial" panose="020B0604020202020204" pitchFamily="34" charset="0"/>
                <a:cs typeface="Arial" panose="020B0604020202020204" pitchFamily="34" charset="0"/>
              </a:rPr>
              <a:t>プロジェクト管理  </a:t>
            </a:r>
            <a:r>
              <a:rPr lang="en-US" sz="4400" spc="-300">
                <a:solidFill>
                  <a:prstClr val="black">
                    <a:lumMod val="65000"/>
                    <a:lumOff val="35000"/>
                  </a:prstClr>
                </a:solidFill>
                <a:latin typeface="Arial" panose="020B0604020202020204" pitchFamily="34" charset="0"/>
                <a:cs typeface="Arial" panose="020B0604020202020204" pitchFamily="34" charset="0"/>
              </a:rPr>
              <a:t>Project Management</a:t>
            </a:r>
            <a:endParaRPr lang="en-US" sz="4400" spc="-300" dirty="0">
              <a:solidFill>
                <a:prstClr val="black">
                  <a:lumMod val="65000"/>
                  <a:lumOff val="35000"/>
                </a:prstClr>
              </a:solidFill>
              <a:latin typeface="Arial" panose="020B0604020202020204" pitchFamily="34" charset="0"/>
              <a:cs typeface="Arial" panose="020B0604020202020204" pitchFamily="34" charset="0"/>
            </a:endParaRPr>
          </a:p>
        </p:txBody>
      </p:sp>
      <p:sp>
        <p:nvSpPr>
          <p:cNvPr id="13" name="Rectangle 12"/>
          <p:cNvSpPr/>
          <p:nvPr/>
        </p:nvSpPr>
        <p:spPr>
          <a:xfrm>
            <a:off x="635000" y="2813050"/>
            <a:ext cx="1059944" cy="774213"/>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spc="-300" dirty="0" smtClean="0">
                <a:solidFill>
                  <a:prstClr val="white"/>
                </a:solidFill>
                <a:latin typeface="Arial" panose="020B0604020202020204" pitchFamily="34" charset="0"/>
                <a:cs typeface="Arial" panose="020B0604020202020204" pitchFamily="34" charset="0"/>
              </a:rPr>
              <a:t>01</a:t>
            </a:r>
            <a:endParaRPr lang="en-US" sz="3200" spc="-300" dirty="0">
              <a:solidFill>
                <a:prstClr val="white"/>
              </a:solidFill>
              <a:latin typeface="Arial" panose="020B0604020202020204" pitchFamily="34" charset="0"/>
              <a:cs typeface="Arial" panose="020B0604020202020204" pitchFamily="34" charset="0"/>
            </a:endParaRPr>
          </a:p>
        </p:txBody>
      </p:sp>
      <p:sp>
        <p:nvSpPr>
          <p:cNvPr id="14" name="Rectangle 13"/>
          <p:cNvSpPr/>
          <p:nvPr/>
        </p:nvSpPr>
        <p:spPr>
          <a:xfrm>
            <a:off x="3791456" y="2813051"/>
            <a:ext cx="1059944" cy="774212"/>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spc="-300" dirty="0" smtClean="0">
                <a:solidFill>
                  <a:prstClr val="white"/>
                </a:solidFill>
                <a:latin typeface="Arial" panose="020B0604020202020204" pitchFamily="34" charset="0"/>
                <a:cs typeface="Arial" panose="020B0604020202020204" pitchFamily="34" charset="0"/>
              </a:rPr>
              <a:t>02</a:t>
            </a:r>
            <a:endParaRPr lang="en-US" sz="3200" spc="-300" dirty="0">
              <a:solidFill>
                <a:prstClr val="white"/>
              </a:solidFill>
              <a:latin typeface="Arial" panose="020B0604020202020204" pitchFamily="34" charset="0"/>
              <a:cs typeface="Arial" panose="020B0604020202020204" pitchFamily="34" charset="0"/>
            </a:endParaRPr>
          </a:p>
        </p:txBody>
      </p:sp>
      <p:sp>
        <p:nvSpPr>
          <p:cNvPr id="15" name="Rectangle 14"/>
          <p:cNvSpPr/>
          <p:nvPr/>
        </p:nvSpPr>
        <p:spPr>
          <a:xfrm>
            <a:off x="635000" y="3675205"/>
            <a:ext cx="1059944" cy="774214"/>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spc="-300" dirty="0" smtClean="0">
                <a:solidFill>
                  <a:prstClr val="white"/>
                </a:solidFill>
                <a:latin typeface="Arial" panose="020B0604020202020204" pitchFamily="34" charset="0"/>
                <a:cs typeface="Arial" panose="020B0604020202020204" pitchFamily="34" charset="0"/>
              </a:rPr>
              <a:t>03</a:t>
            </a:r>
            <a:endParaRPr lang="en-US" sz="3200" spc="-300" dirty="0">
              <a:solidFill>
                <a:prstClr val="white"/>
              </a:solidFill>
              <a:latin typeface="Arial" panose="020B0604020202020204" pitchFamily="34" charset="0"/>
              <a:cs typeface="Arial" panose="020B0604020202020204" pitchFamily="34" charset="0"/>
            </a:endParaRPr>
          </a:p>
        </p:txBody>
      </p:sp>
      <p:sp>
        <p:nvSpPr>
          <p:cNvPr id="16" name="Rectangle 15"/>
          <p:cNvSpPr/>
          <p:nvPr/>
        </p:nvSpPr>
        <p:spPr>
          <a:xfrm>
            <a:off x="3791456" y="3675206"/>
            <a:ext cx="1059944" cy="774214"/>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spc="-300" dirty="0" smtClean="0">
                <a:solidFill>
                  <a:prstClr val="white"/>
                </a:solidFill>
                <a:latin typeface="Arial" panose="020B0604020202020204" pitchFamily="34" charset="0"/>
                <a:cs typeface="Arial" panose="020B0604020202020204" pitchFamily="34" charset="0"/>
              </a:rPr>
              <a:t>04</a:t>
            </a:r>
            <a:endParaRPr lang="en-US" sz="3200" spc="-300" dirty="0">
              <a:solidFill>
                <a:prstClr val="white"/>
              </a:solidFill>
              <a:latin typeface="Arial" panose="020B0604020202020204" pitchFamily="34" charset="0"/>
              <a:cs typeface="Arial" panose="020B0604020202020204" pitchFamily="34" charset="0"/>
            </a:endParaRPr>
          </a:p>
        </p:txBody>
      </p:sp>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5823" r="6224"/>
          <a:stretch/>
        </p:blipFill>
        <p:spPr>
          <a:xfrm>
            <a:off x="6986953" y="911129"/>
            <a:ext cx="5134709" cy="4967917"/>
          </a:xfrm>
          <a:prstGeom prst="rect">
            <a:avLst/>
          </a:prstGeom>
          <a:effectLst>
            <a:outerShdw blurRad="50800" dist="38100" dir="8100000" algn="tr" rotWithShape="0">
              <a:prstClr val="black">
                <a:alpha val="40000"/>
              </a:prstClr>
            </a:outerShdw>
          </a:effectLst>
        </p:spPr>
      </p:pic>
      <p:sp>
        <p:nvSpPr>
          <p:cNvPr id="22" name="Rectangle 21"/>
          <p:cNvSpPr/>
          <p:nvPr/>
        </p:nvSpPr>
        <p:spPr>
          <a:xfrm>
            <a:off x="635000" y="4537363"/>
            <a:ext cx="3015744" cy="774214"/>
          </a:xfrm>
          <a:prstGeom prst="rect">
            <a:avLst/>
          </a:prstGeom>
          <a:solidFill>
            <a:schemeClr val="tx2">
              <a:lumMod val="60000"/>
              <a:lumOff val="4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206500"/>
            <a:r>
              <a:rPr lang="ja-JP" altLang="en-US" sz="1050" spc="-150">
                <a:solidFill>
                  <a:prstClr val="white"/>
                </a:solidFill>
                <a:latin typeface="Arial" panose="020B0604020202020204" pitchFamily="34" charset="0"/>
                <a:cs typeface="Arial" panose="020B0604020202020204" pitchFamily="34" charset="0"/>
              </a:rPr>
              <a:t>ツールと インフラストラクチャ</a:t>
            </a:r>
          </a:p>
          <a:p>
            <a:pPr marL="1206500"/>
            <a:r>
              <a:rPr lang="en-US" altLang="ja-JP" sz="1400" spc="-150">
                <a:solidFill>
                  <a:prstClr val="white"/>
                </a:solidFill>
                <a:latin typeface="Arial" panose="020B0604020202020204" pitchFamily="34" charset="0"/>
                <a:cs typeface="Arial" panose="020B0604020202020204" pitchFamily="34" charset="0"/>
              </a:rPr>
              <a:t>Tools &amp; Infrastructure</a:t>
            </a:r>
            <a:endParaRPr lang="en-US" sz="1400" dirty="0">
              <a:solidFill>
                <a:prstClr val="white"/>
              </a:solidFill>
            </a:endParaRPr>
          </a:p>
        </p:txBody>
      </p:sp>
      <p:sp>
        <p:nvSpPr>
          <p:cNvPr id="23" name="Rectangle 22"/>
          <p:cNvSpPr/>
          <p:nvPr/>
        </p:nvSpPr>
        <p:spPr>
          <a:xfrm>
            <a:off x="3791456" y="4537363"/>
            <a:ext cx="3015744" cy="774214"/>
          </a:xfrm>
          <a:prstGeom prst="rect">
            <a:avLst/>
          </a:prstGeom>
          <a:solidFill>
            <a:schemeClr val="accent6">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206500"/>
            <a:r>
              <a:rPr lang="ja-JP" altLang="en-US" sz="1400" spc="-150">
                <a:solidFill>
                  <a:prstClr val="white"/>
                </a:solidFill>
                <a:latin typeface="Arial" panose="020B0604020202020204" pitchFamily="34" charset="0"/>
                <a:cs typeface="Arial" panose="020B0604020202020204" pitchFamily="34" charset="0"/>
              </a:rPr>
              <a:t>リスク管理</a:t>
            </a:r>
          </a:p>
          <a:p>
            <a:pPr marL="1206500"/>
            <a:r>
              <a:rPr lang="en-US" sz="1400" spc="-150">
                <a:solidFill>
                  <a:prstClr val="white"/>
                </a:solidFill>
                <a:latin typeface="Arial" panose="020B0604020202020204" pitchFamily="34" charset="0"/>
                <a:cs typeface="Arial" panose="020B0604020202020204" pitchFamily="34" charset="0"/>
              </a:rPr>
              <a:t>Risks  management</a:t>
            </a:r>
            <a:endParaRPr lang="en-US" sz="1400" dirty="0">
              <a:solidFill>
                <a:prstClr val="white"/>
              </a:solidFill>
            </a:endParaRPr>
          </a:p>
        </p:txBody>
      </p:sp>
      <p:sp>
        <p:nvSpPr>
          <p:cNvPr id="24" name="Rectangle 23"/>
          <p:cNvSpPr/>
          <p:nvPr/>
        </p:nvSpPr>
        <p:spPr>
          <a:xfrm>
            <a:off x="635000" y="4537362"/>
            <a:ext cx="1059944" cy="774214"/>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spc="-300" smtClean="0">
                <a:solidFill>
                  <a:prstClr val="white"/>
                </a:solidFill>
                <a:latin typeface="Arial" panose="020B0604020202020204" pitchFamily="34" charset="0"/>
                <a:cs typeface="Arial" panose="020B0604020202020204" pitchFamily="34" charset="0"/>
              </a:rPr>
              <a:t>05</a:t>
            </a:r>
            <a:endParaRPr lang="en-US" sz="3200" spc="-300" dirty="0">
              <a:solidFill>
                <a:prstClr val="white"/>
              </a:solidFill>
              <a:latin typeface="Arial" panose="020B0604020202020204" pitchFamily="34" charset="0"/>
              <a:cs typeface="Arial" panose="020B0604020202020204" pitchFamily="34" charset="0"/>
            </a:endParaRPr>
          </a:p>
        </p:txBody>
      </p:sp>
      <p:sp>
        <p:nvSpPr>
          <p:cNvPr id="25" name="Rectangle 24"/>
          <p:cNvSpPr/>
          <p:nvPr/>
        </p:nvSpPr>
        <p:spPr>
          <a:xfrm>
            <a:off x="3791456" y="4537363"/>
            <a:ext cx="1059944" cy="774214"/>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spc="-300" smtClean="0">
                <a:solidFill>
                  <a:prstClr val="white"/>
                </a:solidFill>
                <a:latin typeface="Arial" panose="020B0604020202020204" pitchFamily="34" charset="0"/>
                <a:cs typeface="Arial" panose="020B0604020202020204" pitchFamily="34" charset="0"/>
              </a:rPr>
              <a:t>06</a:t>
            </a:r>
            <a:endParaRPr lang="en-US" sz="3200" spc="-300" dirty="0">
              <a:solidFill>
                <a:prstClr val="white"/>
              </a:solidFill>
              <a:latin typeface="Arial" panose="020B0604020202020204" pitchFamily="34" charset="0"/>
              <a:cs typeface="Arial" panose="020B0604020202020204" pitchFamily="34" charset="0"/>
            </a:endParaRPr>
          </a:p>
        </p:txBody>
      </p:sp>
      <p:sp>
        <p:nvSpPr>
          <p:cNvPr id="26" name="Rectangle 25"/>
          <p:cNvSpPr/>
          <p:nvPr/>
        </p:nvSpPr>
        <p:spPr>
          <a:xfrm>
            <a:off x="635000" y="5399519"/>
            <a:ext cx="3015744" cy="774214"/>
          </a:xfrm>
          <a:prstGeom prst="rect">
            <a:avLst/>
          </a:prstGeom>
          <a:solidFill>
            <a:schemeClr val="accent5">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206500"/>
            <a:r>
              <a:rPr lang="ja-JP" altLang="en-US" sz="1200" spc="-150">
                <a:solidFill>
                  <a:prstClr val="white"/>
                </a:solidFill>
                <a:latin typeface="Arial" panose="020B0604020202020204" pitchFamily="34" charset="0"/>
                <a:cs typeface="Arial" panose="020B0604020202020204" pitchFamily="34" charset="0"/>
              </a:rPr>
              <a:t>コンフィグレーション管理</a:t>
            </a:r>
          </a:p>
          <a:p>
            <a:pPr marL="1206500"/>
            <a:r>
              <a:rPr lang="en-US" sz="1300" spc="-150">
                <a:solidFill>
                  <a:prstClr val="white"/>
                </a:solidFill>
                <a:latin typeface="Arial" panose="020B0604020202020204" pitchFamily="34" charset="0"/>
                <a:cs typeface="Arial" panose="020B0604020202020204" pitchFamily="34" charset="0"/>
              </a:rPr>
              <a:t>Configuration management</a:t>
            </a:r>
            <a:endParaRPr lang="en-US" sz="1300" dirty="0">
              <a:solidFill>
                <a:prstClr val="white"/>
              </a:solidFill>
            </a:endParaRPr>
          </a:p>
        </p:txBody>
      </p:sp>
      <p:sp>
        <p:nvSpPr>
          <p:cNvPr id="27" name="Rectangle 26"/>
          <p:cNvSpPr/>
          <p:nvPr/>
        </p:nvSpPr>
        <p:spPr>
          <a:xfrm>
            <a:off x="3791456" y="5399519"/>
            <a:ext cx="3015744" cy="774214"/>
          </a:xfrm>
          <a:prstGeom prst="rect">
            <a:avLst/>
          </a:prstGeom>
          <a:solidFill>
            <a:schemeClr val="bg1">
              <a:lumMod val="6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206500"/>
            <a:r>
              <a:rPr lang="ja-JP" altLang="en-US" sz="1200" spc="-150">
                <a:solidFill>
                  <a:prstClr val="white"/>
                </a:solidFill>
                <a:latin typeface="Arial" panose="020B0604020202020204" pitchFamily="34" charset="0"/>
                <a:cs typeface="Arial" panose="020B0604020202020204" pitchFamily="34" charset="0"/>
              </a:rPr>
              <a:t>コミュニケーション管理</a:t>
            </a:r>
          </a:p>
          <a:p>
            <a:pPr marL="1206500"/>
            <a:r>
              <a:rPr lang="en-US" sz="1200" spc="-150">
                <a:solidFill>
                  <a:prstClr val="white"/>
                </a:solidFill>
                <a:latin typeface="Arial" panose="020B0604020202020204" pitchFamily="34" charset="0"/>
                <a:cs typeface="Arial" panose="020B0604020202020204" pitchFamily="34" charset="0"/>
              </a:rPr>
              <a:t>Communication management</a:t>
            </a:r>
            <a:endParaRPr lang="en-US" sz="1200" dirty="0">
              <a:solidFill>
                <a:prstClr val="white"/>
              </a:solidFill>
            </a:endParaRPr>
          </a:p>
        </p:txBody>
      </p:sp>
      <p:sp>
        <p:nvSpPr>
          <p:cNvPr id="28" name="Rectangle 27"/>
          <p:cNvSpPr/>
          <p:nvPr/>
        </p:nvSpPr>
        <p:spPr>
          <a:xfrm>
            <a:off x="635000" y="5399518"/>
            <a:ext cx="1059944" cy="774214"/>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spc="-300" smtClean="0">
                <a:solidFill>
                  <a:prstClr val="white"/>
                </a:solidFill>
                <a:latin typeface="Arial" panose="020B0604020202020204" pitchFamily="34" charset="0"/>
                <a:cs typeface="Arial" panose="020B0604020202020204" pitchFamily="34" charset="0"/>
              </a:rPr>
              <a:t>07</a:t>
            </a:r>
            <a:endParaRPr lang="en-US" sz="3200" spc="-300" dirty="0">
              <a:solidFill>
                <a:prstClr val="white"/>
              </a:solidFill>
              <a:latin typeface="Arial" panose="020B0604020202020204" pitchFamily="34" charset="0"/>
              <a:cs typeface="Arial" panose="020B0604020202020204" pitchFamily="34" charset="0"/>
            </a:endParaRPr>
          </a:p>
        </p:txBody>
      </p:sp>
      <p:sp>
        <p:nvSpPr>
          <p:cNvPr id="29" name="Rectangle 28"/>
          <p:cNvSpPr/>
          <p:nvPr/>
        </p:nvSpPr>
        <p:spPr>
          <a:xfrm>
            <a:off x="3791456" y="5399519"/>
            <a:ext cx="1059944" cy="774214"/>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spc="-300" smtClean="0">
                <a:solidFill>
                  <a:prstClr val="white"/>
                </a:solidFill>
                <a:latin typeface="Arial" panose="020B0604020202020204" pitchFamily="34" charset="0"/>
                <a:cs typeface="Arial" panose="020B0604020202020204" pitchFamily="34" charset="0"/>
              </a:rPr>
              <a:t>08</a:t>
            </a:r>
            <a:endParaRPr lang="en-US" sz="3200" spc="-300" dirty="0">
              <a:solidFill>
                <a:prstClr val="white"/>
              </a:solidFill>
              <a:latin typeface="Arial" panose="020B0604020202020204" pitchFamily="34" charset="0"/>
              <a:cs typeface="Arial" panose="020B0604020202020204" pitchFamily="34" charset="0"/>
            </a:endParaRPr>
          </a:p>
        </p:txBody>
      </p:sp>
      <p:grpSp>
        <p:nvGrpSpPr>
          <p:cNvPr id="30" name="Group 29"/>
          <p:cNvGrpSpPr/>
          <p:nvPr/>
        </p:nvGrpSpPr>
        <p:grpSpPr>
          <a:xfrm>
            <a:off x="0" y="6476870"/>
            <a:ext cx="12192000" cy="423333"/>
            <a:chOff x="0" y="6434667"/>
            <a:chExt cx="12192000" cy="423333"/>
          </a:xfrm>
          <a:solidFill>
            <a:srgbClr val="188ED6"/>
          </a:solidFill>
        </p:grpSpPr>
        <p:sp>
          <p:nvSpPr>
            <p:cNvPr id="31" name="Rectangle 30"/>
            <p:cNvSpPr/>
            <p:nvPr/>
          </p:nvSpPr>
          <p:spPr>
            <a:xfrm>
              <a:off x="0" y="6434667"/>
              <a:ext cx="12192000" cy="42333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p:cNvSpPr txBox="1"/>
            <p:nvPr/>
          </p:nvSpPr>
          <p:spPr>
            <a:xfrm>
              <a:off x="80189" y="6461667"/>
              <a:ext cx="4339411" cy="369332"/>
            </a:xfrm>
            <a:prstGeom prst="rect">
              <a:avLst/>
            </a:prstGeom>
            <a:grpFill/>
          </p:spPr>
          <p:txBody>
            <a:bodyPr wrap="square" rtlCol="0">
              <a:spAutoFit/>
            </a:bodyPr>
            <a:lstStyle/>
            <a:p>
              <a:r>
                <a:rPr lang="ja-JP" altLang="en-US">
                  <a:solidFill>
                    <a:schemeClr val="bg1"/>
                  </a:solidFill>
                  <a:latin typeface="Arial" panose="020B0604020202020204" pitchFamily="34" charset="0"/>
                  <a:cs typeface="Arial" panose="020B0604020202020204" pitchFamily="34" charset="0"/>
                </a:rPr>
                <a:t>内容 </a:t>
              </a:r>
              <a:r>
                <a:rPr lang="en-US" altLang="ja-JP" smtClean="0">
                  <a:solidFill>
                    <a:schemeClr val="bg1"/>
                  </a:solidFill>
                  <a:latin typeface="Arial" panose="020B0604020202020204" pitchFamily="34" charset="0"/>
                  <a:cs typeface="Arial" panose="020B0604020202020204" pitchFamily="34" charset="0"/>
                </a:rPr>
                <a:t>Content</a:t>
              </a:r>
              <a:endParaRPr lang="en-US" b="1" dirty="0">
                <a:solidFill>
                  <a:schemeClr val="bg1"/>
                </a:solidFill>
                <a:latin typeface="Arial" panose="020B0604020202020204" pitchFamily="34" charset="0"/>
                <a:cs typeface="Arial" panose="020B0604020202020204" pitchFamily="34" charset="0"/>
              </a:endParaRPr>
            </a:p>
          </p:txBody>
        </p:sp>
        <p:pic>
          <p:nvPicPr>
            <p:cNvPr id="33"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10903861" y="6498991"/>
              <a:ext cx="851179" cy="262447"/>
            </a:xfrm>
            <a:prstGeom prst="rect">
              <a:avLst/>
            </a:prstGeom>
            <a:grpFill/>
            <a:extLst/>
          </p:spPr>
        </p:pic>
      </p:grpSp>
    </p:spTree>
    <p:extLst>
      <p:ext uri="{BB962C8B-B14F-4D97-AF65-F5344CB8AC3E}">
        <p14:creationId xmlns:p14="http://schemas.microsoft.com/office/powerpoint/2010/main" val="125920834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46000">
              <a:schemeClr val="bg1">
                <a:lumMod val="95000"/>
              </a:schemeClr>
            </a:gs>
            <a:gs pos="100000">
              <a:schemeClr val="bg1">
                <a:lumMod val="85000"/>
              </a:schemeClr>
            </a:gs>
          </a:gsLst>
          <a:path path="circle">
            <a:fillToRect l="50000" t="130000" r="50000" b="-30000"/>
          </a:path>
        </a:gradFill>
        <a:effectLst/>
      </p:bgPr>
    </p:bg>
    <p:spTree>
      <p:nvGrpSpPr>
        <p:cNvPr id="1" name=""/>
        <p:cNvGrpSpPr/>
        <p:nvPr/>
      </p:nvGrpSpPr>
      <p:grpSpPr>
        <a:xfrm>
          <a:off x="0" y="0"/>
          <a:ext cx="0" cy="0"/>
          <a:chOff x="0" y="0"/>
          <a:chExt cx="0" cy="0"/>
        </a:xfrm>
      </p:grpSpPr>
      <p:grpSp>
        <p:nvGrpSpPr>
          <p:cNvPr id="2" name="Group 1"/>
          <p:cNvGrpSpPr/>
          <p:nvPr/>
        </p:nvGrpSpPr>
        <p:grpSpPr>
          <a:xfrm>
            <a:off x="0" y="6476870"/>
            <a:ext cx="12192000" cy="423333"/>
            <a:chOff x="0" y="6434667"/>
            <a:chExt cx="12192000" cy="423333"/>
          </a:xfrm>
          <a:solidFill>
            <a:schemeClr val="accent4"/>
          </a:solidFill>
        </p:grpSpPr>
        <p:sp>
          <p:nvSpPr>
            <p:cNvPr id="3" name="Rectangle 2"/>
            <p:cNvSpPr/>
            <p:nvPr/>
          </p:nvSpPr>
          <p:spPr>
            <a:xfrm>
              <a:off x="0" y="6434667"/>
              <a:ext cx="12192000" cy="42333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80189" y="6461667"/>
              <a:ext cx="5171749" cy="369332"/>
            </a:xfrm>
            <a:prstGeom prst="rect">
              <a:avLst/>
            </a:prstGeom>
            <a:grpFill/>
          </p:spPr>
          <p:txBody>
            <a:bodyPr wrap="square" rtlCol="0">
              <a:spAutoFit/>
            </a:bodyPr>
            <a:lstStyle/>
            <a:p>
              <a:r>
                <a:rPr lang="ja-JP" altLang="en-US">
                  <a:solidFill>
                    <a:schemeClr val="bg1"/>
                  </a:solidFill>
                  <a:latin typeface="Arial" panose="020B0604020202020204" pitchFamily="34" charset="0"/>
                  <a:cs typeface="Arial" panose="020B0604020202020204" pitchFamily="34" charset="0"/>
                </a:rPr>
                <a:t>プロジェクト管理  </a:t>
              </a:r>
              <a:r>
                <a:rPr lang="en-US" altLang="ja-JP">
                  <a:solidFill>
                    <a:schemeClr val="bg1"/>
                  </a:solidFill>
                  <a:latin typeface="Arial" panose="020B0604020202020204" pitchFamily="34" charset="0"/>
                  <a:cs typeface="Arial" panose="020B0604020202020204" pitchFamily="34" charset="0"/>
                </a:rPr>
                <a:t>Project Management</a:t>
              </a:r>
              <a:endParaRPr lang="en-US" b="1" dirty="0">
                <a:solidFill>
                  <a:schemeClr val="bg1"/>
                </a:solidFill>
                <a:latin typeface="Arial" panose="020B0604020202020204" pitchFamily="34" charset="0"/>
                <a:cs typeface="Arial" panose="020B0604020202020204" pitchFamily="34" charset="0"/>
              </a:endParaRPr>
            </a:p>
          </p:txBody>
        </p:sp>
        <p:pic>
          <p:nvPicPr>
            <p:cNvPr id="5"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10903861" y="6498991"/>
              <a:ext cx="851179" cy="262447"/>
            </a:xfrm>
            <a:prstGeom prst="rect">
              <a:avLst/>
            </a:prstGeom>
            <a:grpFill/>
            <a:extLst/>
          </p:spPr>
        </p:pic>
      </p:grpSp>
      <p:sp>
        <p:nvSpPr>
          <p:cNvPr id="6" name="Rectangle 5"/>
          <p:cNvSpPr/>
          <p:nvPr/>
        </p:nvSpPr>
        <p:spPr>
          <a:xfrm>
            <a:off x="0" y="199293"/>
            <a:ext cx="12192000" cy="914400"/>
          </a:xfrm>
          <a:prstGeom prst="rect">
            <a:avLst/>
          </a:prstGeom>
          <a:solidFill>
            <a:srgbClr val="188ED6"/>
          </a:solidFill>
          <a:ln>
            <a:noFill/>
          </a:ln>
          <a:effectLst>
            <a:outerShdw blurRad="63500" dist="38100" dir="5400000" sx="101000" sy="101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1" y="302550"/>
            <a:ext cx="12192002" cy="707886"/>
          </a:xfrm>
          <a:prstGeom prst="rect">
            <a:avLst/>
          </a:prstGeom>
          <a:noFill/>
        </p:spPr>
        <p:txBody>
          <a:bodyPr wrap="square" rtlCol="0">
            <a:spAutoFit/>
          </a:bodyPr>
          <a:lstStyle/>
          <a:p>
            <a:r>
              <a:rPr lang="en-US" sz="4000">
                <a:solidFill>
                  <a:schemeClr val="bg1"/>
                </a:solidFill>
              </a:rPr>
              <a:t>2</a:t>
            </a:r>
            <a:r>
              <a:rPr lang="en-US" sz="4000" smtClean="0">
                <a:solidFill>
                  <a:schemeClr val="bg1"/>
                </a:solidFill>
              </a:rPr>
              <a:t>.1.</a:t>
            </a:r>
            <a:r>
              <a:rPr lang="ja-JP" altLang="en-US" sz="4000" smtClean="0">
                <a:solidFill>
                  <a:schemeClr val="bg1"/>
                </a:solidFill>
                <a:latin typeface="Arial" panose="020B0604020202020204" pitchFamily="34" charset="0"/>
                <a:cs typeface="Arial" panose="020B0604020202020204" pitchFamily="34" charset="0"/>
              </a:rPr>
              <a:t> </a:t>
            </a:r>
            <a:r>
              <a:rPr lang="ja-JP" altLang="en-US" sz="3600" smtClean="0">
                <a:solidFill>
                  <a:schemeClr val="bg1"/>
                </a:solidFill>
                <a:latin typeface="Arial" panose="020B0604020202020204" pitchFamily="34" charset="0"/>
                <a:cs typeface="Arial" panose="020B0604020202020204" pitchFamily="34" charset="0"/>
              </a:rPr>
              <a:t>ソ</a:t>
            </a:r>
            <a:r>
              <a:rPr lang="ja-JP" altLang="en-US" sz="3600">
                <a:solidFill>
                  <a:schemeClr val="bg1"/>
                </a:solidFill>
                <a:latin typeface="Arial" panose="020B0604020202020204" pitchFamily="34" charset="0"/>
                <a:cs typeface="Arial" panose="020B0604020202020204" pitchFamily="34" charset="0"/>
              </a:rPr>
              <a:t>フトウェ アプロセス モデル  </a:t>
            </a:r>
            <a:r>
              <a:rPr lang="en-US" altLang="ja-JP" sz="3600">
                <a:solidFill>
                  <a:schemeClr val="bg1"/>
                </a:solidFill>
                <a:latin typeface="Arial" panose="020B0604020202020204" pitchFamily="34" charset="0"/>
                <a:cs typeface="Arial" panose="020B0604020202020204" pitchFamily="34" charset="0"/>
              </a:rPr>
              <a:t>Software Process Model</a:t>
            </a:r>
            <a:r>
              <a:rPr lang="en-US" sz="3600" smtClean="0">
                <a:solidFill>
                  <a:schemeClr val="bg1"/>
                </a:solidFill>
              </a:rPr>
              <a:t> </a:t>
            </a:r>
            <a:endParaRPr lang="en-US" sz="3600">
              <a:solidFill>
                <a:schemeClr val="bg1"/>
              </a:solidFill>
            </a:endParaRPr>
          </a:p>
        </p:txBody>
      </p:sp>
      <p:sp>
        <p:nvSpPr>
          <p:cNvPr id="20" name="Freeform 6"/>
          <p:cNvSpPr>
            <a:spLocks noEditPoints="1"/>
          </p:cNvSpPr>
          <p:nvPr/>
        </p:nvSpPr>
        <p:spPr bwMode="auto">
          <a:xfrm>
            <a:off x="6320941" y="1722260"/>
            <a:ext cx="836612" cy="838200"/>
          </a:xfrm>
          <a:custGeom>
            <a:avLst/>
            <a:gdLst>
              <a:gd name="T0" fmla="*/ 1526 w 3687"/>
              <a:gd name="T1" fmla="*/ 1338 h 3693"/>
              <a:gd name="T2" fmla="*/ 1497 w 3687"/>
              <a:gd name="T3" fmla="*/ 1446 h 3693"/>
              <a:gd name="T4" fmla="*/ 1307 w 3687"/>
              <a:gd name="T5" fmla="*/ 1694 h 3693"/>
              <a:gd name="T6" fmla="*/ 1283 w 3687"/>
              <a:gd name="T7" fmla="*/ 2022 h 3693"/>
              <a:gd name="T8" fmla="*/ 1457 w 3687"/>
              <a:gd name="T9" fmla="*/ 2323 h 3693"/>
              <a:gd name="T10" fmla="*/ 1777 w 3687"/>
              <a:gd name="T11" fmla="*/ 2467 h 3693"/>
              <a:gd name="T12" fmla="*/ 2126 w 3687"/>
              <a:gd name="T13" fmla="*/ 2393 h 3693"/>
              <a:gd name="T14" fmla="*/ 2357 w 3687"/>
              <a:gd name="T15" fmla="*/ 2136 h 3693"/>
              <a:gd name="T16" fmla="*/ 2396 w 3687"/>
              <a:gd name="T17" fmla="*/ 1783 h 3693"/>
              <a:gd name="T18" fmla="*/ 2227 w 3687"/>
              <a:gd name="T19" fmla="*/ 1485 h 3693"/>
              <a:gd name="T20" fmla="*/ 2146 w 3687"/>
              <a:gd name="T21" fmla="*/ 1357 h 3693"/>
              <a:gd name="T22" fmla="*/ 2230 w 3687"/>
              <a:gd name="T23" fmla="*/ 1284 h 3693"/>
              <a:gd name="T24" fmla="*/ 2426 w 3687"/>
              <a:gd name="T25" fmla="*/ 1432 h 3693"/>
              <a:gd name="T26" fmla="*/ 2581 w 3687"/>
              <a:gd name="T27" fmla="*/ 1769 h 3693"/>
              <a:gd name="T28" fmla="*/ 2539 w 3687"/>
              <a:gd name="T29" fmla="*/ 2169 h 3693"/>
              <a:gd name="T30" fmla="*/ 2298 w 3687"/>
              <a:gd name="T31" fmla="*/ 2491 h 3693"/>
              <a:gd name="T32" fmla="*/ 1916 w 3687"/>
              <a:gd name="T33" fmla="*/ 2641 h 3693"/>
              <a:gd name="T34" fmla="*/ 1506 w 3687"/>
              <a:gd name="T35" fmla="*/ 2564 h 3693"/>
              <a:gd name="T36" fmla="*/ 1209 w 3687"/>
              <a:gd name="T37" fmla="*/ 2294 h 3693"/>
              <a:gd name="T38" fmla="*/ 1095 w 3687"/>
              <a:gd name="T39" fmla="*/ 1896 h 3693"/>
              <a:gd name="T40" fmla="*/ 1186 w 3687"/>
              <a:gd name="T41" fmla="*/ 1534 h 3693"/>
              <a:gd name="T42" fmla="*/ 1408 w 3687"/>
              <a:gd name="T43" fmla="*/ 1291 h 3693"/>
              <a:gd name="T44" fmla="*/ 1900 w 3687"/>
              <a:gd name="T45" fmla="*/ 1012 h 3693"/>
              <a:gd name="T46" fmla="*/ 1913 w 3687"/>
              <a:gd name="T47" fmla="*/ 1939 h 3693"/>
              <a:gd name="T48" fmla="*/ 1797 w 3687"/>
              <a:gd name="T49" fmla="*/ 1973 h 3693"/>
              <a:gd name="T50" fmla="*/ 1755 w 3687"/>
              <a:gd name="T51" fmla="*/ 1051 h 3693"/>
              <a:gd name="T52" fmla="*/ 1844 w 3687"/>
              <a:gd name="T53" fmla="*/ 184 h 3693"/>
              <a:gd name="T54" fmla="*/ 1221 w 3687"/>
              <a:gd name="T55" fmla="*/ 305 h 3693"/>
              <a:gd name="T56" fmla="*/ 705 w 3687"/>
              <a:gd name="T57" fmla="*/ 638 h 3693"/>
              <a:gd name="T58" fmla="*/ 343 w 3687"/>
              <a:gd name="T59" fmla="*/ 1134 h 3693"/>
              <a:gd name="T60" fmla="*/ 182 w 3687"/>
              <a:gd name="T61" fmla="*/ 1743 h 3693"/>
              <a:gd name="T62" fmla="*/ 264 w 3687"/>
              <a:gd name="T63" fmla="*/ 2378 h 3693"/>
              <a:gd name="T64" fmla="*/ 564 w 3687"/>
              <a:gd name="T65" fmla="*/ 2917 h 3693"/>
              <a:gd name="T66" fmla="*/ 1034 w 3687"/>
              <a:gd name="T67" fmla="*/ 3308 h 3693"/>
              <a:gd name="T68" fmla="*/ 1628 w 3687"/>
              <a:gd name="T69" fmla="*/ 3506 h 3693"/>
              <a:gd name="T70" fmla="*/ 2268 w 3687"/>
              <a:gd name="T71" fmla="*/ 3464 h 3693"/>
              <a:gd name="T72" fmla="*/ 2825 w 3687"/>
              <a:gd name="T73" fmla="*/ 3197 h 3693"/>
              <a:gd name="T74" fmla="*/ 3244 w 3687"/>
              <a:gd name="T75" fmla="*/ 2751 h 3693"/>
              <a:gd name="T76" fmla="*/ 3477 w 3687"/>
              <a:gd name="T77" fmla="*/ 2174 h 3693"/>
              <a:gd name="T78" fmla="*/ 3477 w 3687"/>
              <a:gd name="T79" fmla="*/ 1530 h 3693"/>
              <a:gd name="T80" fmla="*/ 3244 w 3687"/>
              <a:gd name="T81" fmla="*/ 953 h 3693"/>
              <a:gd name="T82" fmla="*/ 2825 w 3687"/>
              <a:gd name="T83" fmla="*/ 507 h 3693"/>
              <a:gd name="T84" fmla="*/ 2268 w 3687"/>
              <a:gd name="T85" fmla="*/ 239 h 3693"/>
              <a:gd name="T86" fmla="*/ 1844 w 3687"/>
              <a:gd name="T87" fmla="*/ 0 h 3693"/>
              <a:gd name="T88" fmla="*/ 2487 w 3687"/>
              <a:gd name="T89" fmla="*/ 116 h 3693"/>
              <a:gd name="T90" fmla="*/ 3031 w 3687"/>
              <a:gd name="T91" fmla="*/ 435 h 3693"/>
              <a:gd name="T92" fmla="*/ 3436 w 3687"/>
              <a:gd name="T93" fmla="*/ 915 h 3693"/>
              <a:gd name="T94" fmla="*/ 3658 w 3687"/>
              <a:gd name="T95" fmla="*/ 1515 h 3693"/>
              <a:gd name="T96" fmla="*/ 3658 w 3687"/>
              <a:gd name="T97" fmla="*/ 2179 h 3693"/>
              <a:gd name="T98" fmla="*/ 3436 w 3687"/>
              <a:gd name="T99" fmla="*/ 2779 h 3693"/>
              <a:gd name="T100" fmla="*/ 3031 w 3687"/>
              <a:gd name="T101" fmla="*/ 3259 h 3693"/>
              <a:gd name="T102" fmla="*/ 2487 w 3687"/>
              <a:gd name="T103" fmla="*/ 3578 h 3693"/>
              <a:gd name="T104" fmla="*/ 1844 w 3687"/>
              <a:gd name="T105" fmla="*/ 3693 h 3693"/>
              <a:gd name="T106" fmla="*/ 1201 w 3687"/>
              <a:gd name="T107" fmla="*/ 3578 h 3693"/>
              <a:gd name="T108" fmla="*/ 656 w 3687"/>
              <a:gd name="T109" fmla="*/ 3259 h 3693"/>
              <a:gd name="T110" fmla="*/ 252 w 3687"/>
              <a:gd name="T111" fmla="*/ 2779 h 3693"/>
              <a:gd name="T112" fmla="*/ 30 w 3687"/>
              <a:gd name="T113" fmla="*/ 2179 h 3693"/>
              <a:gd name="T114" fmla="*/ 30 w 3687"/>
              <a:gd name="T115" fmla="*/ 1515 h 3693"/>
              <a:gd name="T116" fmla="*/ 252 w 3687"/>
              <a:gd name="T117" fmla="*/ 915 h 3693"/>
              <a:gd name="T118" fmla="*/ 656 w 3687"/>
              <a:gd name="T119" fmla="*/ 435 h 3693"/>
              <a:gd name="T120" fmla="*/ 1201 w 3687"/>
              <a:gd name="T121" fmla="*/ 116 h 3693"/>
              <a:gd name="T122" fmla="*/ 1844 w 3687"/>
              <a:gd name="T123" fmla="*/ 0 h 3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687" h="3693">
                <a:moveTo>
                  <a:pt x="1446" y="1283"/>
                </a:moveTo>
                <a:lnTo>
                  <a:pt x="1466" y="1285"/>
                </a:lnTo>
                <a:lnTo>
                  <a:pt x="1485" y="1293"/>
                </a:lnTo>
                <a:lnTo>
                  <a:pt x="1502" y="1304"/>
                </a:lnTo>
                <a:lnTo>
                  <a:pt x="1516" y="1320"/>
                </a:lnTo>
                <a:lnTo>
                  <a:pt x="1526" y="1338"/>
                </a:lnTo>
                <a:lnTo>
                  <a:pt x="1532" y="1357"/>
                </a:lnTo>
                <a:lnTo>
                  <a:pt x="1534" y="1377"/>
                </a:lnTo>
                <a:lnTo>
                  <a:pt x="1531" y="1396"/>
                </a:lnTo>
                <a:lnTo>
                  <a:pt x="1525" y="1415"/>
                </a:lnTo>
                <a:lnTo>
                  <a:pt x="1512" y="1432"/>
                </a:lnTo>
                <a:lnTo>
                  <a:pt x="1497" y="1446"/>
                </a:lnTo>
                <a:lnTo>
                  <a:pt x="1455" y="1480"/>
                </a:lnTo>
                <a:lnTo>
                  <a:pt x="1417" y="1517"/>
                </a:lnTo>
                <a:lnTo>
                  <a:pt x="1383" y="1558"/>
                </a:lnTo>
                <a:lnTo>
                  <a:pt x="1354" y="1600"/>
                </a:lnTo>
                <a:lnTo>
                  <a:pt x="1329" y="1646"/>
                </a:lnTo>
                <a:lnTo>
                  <a:pt x="1307" y="1694"/>
                </a:lnTo>
                <a:lnTo>
                  <a:pt x="1292" y="1744"/>
                </a:lnTo>
                <a:lnTo>
                  <a:pt x="1279" y="1795"/>
                </a:lnTo>
                <a:lnTo>
                  <a:pt x="1272" y="1847"/>
                </a:lnTo>
                <a:lnTo>
                  <a:pt x="1269" y="1900"/>
                </a:lnTo>
                <a:lnTo>
                  <a:pt x="1272" y="1962"/>
                </a:lnTo>
                <a:lnTo>
                  <a:pt x="1283" y="2022"/>
                </a:lnTo>
                <a:lnTo>
                  <a:pt x="1298" y="2081"/>
                </a:lnTo>
                <a:lnTo>
                  <a:pt x="1321" y="2136"/>
                </a:lnTo>
                <a:lnTo>
                  <a:pt x="1348" y="2187"/>
                </a:lnTo>
                <a:lnTo>
                  <a:pt x="1380" y="2237"/>
                </a:lnTo>
                <a:lnTo>
                  <a:pt x="1417" y="2282"/>
                </a:lnTo>
                <a:lnTo>
                  <a:pt x="1457" y="2323"/>
                </a:lnTo>
                <a:lnTo>
                  <a:pt x="1503" y="2360"/>
                </a:lnTo>
                <a:lnTo>
                  <a:pt x="1551" y="2393"/>
                </a:lnTo>
                <a:lnTo>
                  <a:pt x="1604" y="2420"/>
                </a:lnTo>
                <a:lnTo>
                  <a:pt x="1659" y="2441"/>
                </a:lnTo>
                <a:lnTo>
                  <a:pt x="1717" y="2458"/>
                </a:lnTo>
                <a:lnTo>
                  <a:pt x="1777" y="2467"/>
                </a:lnTo>
                <a:lnTo>
                  <a:pt x="1838" y="2470"/>
                </a:lnTo>
                <a:lnTo>
                  <a:pt x="1901" y="2467"/>
                </a:lnTo>
                <a:lnTo>
                  <a:pt x="1960" y="2458"/>
                </a:lnTo>
                <a:lnTo>
                  <a:pt x="2019" y="2441"/>
                </a:lnTo>
                <a:lnTo>
                  <a:pt x="2073" y="2420"/>
                </a:lnTo>
                <a:lnTo>
                  <a:pt x="2126" y="2393"/>
                </a:lnTo>
                <a:lnTo>
                  <a:pt x="2174" y="2360"/>
                </a:lnTo>
                <a:lnTo>
                  <a:pt x="2220" y="2323"/>
                </a:lnTo>
                <a:lnTo>
                  <a:pt x="2261" y="2282"/>
                </a:lnTo>
                <a:lnTo>
                  <a:pt x="2298" y="2237"/>
                </a:lnTo>
                <a:lnTo>
                  <a:pt x="2330" y="2187"/>
                </a:lnTo>
                <a:lnTo>
                  <a:pt x="2357" y="2136"/>
                </a:lnTo>
                <a:lnTo>
                  <a:pt x="2379" y="2081"/>
                </a:lnTo>
                <a:lnTo>
                  <a:pt x="2395" y="2022"/>
                </a:lnTo>
                <a:lnTo>
                  <a:pt x="2405" y="1962"/>
                </a:lnTo>
                <a:lnTo>
                  <a:pt x="2408" y="1900"/>
                </a:lnTo>
                <a:lnTo>
                  <a:pt x="2405" y="1842"/>
                </a:lnTo>
                <a:lnTo>
                  <a:pt x="2396" y="1783"/>
                </a:lnTo>
                <a:lnTo>
                  <a:pt x="2382" y="1727"/>
                </a:lnTo>
                <a:lnTo>
                  <a:pt x="2361" y="1673"/>
                </a:lnTo>
                <a:lnTo>
                  <a:pt x="2336" y="1622"/>
                </a:lnTo>
                <a:lnTo>
                  <a:pt x="2304" y="1573"/>
                </a:lnTo>
                <a:lnTo>
                  <a:pt x="2268" y="1527"/>
                </a:lnTo>
                <a:lnTo>
                  <a:pt x="2227" y="1485"/>
                </a:lnTo>
                <a:lnTo>
                  <a:pt x="2181" y="1446"/>
                </a:lnTo>
                <a:lnTo>
                  <a:pt x="2166" y="1432"/>
                </a:lnTo>
                <a:lnTo>
                  <a:pt x="2155" y="1415"/>
                </a:lnTo>
                <a:lnTo>
                  <a:pt x="2149" y="1396"/>
                </a:lnTo>
                <a:lnTo>
                  <a:pt x="2145" y="1377"/>
                </a:lnTo>
                <a:lnTo>
                  <a:pt x="2146" y="1357"/>
                </a:lnTo>
                <a:lnTo>
                  <a:pt x="2152" y="1338"/>
                </a:lnTo>
                <a:lnTo>
                  <a:pt x="2162" y="1320"/>
                </a:lnTo>
                <a:lnTo>
                  <a:pt x="2175" y="1305"/>
                </a:lnTo>
                <a:lnTo>
                  <a:pt x="2192" y="1294"/>
                </a:lnTo>
                <a:lnTo>
                  <a:pt x="2211" y="1287"/>
                </a:lnTo>
                <a:lnTo>
                  <a:pt x="2230" y="1284"/>
                </a:lnTo>
                <a:lnTo>
                  <a:pt x="2250" y="1285"/>
                </a:lnTo>
                <a:lnTo>
                  <a:pt x="2270" y="1291"/>
                </a:lnTo>
                <a:lnTo>
                  <a:pt x="2287" y="1301"/>
                </a:lnTo>
                <a:lnTo>
                  <a:pt x="2338" y="1341"/>
                </a:lnTo>
                <a:lnTo>
                  <a:pt x="2384" y="1385"/>
                </a:lnTo>
                <a:lnTo>
                  <a:pt x="2426" y="1432"/>
                </a:lnTo>
                <a:lnTo>
                  <a:pt x="2464" y="1481"/>
                </a:lnTo>
                <a:lnTo>
                  <a:pt x="2497" y="1534"/>
                </a:lnTo>
                <a:lnTo>
                  <a:pt x="2525" y="1590"/>
                </a:lnTo>
                <a:lnTo>
                  <a:pt x="2548" y="1648"/>
                </a:lnTo>
                <a:lnTo>
                  <a:pt x="2568" y="1707"/>
                </a:lnTo>
                <a:lnTo>
                  <a:pt x="2581" y="1769"/>
                </a:lnTo>
                <a:lnTo>
                  <a:pt x="2589" y="1832"/>
                </a:lnTo>
                <a:lnTo>
                  <a:pt x="2591" y="1896"/>
                </a:lnTo>
                <a:lnTo>
                  <a:pt x="2588" y="1967"/>
                </a:lnTo>
                <a:lnTo>
                  <a:pt x="2578" y="2037"/>
                </a:lnTo>
                <a:lnTo>
                  <a:pt x="2562" y="2104"/>
                </a:lnTo>
                <a:lnTo>
                  <a:pt x="2539" y="2169"/>
                </a:lnTo>
                <a:lnTo>
                  <a:pt x="2511" y="2232"/>
                </a:lnTo>
                <a:lnTo>
                  <a:pt x="2478" y="2292"/>
                </a:lnTo>
                <a:lnTo>
                  <a:pt x="2440" y="2348"/>
                </a:lnTo>
                <a:lnTo>
                  <a:pt x="2396" y="2399"/>
                </a:lnTo>
                <a:lnTo>
                  <a:pt x="2349" y="2448"/>
                </a:lnTo>
                <a:lnTo>
                  <a:pt x="2298" y="2491"/>
                </a:lnTo>
                <a:lnTo>
                  <a:pt x="2242" y="2530"/>
                </a:lnTo>
                <a:lnTo>
                  <a:pt x="2182" y="2563"/>
                </a:lnTo>
                <a:lnTo>
                  <a:pt x="2119" y="2591"/>
                </a:lnTo>
                <a:lnTo>
                  <a:pt x="2054" y="2615"/>
                </a:lnTo>
                <a:lnTo>
                  <a:pt x="1986" y="2630"/>
                </a:lnTo>
                <a:lnTo>
                  <a:pt x="1916" y="2641"/>
                </a:lnTo>
                <a:lnTo>
                  <a:pt x="1844" y="2644"/>
                </a:lnTo>
                <a:lnTo>
                  <a:pt x="1771" y="2641"/>
                </a:lnTo>
                <a:lnTo>
                  <a:pt x="1700" y="2630"/>
                </a:lnTo>
                <a:lnTo>
                  <a:pt x="1633" y="2615"/>
                </a:lnTo>
                <a:lnTo>
                  <a:pt x="1567" y="2592"/>
                </a:lnTo>
                <a:lnTo>
                  <a:pt x="1506" y="2564"/>
                </a:lnTo>
                <a:lnTo>
                  <a:pt x="1446" y="2531"/>
                </a:lnTo>
                <a:lnTo>
                  <a:pt x="1390" y="2492"/>
                </a:lnTo>
                <a:lnTo>
                  <a:pt x="1339" y="2449"/>
                </a:lnTo>
                <a:lnTo>
                  <a:pt x="1290" y="2402"/>
                </a:lnTo>
                <a:lnTo>
                  <a:pt x="1248" y="2350"/>
                </a:lnTo>
                <a:lnTo>
                  <a:pt x="1209" y="2294"/>
                </a:lnTo>
                <a:lnTo>
                  <a:pt x="1176" y="2234"/>
                </a:lnTo>
                <a:lnTo>
                  <a:pt x="1148" y="2172"/>
                </a:lnTo>
                <a:lnTo>
                  <a:pt x="1126" y="2106"/>
                </a:lnTo>
                <a:lnTo>
                  <a:pt x="1109" y="2038"/>
                </a:lnTo>
                <a:lnTo>
                  <a:pt x="1099" y="1967"/>
                </a:lnTo>
                <a:lnTo>
                  <a:pt x="1095" y="1896"/>
                </a:lnTo>
                <a:lnTo>
                  <a:pt x="1099" y="1832"/>
                </a:lnTo>
                <a:lnTo>
                  <a:pt x="1107" y="1769"/>
                </a:lnTo>
                <a:lnTo>
                  <a:pt x="1119" y="1707"/>
                </a:lnTo>
                <a:lnTo>
                  <a:pt x="1137" y="1648"/>
                </a:lnTo>
                <a:lnTo>
                  <a:pt x="1159" y="1590"/>
                </a:lnTo>
                <a:lnTo>
                  <a:pt x="1186" y="1534"/>
                </a:lnTo>
                <a:lnTo>
                  <a:pt x="1219" y="1481"/>
                </a:lnTo>
                <a:lnTo>
                  <a:pt x="1255" y="1432"/>
                </a:lnTo>
                <a:lnTo>
                  <a:pt x="1296" y="1385"/>
                </a:lnTo>
                <a:lnTo>
                  <a:pt x="1341" y="1341"/>
                </a:lnTo>
                <a:lnTo>
                  <a:pt x="1390" y="1301"/>
                </a:lnTo>
                <a:lnTo>
                  <a:pt x="1408" y="1291"/>
                </a:lnTo>
                <a:lnTo>
                  <a:pt x="1427" y="1285"/>
                </a:lnTo>
                <a:lnTo>
                  <a:pt x="1446" y="1283"/>
                </a:lnTo>
                <a:close/>
                <a:moveTo>
                  <a:pt x="1838" y="987"/>
                </a:moveTo>
                <a:lnTo>
                  <a:pt x="1862" y="990"/>
                </a:lnTo>
                <a:lnTo>
                  <a:pt x="1883" y="999"/>
                </a:lnTo>
                <a:lnTo>
                  <a:pt x="1900" y="1012"/>
                </a:lnTo>
                <a:lnTo>
                  <a:pt x="1913" y="1029"/>
                </a:lnTo>
                <a:lnTo>
                  <a:pt x="1922" y="1051"/>
                </a:lnTo>
                <a:lnTo>
                  <a:pt x="1926" y="1074"/>
                </a:lnTo>
                <a:lnTo>
                  <a:pt x="1926" y="1896"/>
                </a:lnTo>
                <a:lnTo>
                  <a:pt x="1922" y="1919"/>
                </a:lnTo>
                <a:lnTo>
                  <a:pt x="1913" y="1939"/>
                </a:lnTo>
                <a:lnTo>
                  <a:pt x="1900" y="1957"/>
                </a:lnTo>
                <a:lnTo>
                  <a:pt x="1883" y="1971"/>
                </a:lnTo>
                <a:lnTo>
                  <a:pt x="1862" y="1979"/>
                </a:lnTo>
                <a:lnTo>
                  <a:pt x="1838" y="1982"/>
                </a:lnTo>
                <a:lnTo>
                  <a:pt x="1817" y="1981"/>
                </a:lnTo>
                <a:lnTo>
                  <a:pt x="1797" y="1973"/>
                </a:lnTo>
                <a:lnTo>
                  <a:pt x="1779" y="1958"/>
                </a:lnTo>
                <a:lnTo>
                  <a:pt x="1765" y="1940"/>
                </a:lnTo>
                <a:lnTo>
                  <a:pt x="1755" y="1919"/>
                </a:lnTo>
                <a:lnTo>
                  <a:pt x="1752" y="1896"/>
                </a:lnTo>
                <a:lnTo>
                  <a:pt x="1752" y="1074"/>
                </a:lnTo>
                <a:lnTo>
                  <a:pt x="1755" y="1051"/>
                </a:lnTo>
                <a:lnTo>
                  <a:pt x="1764" y="1029"/>
                </a:lnTo>
                <a:lnTo>
                  <a:pt x="1778" y="1012"/>
                </a:lnTo>
                <a:lnTo>
                  <a:pt x="1795" y="999"/>
                </a:lnTo>
                <a:lnTo>
                  <a:pt x="1816" y="990"/>
                </a:lnTo>
                <a:lnTo>
                  <a:pt x="1838" y="987"/>
                </a:lnTo>
                <a:close/>
                <a:moveTo>
                  <a:pt x="1844" y="184"/>
                </a:moveTo>
                <a:lnTo>
                  <a:pt x="1734" y="188"/>
                </a:lnTo>
                <a:lnTo>
                  <a:pt x="1628" y="199"/>
                </a:lnTo>
                <a:lnTo>
                  <a:pt x="1522" y="216"/>
                </a:lnTo>
                <a:lnTo>
                  <a:pt x="1419" y="239"/>
                </a:lnTo>
                <a:lnTo>
                  <a:pt x="1318" y="270"/>
                </a:lnTo>
                <a:lnTo>
                  <a:pt x="1221" y="305"/>
                </a:lnTo>
                <a:lnTo>
                  <a:pt x="1126" y="348"/>
                </a:lnTo>
                <a:lnTo>
                  <a:pt x="1034" y="395"/>
                </a:lnTo>
                <a:lnTo>
                  <a:pt x="946" y="449"/>
                </a:lnTo>
                <a:lnTo>
                  <a:pt x="861" y="507"/>
                </a:lnTo>
                <a:lnTo>
                  <a:pt x="781" y="570"/>
                </a:lnTo>
                <a:lnTo>
                  <a:pt x="705" y="638"/>
                </a:lnTo>
                <a:lnTo>
                  <a:pt x="632" y="711"/>
                </a:lnTo>
                <a:lnTo>
                  <a:pt x="564" y="788"/>
                </a:lnTo>
                <a:lnTo>
                  <a:pt x="501" y="869"/>
                </a:lnTo>
                <a:lnTo>
                  <a:pt x="442" y="953"/>
                </a:lnTo>
                <a:lnTo>
                  <a:pt x="390" y="1042"/>
                </a:lnTo>
                <a:lnTo>
                  <a:pt x="343" y="1134"/>
                </a:lnTo>
                <a:lnTo>
                  <a:pt x="300" y="1228"/>
                </a:lnTo>
                <a:lnTo>
                  <a:pt x="264" y="1325"/>
                </a:lnTo>
                <a:lnTo>
                  <a:pt x="234" y="1426"/>
                </a:lnTo>
                <a:lnTo>
                  <a:pt x="210" y="1530"/>
                </a:lnTo>
                <a:lnTo>
                  <a:pt x="193" y="1635"/>
                </a:lnTo>
                <a:lnTo>
                  <a:pt x="182" y="1743"/>
                </a:lnTo>
                <a:lnTo>
                  <a:pt x="179" y="1852"/>
                </a:lnTo>
                <a:lnTo>
                  <a:pt x="182" y="1962"/>
                </a:lnTo>
                <a:lnTo>
                  <a:pt x="193" y="2068"/>
                </a:lnTo>
                <a:lnTo>
                  <a:pt x="210" y="2174"/>
                </a:lnTo>
                <a:lnTo>
                  <a:pt x="234" y="2277"/>
                </a:lnTo>
                <a:lnTo>
                  <a:pt x="264" y="2378"/>
                </a:lnTo>
                <a:lnTo>
                  <a:pt x="300" y="2476"/>
                </a:lnTo>
                <a:lnTo>
                  <a:pt x="343" y="2571"/>
                </a:lnTo>
                <a:lnTo>
                  <a:pt x="390" y="2663"/>
                </a:lnTo>
                <a:lnTo>
                  <a:pt x="442" y="2751"/>
                </a:lnTo>
                <a:lnTo>
                  <a:pt x="501" y="2836"/>
                </a:lnTo>
                <a:lnTo>
                  <a:pt x="564" y="2917"/>
                </a:lnTo>
                <a:lnTo>
                  <a:pt x="632" y="2993"/>
                </a:lnTo>
                <a:lnTo>
                  <a:pt x="705" y="3066"/>
                </a:lnTo>
                <a:lnTo>
                  <a:pt x="781" y="3133"/>
                </a:lnTo>
                <a:lnTo>
                  <a:pt x="861" y="3197"/>
                </a:lnTo>
                <a:lnTo>
                  <a:pt x="946" y="3256"/>
                </a:lnTo>
                <a:lnTo>
                  <a:pt x="1034" y="3308"/>
                </a:lnTo>
                <a:lnTo>
                  <a:pt x="1126" y="3355"/>
                </a:lnTo>
                <a:lnTo>
                  <a:pt x="1221" y="3398"/>
                </a:lnTo>
                <a:lnTo>
                  <a:pt x="1318" y="3434"/>
                </a:lnTo>
                <a:lnTo>
                  <a:pt x="1419" y="3464"/>
                </a:lnTo>
                <a:lnTo>
                  <a:pt x="1522" y="3488"/>
                </a:lnTo>
                <a:lnTo>
                  <a:pt x="1628" y="3506"/>
                </a:lnTo>
                <a:lnTo>
                  <a:pt x="1734" y="3516"/>
                </a:lnTo>
                <a:lnTo>
                  <a:pt x="1844" y="3519"/>
                </a:lnTo>
                <a:lnTo>
                  <a:pt x="1952" y="3516"/>
                </a:lnTo>
                <a:lnTo>
                  <a:pt x="2060" y="3506"/>
                </a:lnTo>
                <a:lnTo>
                  <a:pt x="2165" y="3488"/>
                </a:lnTo>
                <a:lnTo>
                  <a:pt x="2268" y="3464"/>
                </a:lnTo>
                <a:lnTo>
                  <a:pt x="2369" y="3434"/>
                </a:lnTo>
                <a:lnTo>
                  <a:pt x="2467" y="3398"/>
                </a:lnTo>
                <a:lnTo>
                  <a:pt x="2561" y="3355"/>
                </a:lnTo>
                <a:lnTo>
                  <a:pt x="2653" y="3308"/>
                </a:lnTo>
                <a:lnTo>
                  <a:pt x="2741" y="3256"/>
                </a:lnTo>
                <a:lnTo>
                  <a:pt x="2825" y="3197"/>
                </a:lnTo>
                <a:lnTo>
                  <a:pt x="2907" y="3133"/>
                </a:lnTo>
                <a:lnTo>
                  <a:pt x="2983" y="3066"/>
                </a:lnTo>
                <a:lnTo>
                  <a:pt x="3056" y="2993"/>
                </a:lnTo>
                <a:lnTo>
                  <a:pt x="3123" y="2917"/>
                </a:lnTo>
                <a:lnTo>
                  <a:pt x="3186" y="2836"/>
                </a:lnTo>
                <a:lnTo>
                  <a:pt x="3244" y="2751"/>
                </a:lnTo>
                <a:lnTo>
                  <a:pt x="3298" y="2663"/>
                </a:lnTo>
                <a:lnTo>
                  <a:pt x="3345" y="2571"/>
                </a:lnTo>
                <a:lnTo>
                  <a:pt x="3388" y="2476"/>
                </a:lnTo>
                <a:lnTo>
                  <a:pt x="3423" y="2378"/>
                </a:lnTo>
                <a:lnTo>
                  <a:pt x="3454" y="2277"/>
                </a:lnTo>
                <a:lnTo>
                  <a:pt x="3477" y="2174"/>
                </a:lnTo>
                <a:lnTo>
                  <a:pt x="3494" y="2068"/>
                </a:lnTo>
                <a:lnTo>
                  <a:pt x="3505" y="1962"/>
                </a:lnTo>
                <a:lnTo>
                  <a:pt x="3509" y="1852"/>
                </a:lnTo>
                <a:lnTo>
                  <a:pt x="3505" y="1743"/>
                </a:lnTo>
                <a:lnTo>
                  <a:pt x="3494" y="1635"/>
                </a:lnTo>
                <a:lnTo>
                  <a:pt x="3477" y="1530"/>
                </a:lnTo>
                <a:lnTo>
                  <a:pt x="3454" y="1426"/>
                </a:lnTo>
                <a:lnTo>
                  <a:pt x="3423" y="1325"/>
                </a:lnTo>
                <a:lnTo>
                  <a:pt x="3388" y="1228"/>
                </a:lnTo>
                <a:lnTo>
                  <a:pt x="3345" y="1134"/>
                </a:lnTo>
                <a:lnTo>
                  <a:pt x="3298" y="1042"/>
                </a:lnTo>
                <a:lnTo>
                  <a:pt x="3244" y="953"/>
                </a:lnTo>
                <a:lnTo>
                  <a:pt x="3186" y="869"/>
                </a:lnTo>
                <a:lnTo>
                  <a:pt x="3123" y="788"/>
                </a:lnTo>
                <a:lnTo>
                  <a:pt x="3056" y="711"/>
                </a:lnTo>
                <a:lnTo>
                  <a:pt x="2983" y="638"/>
                </a:lnTo>
                <a:lnTo>
                  <a:pt x="2907" y="570"/>
                </a:lnTo>
                <a:lnTo>
                  <a:pt x="2825" y="507"/>
                </a:lnTo>
                <a:lnTo>
                  <a:pt x="2741" y="449"/>
                </a:lnTo>
                <a:lnTo>
                  <a:pt x="2653" y="395"/>
                </a:lnTo>
                <a:lnTo>
                  <a:pt x="2561" y="348"/>
                </a:lnTo>
                <a:lnTo>
                  <a:pt x="2467" y="305"/>
                </a:lnTo>
                <a:lnTo>
                  <a:pt x="2369" y="270"/>
                </a:lnTo>
                <a:lnTo>
                  <a:pt x="2268" y="239"/>
                </a:lnTo>
                <a:lnTo>
                  <a:pt x="2165" y="216"/>
                </a:lnTo>
                <a:lnTo>
                  <a:pt x="2060" y="199"/>
                </a:lnTo>
                <a:lnTo>
                  <a:pt x="1952" y="188"/>
                </a:lnTo>
                <a:lnTo>
                  <a:pt x="1844" y="184"/>
                </a:lnTo>
                <a:close/>
                <a:moveTo>
                  <a:pt x="1844" y="0"/>
                </a:moveTo>
                <a:lnTo>
                  <a:pt x="1844" y="0"/>
                </a:lnTo>
                <a:lnTo>
                  <a:pt x="1956" y="4"/>
                </a:lnTo>
                <a:lnTo>
                  <a:pt x="2067" y="14"/>
                </a:lnTo>
                <a:lnTo>
                  <a:pt x="2175" y="31"/>
                </a:lnTo>
                <a:lnTo>
                  <a:pt x="2282" y="53"/>
                </a:lnTo>
                <a:lnTo>
                  <a:pt x="2385" y="81"/>
                </a:lnTo>
                <a:lnTo>
                  <a:pt x="2487" y="116"/>
                </a:lnTo>
                <a:lnTo>
                  <a:pt x="2585" y="156"/>
                </a:lnTo>
                <a:lnTo>
                  <a:pt x="2682" y="202"/>
                </a:lnTo>
                <a:lnTo>
                  <a:pt x="2774" y="253"/>
                </a:lnTo>
                <a:lnTo>
                  <a:pt x="2863" y="309"/>
                </a:lnTo>
                <a:lnTo>
                  <a:pt x="2950" y="369"/>
                </a:lnTo>
                <a:lnTo>
                  <a:pt x="3031" y="435"/>
                </a:lnTo>
                <a:lnTo>
                  <a:pt x="3110" y="505"/>
                </a:lnTo>
                <a:lnTo>
                  <a:pt x="3184" y="579"/>
                </a:lnTo>
                <a:lnTo>
                  <a:pt x="3253" y="658"/>
                </a:lnTo>
                <a:lnTo>
                  <a:pt x="3319" y="740"/>
                </a:lnTo>
                <a:lnTo>
                  <a:pt x="3380" y="825"/>
                </a:lnTo>
                <a:lnTo>
                  <a:pt x="3436" y="915"/>
                </a:lnTo>
                <a:lnTo>
                  <a:pt x="3486" y="1008"/>
                </a:lnTo>
                <a:lnTo>
                  <a:pt x="3532" y="1103"/>
                </a:lnTo>
                <a:lnTo>
                  <a:pt x="3571" y="1203"/>
                </a:lnTo>
                <a:lnTo>
                  <a:pt x="3606" y="1304"/>
                </a:lnTo>
                <a:lnTo>
                  <a:pt x="3635" y="1409"/>
                </a:lnTo>
                <a:lnTo>
                  <a:pt x="3658" y="1515"/>
                </a:lnTo>
                <a:lnTo>
                  <a:pt x="3673" y="1624"/>
                </a:lnTo>
                <a:lnTo>
                  <a:pt x="3683" y="1735"/>
                </a:lnTo>
                <a:lnTo>
                  <a:pt x="3687" y="1847"/>
                </a:lnTo>
                <a:lnTo>
                  <a:pt x="3683" y="1959"/>
                </a:lnTo>
                <a:lnTo>
                  <a:pt x="3673" y="2071"/>
                </a:lnTo>
                <a:lnTo>
                  <a:pt x="3658" y="2179"/>
                </a:lnTo>
                <a:lnTo>
                  <a:pt x="3635" y="2286"/>
                </a:lnTo>
                <a:lnTo>
                  <a:pt x="3606" y="2389"/>
                </a:lnTo>
                <a:lnTo>
                  <a:pt x="3571" y="2491"/>
                </a:lnTo>
                <a:lnTo>
                  <a:pt x="3532" y="2590"/>
                </a:lnTo>
                <a:lnTo>
                  <a:pt x="3486" y="2687"/>
                </a:lnTo>
                <a:lnTo>
                  <a:pt x="3436" y="2779"/>
                </a:lnTo>
                <a:lnTo>
                  <a:pt x="3380" y="2868"/>
                </a:lnTo>
                <a:lnTo>
                  <a:pt x="3319" y="2955"/>
                </a:lnTo>
                <a:lnTo>
                  <a:pt x="3253" y="3037"/>
                </a:lnTo>
                <a:lnTo>
                  <a:pt x="3184" y="3115"/>
                </a:lnTo>
                <a:lnTo>
                  <a:pt x="3110" y="3189"/>
                </a:lnTo>
                <a:lnTo>
                  <a:pt x="3031" y="3259"/>
                </a:lnTo>
                <a:lnTo>
                  <a:pt x="2950" y="3325"/>
                </a:lnTo>
                <a:lnTo>
                  <a:pt x="2863" y="3386"/>
                </a:lnTo>
                <a:lnTo>
                  <a:pt x="2774" y="3442"/>
                </a:lnTo>
                <a:lnTo>
                  <a:pt x="2682" y="3492"/>
                </a:lnTo>
                <a:lnTo>
                  <a:pt x="2585" y="3538"/>
                </a:lnTo>
                <a:lnTo>
                  <a:pt x="2487" y="3578"/>
                </a:lnTo>
                <a:lnTo>
                  <a:pt x="2385" y="3612"/>
                </a:lnTo>
                <a:lnTo>
                  <a:pt x="2282" y="3642"/>
                </a:lnTo>
                <a:lnTo>
                  <a:pt x="2175" y="3664"/>
                </a:lnTo>
                <a:lnTo>
                  <a:pt x="2067" y="3680"/>
                </a:lnTo>
                <a:lnTo>
                  <a:pt x="1956" y="3690"/>
                </a:lnTo>
                <a:lnTo>
                  <a:pt x="1844" y="3693"/>
                </a:lnTo>
                <a:lnTo>
                  <a:pt x="1732" y="3690"/>
                </a:lnTo>
                <a:lnTo>
                  <a:pt x="1621" y="3680"/>
                </a:lnTo>
                <a:lnTo>
                  <a:pt x="1512" y="3664"/>
                </a:lnTo>
                <a:lnTo>
                  <a:pt x="1406" y="3642"/>
                </a:lnTo>
                <a:lnTo>
                  <a:pt x="1302" y="3612"/>
                </a:lnTo>
                <a:lnTo>
                  <a:pt x="1201" y="3578"/>
                </a:lnTo>
                <a:lnTo>
                  <a:pt x="1102" y="3538"/>
                </a:lnTo>
                <a:lnTo>
                  <a:pt x="1006" y="3492"/>
                </a:lnTo>
                <a:lnTo>
                  <a:pt x="913" y="3442"/>
                </a:lnTo>
                <a:lnTo>
                  <a:pt x="824" y="3386"/>
                </a:lnTo>
                <a:lnTo>
                  <a:pt x="738" y="3325"/>
                </a:lnTo>
                <a:lnTo>
                  <a:pt x="656" y="3259"/>
                </a:lnTo>
                <a:lnTo>
                  <a:pt x="578" y="3189"/>
                </a:lnTo>
                <a:lnTo>
                  <a:pt x="504" y="3115"/>
                </a:lnTo>
                <a:lnTo>
                  <a:pt x="433" y="3037"/>
                </a:lnTo>
                <a:lnTo>
                  <a:pt x="368" y="2955"/>
                </a:lnTo>
                <a:lnTo>
                  <a:pt x="308" y="2868"/>
                </a:lnTo>
                <a:lnTo>
                  <a:pt x="252" y="2779"/>
                </a:lnTo>
                <a:lnTo>
                  <a:pt x="202" y="2687"/>
                </a:lnTo>
                <a:lnTo>
                  <a:pt x="156" y="2590"/>
                </a:lnTo>
                <a:lnTo>
                  <a:pt x="115" y="2491"/>
                </a:lnTo>
                <a:lnTo>
                  <a:pt x="82" y="2389"/>
                </a:lnTo>
                <a:lnTo>
                  <a:pt x="53" y="2286"/>
                </a:lnTo>
                <a:lnTo>
                  <a:pt x="30" y="2179"/>
                </a:lnTo>
                <a:lnTo>
                  <a:pt x="13" y="2071"/>
                </a:lnTo>
                <a:lnTo>
                  <a:pt x="3" y="1959"/>
                </a:lnTo>
                <a:lnTo>
                  <a:pt x="0" y="1847"/>
                </a:lnTo>
                <a:lnTo>
                  <a:pt x="3" y="1735"/>
                </a:lnTo>
                <a:lnTo>
                  <a:pt x="13" y="1624"/>
                </a:lnTo>
                <a:lnTo>
                  <a:pt x="30" y="1515"/>
                </a:lnTo>
                <a:lnTo>
                  <a:pt x="53" y="1409"/>
                </a:lnTo>
                <a:lnTo>
                  <a:pt x="82" y="1304"/>
                </a:lnTo>
                <a:lnTo>
                  <a:pt x="115" y="1203"/>
                </a:lnTo>
                <a:lnTo>
                  <a:pt x="156" y="1103"/>
                </a:lnTo>
                <a:lnTo>
                  <a:pt x="202" y="1008"/>
                </a:lnTo>
                <a:lnTo>
                  <a:pt x="252" y="915"/>
                </a:lnTo>
                <a:lnTo>
                  <a:pt x="308" y="825"/>
                </a:lnTo>
                <a:lnTo>
                  <a:pt x="368" y="740"/>
                </a:lnTo>
                <a:lnTo>
                  <a:pt x="433" y="658"/>
                </a:lnTo>
                <a:lnTo>
                  <a:pt x="504" y="579"/>
                </a:lnTo>
                <a:lnTo>
                  <a:pt x="578" y="505"/>
                </a:lnTo>
                <a:lnTo>
                  <a:pt x="656" y="435"/>
                </a:lnTo>
                <a:lnTo>
                  <a:pt x="738" y="369"/>
                </a:lnTo>
                <a:lnTo>
                  <a:pt x="824" y="309"/>
                </a:lnTo>
                <a:lnTo>
                  <a:pt x="913" y="253"/>
                </a:lnTo>
                <a:lnTo>
                  <a:pt x="1006" y="202"/>
                </a:lnTo>
                <a:lnTo>
                  <a:pt x="1102" y="156"/>
                </a:lnTo>
                <a:lnTo>
                  <a:pt x="1201" y="116"/>
                </a:lnTo>
                <a:lnTo>
                  <a:pt x="1302" y="81"/>
                </a:lnTo>
                <a:lnTo>
                  <a:pt x="1406" y="53"/>
                </a:lnTo>
                <a:lnTo>
                  <a:pt x="1512" y="31"/>
                </a:lnTo>
                <a:lnTo>
                  <a:pt x="1621" y="14"/>
                </a:lnTo>
                <a:lnTo>
                  <a:pt x="1732" y="4"/>
                </a:lnTo>
                <a:lnTo>
                  <a:pt x="1844"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21" name="Group 9"/>
          <p:cNvGrpSpPr>
            <a:grpSpLocks noChangeAspect="1"/>
          </p:cNvGrpSpPr>
          <p:nvPr/>
        </p:nvGrpSpPr>
        <p:grpSpPr bwMode="auto">
          <a:xfrm>
            <a:off x="6419369" y="5015222"/>
            <a:ext cx="639762" cy="890587"/>
            <a:chOff x="3977" y="3069"/>
            <a:chExt cx="403" cy="561"/>
          </a:xfrm>
          <a:solidFill>
            <a:schemeClr val="bg1"/>
          </a:solidFill>
        </p:grpSpPr>
        <p:sp>
          <p:nvSpPr>
            <p:cNvPr id="22" name="Freeform 11"/>
            <p:cNvSpPr>
              <a:spLocks/>
            </p:cNvSpPr>
            <p:nvPr/>
          </p:nvSpPr>
          <p:spPr bwMode="auto">
            <a:xfrm>
              <a:off x="4155" y="3348"/>
              <a:ext cx="46" cy="149"/>
            </a:xfrm>
            <a:custGeom>
              <a:avLst/>
              <a:gdLst>
                <a:gd name="T0" fmla="*/ 136 w 275"/>
                <a:gd name="T1" fmla="*/ 0 h 894"/>
                <a:gd name="T2" fmla="*/ 165 w 275"/>
                <a:gd name="T3" fmla="*/ 3 h 894"/>
                <a:gd name="T4" fmla="*/ 190 w 275"/>
                <a:gd name="T5" fmla="*/ 11 h 894"/>
                <a:gd name="T6" fmla="*/ 214 w 275"/>
                <a:gd name="T7" fmla="*/ 23 h 894"/>
                <a:gd name="T8" fmla="*/ 234 w 275"/>
                <a:gd name="T9" fmla="*/ 41 h 894"/>
                <a:gd name="T10" fmla="*/ 252 w 275"/>
                <a:gd name="T11" fmla="*/ 61 h 894"/>
                <a:gd name="T12" fmla="*/ 264 w 275"/>
                <a:gd name="T13" fmla="*/ 85 h 894"/>
                <a:gd name="T14" fmla="*/ 272 w 275"/>
                <a:gd name="T15" fmla="*/ 110 h 894"/>
                <a:gd name="T16" fmla="*/ 275 w 275"/>
                <a:gd name="T17" fmla="*/ 138 h 894"/>
                <a:gd name="T18" fmla="*/ 275 w 275"/>
                <a:gd name="T19" fmla="*/ 845 h 894"/>
                <a:gd name="T20" fmla="*/ 0 w 275"/>
                <a:gd name="T21" fmla="*/ 894 h 894"/>
                <a:gd name="T22" fmla="*/ 0 w 275"/>
                <a:gd name="T23" fmla="*/ 138 h 894"/>
                <a:gd name="T24" fmla="*/ 3 w 275"/>
                <a:gd name="T25" fmla="*/ 110 h 894"/>
                <a:gd name="T26" fmla="*/ 11 w 275"/>
                <a:gd name="T27" fmla="*/ 85 h 894"/>
                <a:gd name="T28" fmla="*/ 23 w 275"/>
                <a:gd name="T29" fmla="*/ 61 h 894"/>
                <a:gd name="T30" fmla="*/ 41 w 275"/>
                <a:gd name="T31" fmla="*/ 41 h 894"/>
                <a:gd name="T32" fmla="*/ 61 w 275"/>
                <a:gd name="T33" fmla="*/ 23 h 894"/>
                <a:gd name="T34" fmla="*/ 85 w 275"/>
                <a:gd name="T35" fmla="*/ 11 h 894"/>
                <a:gd name="T36" fmla="*/ 110 w 275"/>
                <a:gd name="T37" fmla="*/ 3 h 894"/>
                <a:gd name="T38" fmla="*/ 136 w 275"/>
                <a:gd name="T39" fmla="*/ 0 h 8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75" h="894">
                  <a:moveTo>
                    <a:pt x="136" y="0"/>
                  </a:moveTo>
                  <a:lnTo>
                    <a:pt x="165" y="3"/>
                  </a:lnTo>
                  <a:lnTo>
                    <a:pt x="190" y="11"/>
                  </a:lnTo>
                  <a:lnTo>
                    <a:pt x="214" y="23"/>
                  </a:lnTo>
                  <a:lnTo>
                    <a:pt x="234" y="41"/>
                  </a:lnTo>
                  <a:lnTo>
                    <a:pt x="252" y="61"/>
                  </a:lnTo>
                  <a:lnTo>
                    <a:pt x="264" y="85"/>
                  </a:lnTo>
                  <a:lnTo>
                    <a:pt x="272" y="110"/>
                  </a:lnTo>
                  <a:lnTo>
                    <a:pt x="275" y="138"/>
                  </a:lnTo>
                  <a:lnTo>
                    <a:pt x="275" y="845"/>
                  </a:lnTo>
                  <a:lnTo>
                    <a:pt x="0" y="894"/>
                  </a:lnTo>
                  <a:lnTo>
                    <a:pt x="0" y="138"/>
                  </a:lnTo>
                  <a:lnTo>
                    <a:pt x="3" y="110"/>
                  </a:lnTo>
                  <a:lnTo>
                    <a:pt x="11" y="85"/>
                  </a:lnTo>
                  <a:lnTo>
                    <a:pt x="23" y="61"/>
                  </a:lnTo>
                  <a:lnTo>
                    <a:pt x="41" y="41"/>
                  </a:lnTo>
                  <a:lnTo>
                    <a:pt x="61" y="23"/>
                  </a:lnTo>
                  <a:lnTo>
                    <a:pt x="85" y="11"/>
                  </a:lnTo>
                  <a:lnTo>
                    <a:pt x="110" y="3"/>
                  </a:lnTo>
                  <a:lnTo>
                    <a:pt x="13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 name="Freeform 12"/>
            <p:cNvSpPr>
              <a:spLocks/>
            </p:cNvSpPr>
            <p:nvPr/>
          </p:nvSpPr>
          <p:spPr bwMode="auto">
            <a:xfrm>
              <a:off x="4105" y="3550"/>
              <a:ext cx="146" cy="42"/>
            </a:xfrm>
            <a:custGeom>
              <a:avLst/>
              <a:gdLst>
                <a:gd name="T0" fmla="*/ 817 w 877"/>
                <a:gd name="T1" fmla="*/ 0 h 255"/>
                <a:gd name="T2" fmla="*/ 833 w 877"/>
                <a:gd name="T3" fmla="*/ 3 h 255"/>
                <a:gd name="T4" fmla="*/ 848 w 877"/>
                <a:gd name="T5" fmla="*/ 9 h 255"/>
                <a:gd name="T6" fmla="*/ 861 w 877"/>
                <a:gd name="T7" fmla="*/ 20 h 255"/>
                <a:gd name="T8" fmla="*/ 871 w 877"/>
                <a:gd name="T9" fmla="*/ 33 h 255"/>
                <a:gd name="T10" fmla="*/ 876 w 877"/>
                <a:gd name="T11" fmla="*/ 51 h 255"/>
                <a:gd name="T12" fmla="*/ 877 w 877"/>
                <a:gd name="T13" fmla="*/ 67 h 255"/>
                <a:gd name="T14" fmla="*/ 873 w 877"/>
                <a:gd name="T15" fmla="*/ 82 h 255"/>
                <a:gd name="T16" fmla="*/ 865 w 877"/>
                <a:gd name="T17" fmla="*/ 95 h 255"/>
                <a:gd name="T18" fmla="*/ 855 w 877"/>
                <a:gd name="T19" fmla="*/ 108 h 255"/>
                <a:gd name="T20" fmla="*/ 842 w 877"/>
                <a:gd name="T21" fmla="*/ 116 h 255"/>
                <a:gd name="T22" fmla="*/ 827 w 877"/>
                <a:gd name="T23" fmla="*/ 121 h 255"/>
                <a:gd name="T24" fmla="*/ 72 w 877"/>
                <a:gd name="T25" fmla="*/ 255 h 255"/>
                <a:gd name="T26" fmla="*/ 66 w 877"/>
                <a:gd name="T27" fmla="*/ 255 h 255"/>
                <a:gd name="T28" fmla="*/ 60 w 877"/>
                <a:gd name="T29" fmla="*/ 255 h 255"/>
                <a:gd name="T30" fmla="*/ 44 w 877"/>
                <a:gd name="T31" fmla="*/ 253 h 255"/>
                <a:gd name="T32" fmla="*/ 29 w 877"/>
                <a:gd name="T33" fmla="*/ 245 h 255"/>
                <a:gd name="T34" fmla="*/ 16 w 877"/>
                <a:gd name="T35" fmla="*/ 235 h 255"/>
                <a:gd name="T36" fmla="*/ 6 w 877"/>
                <a:gd name="T37" fmla="*/ 221 h 255"/>
                <a:gd name="T38" fmla="*/ 1 w 877"/>
                <a:gd name="T39" fmla="*/ 205 h 255"/>
                <a:gd name="T40" fmla="*/ 0 w 877"/>
                <a:gd name="T41" fmla="*/ 188 h 255"/>
                <a:gd name="T42" fmla="*/ 3 w 877"/>
                <a:gd name="T43" fmla="*/ 173 h 255"/>
                <a:gd name="T44" fmla="*/ 11 w 877"/>
                <a:gd name="T45" fmla="*/ 159 h 255"/>
                <a:gd name="T46" fmla="*/ 22 w 877"/>
                <a:gd name="T47" fmla="*/ 147 h 255"/>
                <a:gd name="T48" fmla="*/ 35 w 877"/>
                <a:gd name="T49" fmla="*/ 139 h 255"/>
                <a:gd name="T50" fmla="*/ 50 w 877"/>
                <a:gd name="T51" fmla="*/ 134 h 255"/>
                <a:gd name="T52" fmla="*/ 805 w 877"/>
                <a:gd name="T53" fmla="*/ 1 h 255"/>
                <a:gd name="T54" fmla="*/ 810 w 877"/>
                <a:gd name="T55" fmla="*/ 1 h 255"/>
                <a:gd name="T56" fmla="*/ 817 w 877"/>
                <a:gd name="T57"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77" h="255">
                  <a:moveTo>
                    <a:pt x="817" y="0"/>
                  </a:moveTo>
                  <a:lnTo>
                    <a:pt x="833" y="3"/>
                  </a:lnTo>
                  <a:lnTo>
                    <a:pt x="848" y="9"/>
                  </a:lnTo>
                  <a:lnTo>
                    <a:pt x="861" y="20"/>
                  </a:lnTo>
                  <a:lnTo>
                    <a:pt x="871" y="33"/>
                  </a:lnTo>
                  <a:lnTo>
                    <a:pt x="876" y="51"/>
                  </a:lnTo>
                  <a:lnTo>
                    <a:pt x="877" y="67"/>
                  </a:lnTo>
                  <a:lnTo>
                    <a:pt x="873" y="82"/>
                  </a:lnTo>
                  <a:lnTo>
                    <a:pt x="865" y="95"/>
                  </a:lnTo>
                  <a:lnTo>
                    <a:pt x="855" y="108"/>
                  </a:lnTo>
                  <a:lnTo>
                    <a:pt x="842" y="116"/>
                  </a:lnTo>
                  <a:lnTo>
                    <a:pt x="827" y="121"/>
                  </a:lnTo>
                  <a:lnTo>
                    <a:pt x="72" y="255"/>
                  </a:lnTo>
                  <a:lnTo>
                    <a:pt x="66" y="255"/>
                  </a:lnTo>
                  <a:lnTo>
                    <a:pt x="60" y="255"/>
                  </a:lnTo>
                  <a:lnTo>
                    <a:pt x="44" y="253"/>
                  </a:lnTo>
                  <a:lnTo>
                    <a:pt x="29" y="245"/>
                  </a:lnTo>
                  <a:lnTo>
                    <a:pt x="16" y="235"/>
                  </a:lnTo>
                  <a:lnTo>
                    <a:pt x="6" y="221"/>
                  </a:lnTo>
                  <a:lnTo>
                    <a:pt x="1" y="205"/>
                  </a:lnTo>
                  <a:lnTo>
                    <a:pt x="0" y="188"/>
                  </a:lnTo>
                  <a:lnTo>
                    <a:pt x="3" y="173"/>
                  </a:lnTo>
                  <a:lnTo>
                    <a:pt x="11" y="159"/>
                  </a:lnTo>
                  <a:lnTo>
                    <a:pt x="22" y="147"/>
                  </a:lnTo>
                  <a:lnTo>
                    <a:pt x="35" y="139"/>
                  </a:lnTo>
                  <a:lnTo>
                    <a:pt x="50" y="134"/>
                  </a:lnTo>
                  <a:lnTo>
                    <a:pt x="805" y="1"/>
                  </a:lnTo>
                  <a:lnTo>
                    <a:pt x="810" y="1"/>
                  </a:lnTo>
                  <a:lnTo>
                    <a:pt x="81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 name="Freeform 13"/>
            <p:cNvSpPr>
              <a:spLocks/>
            </p:cNvSpPr>
            <p:nvPr/>
          </p:nvSpPr>
          <p:spPr bwMode="auto">
            <a:xfrm>
              <a:off x="4098" y="3504"/>
              <a:ext cx="160" cy="45"/>
            </a:xfrm>
            <a:custGeom>
              <a:avLst/>
              <a:gdLst>
                <a:gd name="T0" fmla="*/ 899 w 959"/>
                <a:gd name="T1" fmla="*/ 0 h 271"/>
                <a:gd name="T2" fmla="*/ 916 w 959"/>
                <a:gd name="T3" fmla="*/ 3 h 271"/>
                <a:gd name="T4" fmla="*/ 931 w 959"/>
                <a:gd name="T5" fmla="*/ 9 h 271"/>
                <a:gd name="T6" fmla="*/ 944 w 959"/>
                <a:gd name="T7" fmla="*/ 21 h 271"/>
                <a:gd name="T8" fmla="*/ 953 w 959"/>
                <a:gd name="T9" fmla="*/ 34 h 271"/>
                <a:gd name="T10" fmla="*/ 958 w 959"/>
                <a:gd name="T11" fmla="*/ 51 h 271"/>
                <a:gd name="T12" fmla="*/ 959 w 959"/>
                <a:gd name="T13" fmla="*/ 68 h 271"/>
                <a:gd name="T14" fmla="*/ 956 w 959"/>
                <a:gd name="T15" fmla="*/ 83 h 271"/>
                <a:gd name="T16" fmla="*/ 949 w 959"/>
                <a:gd name="T17" fmla="*/ 96 h 271"/>
                <a:gd name="T18" fmla="*/ 938 w 959"/>
                <a:gd name="T19" fmla="*/ 108 h 271"/>
                <a:gd name="T20" fmla="*/ 925 w 959"/>
                <a:gd name="T21" fmla="*/ 117 h 271"/>
                <a:gd name="T22" fmla="*/ 909 w 959"/>
                <a:gd name="T23" fmla="*/ 122 h 271"/>
                <a:gd name="T24" fmla="*/ 71 w 959"/>
                <a:gd name="T25" fmla="*/ 270 h 271"/>
                <a:gd name="T26" fmla="*/ 65 w 959"/>
                <a:gd name="T27" fmla="*/ 271 h 271"/>
                <a:gd name="T28" fmla="*/ 60 w 959"/>
                <a:gd name="T29" fmla="*/ 271 h 271"/>
                <a:gd name="T30" fmla="*/ 43 w 959"/>
                <a:gd name="T31" fmla="*/ 268 h 271"/>
                <a:gd name="T32" fmla="*/ 28 w 959"/>
                <a:gd name="T33" fmla="*/ 261 h 271"/>
                <a:gd name="T34" fmla="*/ 15 w 959"/>
                <a:gd name="T35" fmla="*/ 250 h 271"/>
                <a:gd name="T36" fmla="*/ 6 w 959"/>
                <a:gd name="T37" fmla="*/ 237 h 271"/>
                <a:gd name="T38" fmla="*/ 0 w 959"/>
                <a:gd name="T39" fmla="*/ 221 h 271"/>
                <a:gd name="T40" fmla="*/ 0 w 959"/>
                <a:gd name="T41" fmla="*/ 204 h 271"/>
                <a:gd name="T42" fmla="*/ 3 w 959"/>
                <a:gd name="T43" fmla="*/ 188 h 271"/>
                <a:gd name="T44" fmla="*/ 10 w 959"/>
                <a:gd name="T45" fmla="*/ 175 h 271"/>
                <a:gd name="T46" fmla="*/ 21 w 959"/>
                <a:gd name="T47" fmla="*/ 163 h 271"/>
                <a:gd name="T48" fmla="*/ 34 w 959"/>
                <a:gd name="T49" fmla="*/ 154 h 271"/>
                <a:gd name="T50" fmla="*/ 49 w 959"/>
                <a:gd name="T51" fmla="*/ 149 h 271"/>
                <a:gd name="T52" fmla="*/ 888 w 959"/>
                <a:gd name="T53" fmla="*/ 1 h 271"/>
                <a:gd name="T54" fmla="*/ 894 w 959"/>
                <a:gd name="T55" fmla="*/ 0 h 271"/>
                <a:gd name="T56" fmla="*/ 899 w 959"/>
                <a:gd name="T57" fmla="*/ 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59" h="271">
                  <a:moveTo>
                    <a:pt x="899" y="0"/>
                  </a:moveTo>
                  <a:lnTo>
                    <a:pt x="916" y="3"/>
                  </a:lnTo>
                  <a:lnTo>
                    <a:pt x="931" y="9"/>
                  </a:lnTo>
                  <a:lnTo>
                    <a:pt x="944" y="21"/>
                  </a:lnTo>
                  <a:lnTo>
                    <a:pt x="953" y="34"/>
                  </a:lnTo>
                  <a:lnTo>
                    <a:pt x="958" y="51"/>
                  </a:lnTo>
                  <a:lnTo>
                    <a:pt x="959" y="68"/>
                  </a:lnTo>
                  <a:lnTo>
                    <a:pt x="956" y="83"/>
                  </a:lnTo>
                  <a:lnTo>
                    <a:pt x="949" y="96"/>
                  </a:lnTo>
                  <a:lnTo>
                    <a:pt x="938" y="108"/>
                  </a:lnTo>
                  <a:lnTo>
                    <a:pt x="925" y="117"/>
                  </a:lnTo>
                  <a:lnTo>
                    <a:pt x="909" y="122"/>
                  </a:lnTo>
                  <a:lnTo>
                    <a:pt x="71" y="270"/>
                  </a:lnTo>
                  <a:lnTo>
                    <a:pt x="65" y="271"/>
                  </a:lnTo>
                  <a:lnTo>
                    <a:pt x="60" y="271"/>
                  </a:lnTo>
                  <a:lnTo>
                    <a:pt x="43" y="268"/>
                  </a:lnTo>
                  <a:lnTo>
                    <a:pt x="28" y="261"/>
                  </a:lnTo>
                  <a:lnTo>
                    <a:pt x="15" y="250"/>
                  </a:lnTo>
                  <a:lnTo>
                    <a:pt x="6" y="237"/>
                  </a:lnTo>
                  <a:lnTo>
                    <a:pt x="0" y="221"/>
                  </a:lnTo>
                  <a:lnTo>
                    <a:pt x="0" y="204"/>
                  </a:lnTo>
                  <a:lnTo>
                    <a:pt x="3" y="188"/>
                  </a:lnTo>
                  <a:lnTo>
                    <a:pt x="10" y="175"/>
                  </a:lnTo>
                  <a:lnTo>
                    <a:pt x="21" y="163"/>
                  </a:lnTo>
                  <a:lnTo>
                    <a:pt x="34" y="154"/>
                  </a:lnTo>
                  <a:lnTo>
                    <a:pt x="49" y="149"/>
                  </a:lnTo>
                  <a:lnTo>
                    <a:pt x="888" y="1"/>
                  </a:lnTo>
                  <a:lnTo>
                    <a:pt x="894" y="0"/>
                  </a:lnTo>
                  <a:lnTo>
                    <a:pt x="89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 name="Freeform 14"/>
            <p:cNvSpPr>
              <a:spLocks/>
            </p:cNvSpPr>
            <p:nvPr/>
          </p:nvSpPr>
          <p:spPr bwMode="auto">
            <a:xfrm>
              <a:off x="4132" y="3594"/>
              <a:ext cx="109" cy="36"/>
            </a:xfrm>
            <a:custGeom>
              <a:avLst/>
              <a:gdLst>
                <a:gd name="T0" fmla="*/ 654 w 654"/>
                <a:gd name="T1" fmla="*/ 0 h 217"/>
                <a:gd name="T2" fmla="*/ 626 w 654"/>
                <a:gd name="T3" fmla="*/ 43 h 217"/>
                <a:gd name="T4" fmla="*/ 595 w 654"/>
                <a:gd name="T5" fmla="*/ 81 h 217"/>
                <a:gd name="T6" fmla="*/ 562 w 654"/>
                <a:gd name="T7" fmla="*/ 114 h 217"/>
                <a:gd name="T8" fmla="*/ 527 w 654"/>
                <a:gd name="T9" fmla="*/ 143 h 217"/>
                <a:gd name="T10" fmla="*/ 489 w 654"/>
                <a:gd name="T11" fmla="*/ 166 h 217"/>
                <a:gd name="T12" fmla="*/ 451 w 654"/>
                <a:gd name="T13" fmla="*/ 184 h 217"/>
                <a:gd name="T14" fmla="*/ 410 w 654"/>
                <a:gd name="T15" fmla="*/ 199 h 217"/>
                <a:gd name="T16" fmla="*/ 368 w 654"/>
                <a:gd name="T17" fmla="*/ 209 h 217"/>
                <a:gd name="T18" fmla="*/ 324 w 654"/>
                <a:gd name="T19" fmla="*/ 215 h 217"/>
                <a:gd name="T20" fmla="*/ 279 w 654"/>
                <a:gd name="T21" fmla="*/ 217 h 217"/>
                <a:gd name="T22" fmla="*/ 237 w 654"/>
                <a:gd name="T23" fmla="*/ 215 h 217"/>
                <a:gd name="T24" fmla="*/ 193 w 654"/>
                <a:gd name="T25" fmla="*/ 209 h 217"/>
                <a:gd name="T26" fmla="*/ 152 w 654"/>
                <a:gd name="T27" fmla="*/ 199 h 217"/>
                <a:gd name="T28" fmla="*/ 111 w 654"/>
                <a:gd name="T29" fmla="*/ 184 h 217"/>
                <a:gd name="T30" fmla="*/ 73 w 654"/>
                <a:gd name="T31" fmla="*/ 166 h 217"/>
                <a:gd name="T32" fmla="*/ 36 w 654"/>
                <a:gd name="T33" fmla="*/ 143 h 217"/>
                <a:gd name="T34" fmla="*/ 0 w 654"/>
                <a:gd name="T35" fmla="*/ 115 h 217"/>
                <a:gd name="T36" fmla="*/ 654 w 654"/>
                <a:gd name="T37" fmla="*/ 0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54" h="217">
                  <a:moveTo>
                    <a:pt x="654" y="0"/>
                  </a:moveTo>
                  <a:lnTo>
                    <a:pt x="626" y="43"/>
                  </a:lnTo>
                  <a:lnTo>
                    <a:pt x="595" y="81"/>
                  </a:lnTo>
                  <a:lnTo>
                    <a:pt x="562" y="114"/>
                  </a:lnTo>
                  <a:lnTo>
                    <a:pt x="527" y="143"/>
                  </a:lnTo>
                  <a:lnTo>
                    <a:pt x="489" y="166"/>
                  </a:lnTo>
                  <a:lnTo>
                    <a:pt x="451" y="184"/>
                  </a:lnTo>
                  <a:lnTo>
                    <a:pt x="410" y="199"/>
                  </a:lnTo>
                  <a:lnTo>
                    <a:pt x="368" y="209"/>
                  </a:lnTo>
                  <a:lnTo>
                    <a:pt x="324" y="215"/>
                  </a:lnTo>
                  <a:lnTo>
                    <a:pt x="279" y="217"/>
                  </a:lnTo>
                  <a:lnTo>
                    <a:pt x="237" y="215"/>
                  </a:lnTo>
                  <a:lnTo>
                    <a:pt x="193" y="209"/>
                  </a:lnTo>
                  <a:lnTo>
                    <a:pt x="152" y="199"/>
                  </a:lnTo>
                  <a:lnTo>
                    <a:pt x="111" y="184"/>
                  </a:lnTo>
                  <a:lnTo>
                    <a:pt x="73" y="166"/>
                  </a:lnTo>
                  <a:lnTo>
                    <a:pt x="36" y="143"/>
                  </a:lnTo>
                  <a:lnTo>
                    <a:pt x="0" y="115"/>
                  </a:lnTo>
                  <a:lnTo>
                    <a:pt x="65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 name="Freeform 15"/>
            <p:cNvSpPr>
              <a:spLocks/>
            </p:cNvSpPr>
            <p:nvPr/>
          </p:nvSpPr>
          <p:spPr bwMode="auto">
            <a:xfrm>
              <a:off x="3977" y="3069"/>
              <a:ext cx="403" cy="454"/>
            </a:xfrm>
            <a:custGeom>
              <a:avLst/>
              <a:gdLst>
                <a:gd name="T0" fmla="*/ 1381 w 2419"/>
                <a:gd name="T1" fmla="*/ 12 h 2725"/>
                <a:gd name="T2" fmla="*/ 1623 w 2419"/>
                <a:gd name="T3" fmla="*/ 71 h 2725"/>
                <a:gd name="T4" fmla="*/ 1843 w 2419"/>
                <a:gd name="T5" fmla="*/ 176 h 2725"/>
                <a:gd name="T6" fmla="*/ 2036 w 2419"/>
                <a:gd name="T7" fmla="*/ 321 h 2725"/>
                <a:gd name="T8" fmla="*/ 2195 w 2419"/>
                <a:gd name="T9" fmla="*/ 502 h 2725"/>
                <a:gd name="T10" fmla="*/ 2316 w 2419"/>
                <a:gd name="T11" fmla="*/ 710 h 2725"/>
                <a:gd name="T12" fmla="*/ 2393 w 2419"/>
                <a:gd name="T13" fmla="*/ 942 h 2725"/>
                <a:gd name="T14" fmla="*/ 2419 w 2419"/>
                <a:gd name="T15" fmla="*/ 1193 h 2725"/>
                <a:gd name="T16" fmla="*/ 2395 w 2419"/>
                <a:gd name="T17" fmla="*/ 1432 h 2725"/>
                <a:gd name="T18" fmla="*/ 2325 w 2419"/>
                <a:gd name="T19" fmla="*/ 1654 h 2725"/>
                <a:gd name="T20" fmla="*/ 2214 w 2419"/>
                <a:gd name="T21" fmla="*/ 1856 h 2725"/>
                <a:gd name="T22" fmla="*/ 2121 w 2419"/>
                <a:gd name="T23" fmla="*/ 1977 h 2725"/>
                <a:gd name="T24" fmla="*/ 2057 w 2419"/>
                <a:gd name="T25" fmla="*/ 2043 h 2725"/>
                <a:gd name="T26" fmla="*/ 1973 w 2419"/>
                <a:gd name="T27" fmla="*/ 2155 h 2725"/>
                <a:gd name="T28" fmla="*/ 1898 w 2419"/>
                <a:gd name="T29" fmla="*/ 2294 h 2725"/>
                <a:gd name="T30" fmla="*/ 1840 w 2419"/>
                <a:gd name="T31" fmla="*/ 2465 h 2725"/>
                <a:gd name="T32" fmla="*/ 1797 w 2419"/>
                <a:gd name="T33" fmla="*/ 2569 h 2725"/>
                <a:gd name="T34" fmla="*/ 1727 w 2419"/>
                <a:gd name="T35" fmla="*/ 2501 h 2725"/>
                <a:gd name="T36" fmla="*/ 1629 w 2419"/>
                <a:gd name="T37" fmla="*/ 2476 h 2725"/>
                <a:gd name="T38" fmla="*/ 1484 w 2419"/>
                <a:gd name="T39" fmla="*/ 1814 h 2725"/>
                <a:gd name="T40" fmla="*/ 1458 w 2419"/>
                <a:gd name="T41" fmla="*/ 1697 h 2725"/>
                <a:gd name="T42" fmla="*/ 1390 w 2419"/>
                <a:gd name="T43" fmla="*/ 1607 h 2725"/>
                <a:gd name="T44" fmla="*/ 1289 w 2419"/>
                <a:gd name="T45" fmla="*/ 1550 h 2725"/>
                <a:gd name="T46" fmla="*/ 1169 w 2419"/>
                <a:gd name="T47" fmla="*/ 1541 h 2725"/>
                <a:gd name="T48" fmla="*/ 1060 w 2419"/>
                <a:gd name="T49" fmla="*/ 1583 h 2725"/>
                <a:gd name="T50" fmla="*/ 979 w 2419"/>
                <a:gd name="T51" fmla="*/ 1664 h 2725"/>
                <a:gd name="T52" fmla="*/ 937 w 2419"/>
                <a:gd name="T53" fmla="*/ 1773 h 2725"/>
                <a:gd name="T54" fmla="*/ 755 w 2419"/>
                <a:gd name="T55" fmla="*/ 2627 h 2725"/>
                <a:gd name="T56" fmla="*/ 670 w 2419"/>
                <a:gd name="T57" fmla="*/ 2663 h 2725"/>
                <a:gd name="T58" fmla="*/ 616 w 2419"/>
                <a:gd name="T59" fmla="*/ 2725 h 2725"/>
                <a:gd name="T60" fmla="*/ 587 w 2419"/>
                <a:gd name="T61" fmla="*/ 2512 h 2725"/>
                <a:gd name="T62" fmla="*/ 535 w 2419"/>
                <a:gd name="T63" fmla="*/ 2336 h 2725"/>
                <a:gd name="T64" fmla="*/ 468 w 2419"/>
                <a:gd name="T65" fmla="*/ 2192 h 2725"/>
                <a:gd name="T66" fmla="*/ 388 w 2419"/>
                <a:gd name="T67" fmla="*/ 2076 h 2725"/>
                <a:gd name="T68" fmla="*/ 299 w 2419"/>
                <a:gd name="T69" fmla="*/ 1978 h 2725"/>
                <a:gd name="T70" fmla="*/ 249 w 2419"/>
                <a:gd name="T71" fmla="*/ 1919 h 2725"/>
                <a:gd name="T72" fmla="*/ 126 w 2419"/>
                <a:gd name="T73" fmla="*/ 1725 h 2725"/>
                <a:gd name="T74" fmla="*/ 43 w 2419"/>
                <a:gd name="T75" fmla="*/ 1509 h 2725"/>
                <a:gd name="T76" fmla="*/ 3 w 2419"/>
                <a:gd name="T77" fmla="*/ 1274 h 2725"/>
                <a:gd name="T78" fmla="*/ 12 w 2419"/>
                <a:gd name="T79" fmla="*/ 1024 h 2725"/>
                <a:gd name="T80" fmla="*/ 72 w 2419"/>
                <a:gd name="T81" fmla="*/ 785 h 2725"/>
                <a:gd name="T82" fmla="*/ 179 w 2419"/>
                <a:gd name="T83" fmla="*/ 568 h 2725"/>
                <a:gd name="T84" fmla="*/ 326 w 2419"/>
                <a:gd name="T85" fmla="*/ 378 h 2725"/>
                <a:gd name="T86" fmla="*/ 508 w 2419"/>
                <a:gd name="T87" fmla="*/ 220 h 2725"/>
                <a:gd name="T88" fmla="*/ 719 w 2419"/>
                <a:gd name="T89" fmla="*/ 102 h 2725"/>
                <a:gd name="T90" fmla="*/ 956 w 2419"/>
                <a:gd name="T91" fmla="*/ 27 h 2725"/>
                <a:gd name="T92" fmla="*/ 1208 w 2419"/>
                <a:gd name="T93" fmla="*/ 0 h 2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419" h="2725">
                  <a:moveTo>
                    <a:pt x="1208" y="0"/>
                  </a:moveTo>
                  <a:lnTo>
                    <a:pt x="1296" y="3"/>
                  </a:lnTo>
                  <a:lnTo>
                    <a:pt x="1381" y="12"/>
                  </a:lnTo>
                  <a:lnTo>
                    <a:pt x="1463" y="27"/>
                  </a:lnTo>
                  <a:lnTo>
                    <a:pt x="1545" y="46"/>
                  </a:lnTo>
                  <a:lnTo>
                    <a:pt x="1623" y="71"/>
                  </a:lnTo>
                  <a:lnTo>
                    <a:pt x="1699" y="102"/>
                  </a:lnTo>
                  <a:lnTo>
                    <a:pt x="1772" y="137"/>
                  </a:lnTo>
                  <a:lnTo>
                    <a:pt x="1843" y="176"/>
                  </a:lnTo>
                  <a:lnTo>
                    <a:pt x="1911" y="220"/>
                  </a:lnTo>
                  <a:lnTo>
                    <a:pt x="1975" y="269"/>
                  </a:lnTo>
                  <a:lnTo>
                    <a:pt x="2036" y="321"/>
                  </a:lnTo>
                  <a:lnTo>
                    <a:pt x="2093" y="378"/>
                  </a:lnTo>
                  <a:lnTo>
                    <a:pt x="2146" y="438"/>
                  </a:lnTo>
                  <a:lnTo>
                    <a:pt x="2195" y="502"/>
                  </a:lnTo>
                  <a:lnTo>
                    <a:pt x="2240" y="568"/>
                  </a:lnTo>
                  <a:lnTo>
                    <a:pt x="2280" y="638"/>
                  </a:lnTo>
                  <a:lnTo>
                    <a:pt x="2316" y="710"/>
                  </a:lnTo>
                  <a:lnTo>
                    <a:pt x="2347" y="785"/>
                  </a:lnTo>
                  <a:lnTo>
                    <a:pt x="2372" y="863"/>
                  </a:lnTo>
                  <a:lnTo>
                    <a:pt x="2393" y="942"/>
                  </a:lnTo>
                  <a:lnTo>
                    <a:pt x="2407" y="1024"/>
                  </a:lnTo>
                  <a:lnTo>
                    <a:pt x="2416" y="1108"/>
                  </a:lnTo>
                  <a:lnTo>
                    <a:pt x="2419" y="1193"/>
                  </a:lnTo>
                  <a:lnTo>
                    <a:pt x="2416" y="1274"/>
                  </a:lnTo>
                  <a:lnTo>
                    <a:pt x="2408" y="1354"/>
                  </a:lnTo>
                  <a:lnTo>
                    <a:pt x="2395" y="1432"/>
                  </a:lnTo>
                  <a:lnTo>
                    <a:pt x="2376" y="1509"/>
                  </a:lnTo>
                  <a:lnTo>
                    <a:pt x="2353" y="1583"/>
                  </a:lnTo>
                  <a:lnTo>
                    <a:pt x="2325" y="1654"/>
                  </a:lnTo>
                  <a:lnTo>
                    <a:pt x="2293" y="1725"/>
                  </a:lnTo>
                  <a:lnTo>
                    <a:pt x="2256" y="1792"/>
                  </a:lnTo>
                  <a:lnTo>
                    <a:pt x="2214" y="1856"/>
                  </a:lnTo>
                  <a:lnTo>
                    <a:pt x="2169" y="1919"/>
                  </a:lnTo>
                  <a:lnTo>
                    <a:pt x="2121" y="1977"/>
                  </a:lnTo>
                  <a:lnTo>
                    <a:pt x="2121" y="1977"/>
                  </a:lnTo>
                  <a:lnTo>
                    <a:pt x="2119" y="1978"/>
                  </a:lnTo>
                  <a:lnTo>
                    <a:pt x="2089" y="2011"/>
                  </a:lnTo>
                  <a:lnTo>
                    <a:pt x="2057" y="2043"/>
                  </a:lnTo>
                  <a:lnTo>
                    <a:pt x="2029" y="2078"/>
                  </a:lnTo>
                  <a:lnTo>
                    <a:pt x="2000" y="2115"/>
                  </a:lnTo>
                  <a:lnTo>
                    <a:pt x="1973" y="2155"/>
                  </a:lnTo>
                  <a:lnTo>
                    <a:pt x="1947" y="2198"/>
                  </a:lnTo>
                  <a:lnTo>
                    <a:pt x="1922" y="2244"/>
                  </a:lnTo>
                  <a:lnTo>
                    <a:pt x="1898" y="2294"/>
                  </a:lnTo>
                  <a:lnTo>
                    <a:pt x="1877" y="2347"/>
                  </a:lnTo>
                  <a:lnTo>
                    <a:pt x="1858" y="2404"/>
                  </a:lnTo>
                  <a:lnTo>
                    <a:pt x="1840" y="2465"/>
                  </a:lnTo>
                  <a:lnTo>
                    <a:pt x="1825" y="2531"/>
                  </a:lnTo>
                  <a:lnTo>
                    <a:pt x="1813" y="2600"/>
                  </a:lnTo>
                  <a:lnTo>
                    <a:pt x="1797" y="2569"/>
                  </a:lnTo>
                  <a:lnTo>
                    <a:pt x="1778" y="2543"/>
                  </a:lnTo>
                  <a:lnTo>
                    <a:pt x="1754" y="2519"/>
                  </a:lnTo>
                  <a:lnTo>
                    <a:pt x="1727" y="2501"/>
                  </a:lnTo>
                  <a:lnTo>
                    <a:pt x="1697" y="2487"/>
                  </a:lnTo>
                  <a:lnTo>
                    <a:pt x="1664" y="2478"/>
                  </a:lnTo>
                  <a:lnTo>
                    <a:pt x="1629" y="2476"/>
                  </a:lnTo>
                  <a:lnTo>
                    <a:pt x="1595" y="2478"/>
                  </a:lnTo>
                  <a:lnTo>
                    <a:pt x="1484" y="2498"/>
                  </a:lnTo>
                  <a:lnTo>
                    <a:pt x="1484" y="1814"/>
                  </a:lnTo>
                  <a:lnTo>
                    <a:pt x="1481" y="1773"/>
                  </a:lnTo>
                  <a:lnTo>
                    <a:pt x="1472" y="1734"/>
                  </a:lnTo>
                  <a:lnTo>
                    <a:pt x="1458" y="1697"/>
                  </a:lnTo>
                  <a:lnTo>
                    <a:pt x="1440" y="1664"/>
                  </a:lnTo>
                  <a:lnTo>
                    <a:pt x="1416" y="1633"/>
                  </a:lnTo>
                  <a:lnTo>
                    <a:pt x="1390" y="1607"/>
                  </a:lnTo>
                  <a:lnTo>
                    <a:pt x="1358" y="1583"/>
                  </a:lnTo>
                  <a:lnTo>
                    <a:pt x="1325" y="1565"/>
                  </a:lnTo>
                  <a:lnTo>
                    <a:pt x="1289" y="1550"/>
                  </a:lnTo>
                  <a:lnTo>
                    <a:pt x="1250" y="1541"/>
                  </a:lnTo>
                  <a:lnTo>
                    <a:pt x="1208" y="1539"/>
                  </a:lnTo>
                  <a:lnTo>
                    <a:pt x="1169" y="1541"/>
                  </a:lnTo>
                  <a:lnTo>
                    <a:pt x="1130" y="1550"/>
                  </a:lnTo>
                  <a:lnTo>
                    <a:pt x="1093" y="1565"/>
                  </a:lnTo>
                  <a:lnTo>
                    <a:pt x="1060" y="1583"/>
                  </a:lnTo>
                  <a:lnTo>
                    <a:pt x="1029" y="1607"/>
                  </a:lnTo>
                  <a:lnTo>
                    <a:pt x="1003" y="1633"/>
                  </a:lnTo>
                  <a:lnTo>
                    <a:pt x="979" y="1664"/>
                  </a:lnTo>
                  <a:lnTo>
                    <a:pt x="961" y="1697"/>
                  </a:lnTo>
                  <a:lnTo>
                    <a:pt x="947" y="1734"/>
                  </a:lnTo>
                  <a:lnTo>
                    <a:pt x="937" y="1773"/>
                  </a:lnTo>
                  <a:lnTo>
                    <a:pt x="935" y="1814"/>
                  </a:lnTo>
                  <a:lnTo>
                    <a:pt x="935" y="2595"/>
                  </a:lnTo>
                  <a:lnTo>
                    <a:pt x="755" y="2627"/>
                  </a:lnTo>
                  <a:lnTo>
                    <a:pt x="725" y="2634"/>
                  </a:lnTo>
                  <a:lnTo>
                    <a:pt x="697" y="2646"/>
                  </a:lnTo>
                  <a:lnTo>
                    <a:pt x="670" y="2663"/>
                  </a:lnTo>
                  <a:lnTo>
                    <a:pt x="648" y="2684"/>
                  </a:lnTo>
                  <a:lnTo>
                    <a:pt x="628" y="2708"/>
                  </a:lnTo>
                  <a:lnTo>
                    <a:pt x="616" y="2725"/>
                  </a:lnTo>
                  <a:lnTo>
                    <a:pt x="609" y="2650"/>
                  </a:lnTo>
                  <a:lnTo>
                    <a:pt x="599" y="2579"/>
                  </a:lnTo>
                  <a:lnTo>
                    <a:pt x="587" y="2512"/>
                  </a:lnTo>
                  <a:lnTo>
                    <a:pt x="572" y="2449"/>
                  </a:lnTo>
                  <a:lnTo>
                    <a:pt x="554" y="2391"/>
                  </a:lnTo>
                  <a:lnTo>
                    <a:pt x="535" y="2336"/>
                  </a:lnTo>
                  <a:lnTo>
                    <a:pt x="515" y="2285"/>
                  </a:lnTo>
                  <a:lnTo>
                    <a:pt x="491" y="2237"/>
                  </a:lnTo>
                  <a:lnTo>
                    <a:pt x="468" y="2192"/>
                  </a:lnTo>
                  <a:lnTo>
                    <a:pt x="442" y="2151"/>
                  </a:lnTo>
                  <a:lnTo>
                    <a:pt x="416" y="2112"/>
                  </a:lnTo>
                  <a:lnTo>
                    <a:pt x="388" y="2076"/>
                  </a:lnTo>
                  <a:lnTo>
                    <a:pt x="360" y="2042"/>
                  </a:lnTo>
                  <a:lnTo>
                    <a:pt x="329" y="2010"/>
                  </a:lnTo>
                  <a:lnTo>
                    <a:pt x="299" y="1978"/>
                  </a:lnTo>
                  <a:lnTo>
                    <a:pt x="298" y="1977"/>
                  </a:lnTo>
                  <a:lnTo>
                    <a:pt x="298" y="1977"/>
                  </a:lnTo>
                  <a:lnTo>
                    <a:pt x="249" y="1919"/>
                  </a:lnTo>
                  <a:lnTo>
                    <a:pt x="204" y="1856"/>
                  </a:lnTo>
                  <a:lnTo>
                    <a:pt x="163" y="1792"/>
                  </a:lnTo>
                  <a:lnTo>
                    <a:pt x="126" y="1725"/>
                  </a:lnTo>
                  <a:lnTo>
                    <a:pt x="94" y="1654"/>
                  </a:lnTo>
                  <a:lnTo>
                    <a:pt x="66" y="1583"/>
                  </a:lnTo>
                  <a:lnTo>
                    <a:pt x="43" y="1509"/>
                  </a:lnTo>
                  <a:lnTo>
                    <a:pt x="24" y="1432"/>
                  </a:lnTo>
                  <a:lnTo>
                    <a:pt x="11" y="1354"/>
                  </a:lnTo>
                  <a:lnTo>
                    <a:pt x="3" y="1274"/>
                  </a:lnTo>
                  <a:lnTo>
                    <a:pt x="0" y="1193"/>
                  </a:lnTo>
                  <a:lnTo>
                    <a:pt x="3" y="1108"/>
                  </a:lnTo>
                  <a:lnTo>
                    <a:pt x="12" y="1024"/>
                  </a:lnTo>
                  <a:lnTo>
                    <a:pt x="26" y="942"/>
                  </a:lnTo>
                  <a:lnTo>
                    <a:pt x="47" y="863"/>
                  </a:lnTo>
                  <a:lnTo>
                    <a:pt x="72" y="785"/>
                  </a:lnTo>
                  <a:lnTo>
                    <a:pt x="103" y="710"/>
                  </a:lnTo>
                  <a:lnTo>
                    <a:pt x="139" y="638"/>
                  </a:lnTo>
                  <a:lnTo>
                    <a:pt x="179" y="568"/>
                  </a:lnTo>
                  <a:lnTo>
                    <a:pt x="224" y="502"/>
                  </a:lnTo>
                  <a:lnTo>
                    <a:pt x="273" y="438"/>
                  </a:lnTo>
                  <a:lnTo>
                    <a:pt x="326" y="378"/>
                  </a:lnTo>
                  <a:lnTo>
                    <a:pt x="383" y="321"/>
                  </a:lnTo>
                  <a:lnTo>
                    <a:pt x="444" y="269"/>
                  </a:lnTo>
                  <a:lnTo>
                    <a:pt x="508" y="220"/>
                  </a:lnTo>
                  <a:lnTo>
                    <a:pt x="576" y="176"/>
                  </a:lnTo>
                  <a:lnTo>
                    <a:pt x="646" y="137"/>
                  </a:lnTo>
                  <a:lnTo>
                    <a:pt x="719" y="102"/>
                  </a:lnTo>
                  <a:lnTo>
                    <a:pt x="796" y="71"/>
                  </a:lnTo>
                  <a:lnTo>
                    <a:pt x="874" y="46"/>
                  </a:lnTo>
                  <a:lnTo>
                    <a:pt x="956" y="27"/>
                  </a:lnTo>
                  <a:lnTo>
                    <a:pt x="1038" y="12"/>
                  </a:lnTo>
                  <a:lnTo>
                    <a:pt x="1123" y="3"/>
                  </a:lnTo>
                  <a:lnTo>
                    <a:pt x="120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pic>
        <p:nvPicPr>
          <p:cNvPr id="28" name="Content Placeholder 3"/>
          <p:cNvPicPr>
            <a:picLocks/>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0189" y="1661681"/>
            <a:ext cx="7177329" cy="4267200"/>
          </a:xfrm>
          <a:prstGeom prst="rect">
            <a:avLst/>
          </a:prstGeom>
          <a:noFill/>
          <a:effectLst>
            <a:outerShdw blurRad="50800" dist="38100" dir="8100000" algn="tr" rotWithShape="0">
              <a:prstClr val="black">
                <a:alpha val="40000"/>
              </a:prstClr>
            </a:outerShdw>
          </a:effectLst>
          <a:extLst/>
        </p:spPr>
      </p:pic>
      <p:sp>
        <p:nvSpPr>
          <p:cNvPr id="29" name="Rectangle 28"/>
          <p:cNvSpPr/>
          <p:nvPr/>
        </p:nvSpPr>
        <p:spPr>
          <a:xfrm>
            <a:off x="1889695" y="6000657"/>
            <a:ext cx="4975761" cy="3711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a:solidFill>
                  <a:schemeClr val="accent4">
                    <a:lumMod val="50000"/>
                  </a:schemeClr>
                </a:solidFill>
                <a:latin typeface="Arial" panose="020B0604020202020204" pitchFamily="34" charset="0"/>
                <a:cs typeface="Arial" panose="020B0604020202020204" pitchFamily="34" charset="0"/>
              </a:rPr>
              <a:t>FPT Software process model</a:t>
            </a:r>
            <a:endParaRPr lang="en-US" dirty="0">
              <a:solidFill>
                <a:schemeClr val="accent4">
                  <a:lumMod val="50000"/>
                </a:schemeClr>
              </a:solidFill>
              <a:latin typeface="Arial" panose="020B0604020202020204" pitchFamily="34" charset="0"/>
              <a:cs typeface="Arial" panose="020B0604020202020204" pitchFamily="34" charset="0"/>
            </a:endParaRPr>
          </a:p>
        </p:txBody>
      </p:sp>
      <p:sp>
        <p:nvSpPr>
          <p:cNvPr id="8" name="Rounded Rectangle 7"/>
          <p:cNvSpPr/>
          <p:nvPr/>
        </p:nvSpPr>
        <p:spPr>
          <a:xfrm>
            <a:off x="8194431" y="2092653"/>
            <a:ext cx="2965938" cy="467807"/>
          </a:xfrm>
          <a:prstGeom prst="roundRect">
            <a:avLst/>
          </a:prstGeom>
          <a:effectLst>
            <a:outerShdw blurRad="50800" dist="38100" dir="8100000" algn="tr" rotWithShape="0">
              <a:prstClr val="black">
                <a:alpha val="40000"/>
              </a:prstClr>
            </a:outerShdw>
          </a:effectLst>
        </p:spPr>
        <p:style>
          <a:lnRef idx="2">
            <a:schemeClr val="accent4"/>
          </a:lnRef>
          <a:fillRef idx="1">
            <a:schemeClr val="lt1"/>
          </a:fillRef>
          <a:effectRef idx="0">
            <a:schemeClr val="accent4"/>
          </a:effectRef>
          <a:fontRef idx="minor">
            <a:schemeClr val="dk1"/>
          </a:fontRef>
        </p:style>
        <p:txBody>
          <a:bodyPr rtlCol="0" anchor="ctr"/>
          <a:lstStyle/>
          <a:p>
            <a:pPr algn="ctr"/>
            <a:r>
              <a:rPr lang="en-US" altLang="ja-JP">
                <a:solidFill>
                  <a:schemeClr val="accent4">
                    <a:lumMod val="50000"/>
                  </a:schemeClr>
                </a:solidFill>
                <a:latin typeface="Arial" panose="020B0604020202020204" pitchFamily="34" charset="0"/>
                <a:cs typeface="Arial" panose="020B0604020202020204" pitchFamily="34" charset="0"/>
              </a:rPr>
              <a:t>Initiation phase</a:t>
            </a:r>
          </a:p>
        </p:txBody>
      </p:sp>
      <p:sp>
        <p:nvSpPr>
          <p:cNvPr id="32" name="Rounded Rectangle 31"/>
          <p:cNvSpPr/>
          <p:nvPr/>
        </p:nvSpPr>
        <p:spPr>
          <a:xfrm>
            <a:off x="8194431" y="2665537"/>
            <a:ext cx="2965938" cy="467807"/>
          </a:xfrm>
          <a:prstGeom prst="roundRect">
            <a:avLst/>
          </a:prstGeom>
          <a:effectLst>
            <a:outerShdw blurRad="50800" dist="38100" dir="8100000" algn="tr" rotWithShape="0">
              <a:prstClr val="black">
                <a:alpha val="40000"/>
              </a:prstClr>
            </a:outerShdw>
          </a:effectLst>
        </p:spPr>
        <p:style>
          <a:lnRef idx="2">
            <a:schemeClr val="accent4"/>
          </a:lnRef>
          <a:fillRef idx="1">
            <a:schemeClr val="lt1"/>
          </a:fillRef>
          <a:effectRef idx="0">
            <a:schemeClr val="accent4"/>
          </a:effectRef>
          <a:fontRef idx="minor">
            <a:schemeClr val="dk1"/>
          </a:fontRef>
        </p:style>
        <p:txBody>
          <a:bodyPr rtlCol="0" anchor="ctr"/>
          <a:lstStyle/>
          <a:p>
            <a:pPr algn="ctr"/>
            <a:r>
              <a:rPr lang="en-US" altLang="ja-JP">
                <a:solidFill>
                  <a:schemeClr val="accent4">
                    <a:lumMod val="50000"/>
                  </a:schemeClr>
                </a:solidFill>
                <a:latin typeface="Arial" panose="020B0604020202020204" pitchFamily="34" charset="0"/>
                <a:cs typeface="Arial" panose="020B0604020202020204" pitchFamily="34" charset="0"/>
              </a:rPr>
              <a:t>Definition phase</a:t>
            </a:r>
          </a:p>
        </p:txBody>
      </p:sp>
      <p:sp>
        <p:nvSpPr>
          <p:cNvPr id="33" name="Rounded Rectangle 32"/>
          <p:cNvSpPr/>
          <p:nvPr/>
        </p:nvSpPr>
        <p:spPr>
          <a:xfrm>
            <a:off x="8196897" y="3242359"/>
            <a:ext cx="2965938" cy="467807"/>
          </a:xfrm>
          <a:prstGeom prst="roundRect">
            <a:avLst/>
          </a:prstGeom>
          <a:effectLst>
            <a:outerShdw blurRad="50800" dist="38100" dir="8100000" algn="tr" rotWithShape="0">
              <a:prstClr val="black">
                <a:alpha val="40000"/>
              </a:prstClr>
            </a:outerShdw>
          </a:effectLst>
        </p:spPr>
        <p:style>
          <a:lnRef idx="2">
            <a:schemeClr val="accent4"/>
          </a:lnRef>
          <a:fillRef idx="1">
            <a:schemeClr val="lt1"/>
          </a:fillRef>
          <a:effectRef idx="0">
            <a:schemeClr val="accent4"/>
          </a:effectRef>
          <a:fontRef idx="minor">
            <a:schemeClr val="dk1"/>
          </a:fontRef>
        </p:style>
        <p:txBody>
          <a:bodyPr rtlCol="0" anchor="ctr"/>
          <a:lstStyle/>
          <a:p>
            <a:pPr algn="ctr"/>
            <a:r>
              <a:rPr lang="en-US" altLang="ja-JP">
                <a:solidFill>
                  <a:schemeClr val="accent4">
                    <a:lumMod val="50000"/>
                  </a:schemeClr>
                </a:solidFill>
                <a:latin typeface="Arial" panose="020B0604020202020204" pitchFamily="34" charset="0"/>
                <a:cs typeface="Arial" panose="020B0604020202020204" pitchFamily="34" charset="0"/>
              </a:rPr>
              <a:t>Solution phase</a:t>
            </a:r>
          </a:p>
        </p:txBody>
      </p:sp>
      <p:sp>
        <p:nvSpPr>
          <p:cNvPr id="34" name="Rounded Rectangle 33"/>
          <p:cNvSpPr/>
          <p:nvPr/>
        </p:nvSpPr>
        <p:spPr>
          <a:xfrm>
            <a:off x="8194431" y="3815243"/>
            <a:ext cx="2965938" cy="467807"/>
          </a:xfrm>
          <a:prstGeom prst="roundRect">
            <a:avLst/>
          </a:prstGeom>
          <a:effectLst>
            <a:outerShdw blurRad="50800" dist="38100" dir="8100000" algn="tr" rotWithShape="0">
              <a:prstClr val="black">
                <a:alpha val="40000"/>
              </a:prstClr>
            </a:outerShdw>
          </a:effectLst>
        </p:spPr>
        <p:style>
          <a:lnRef idx="2">
            <a:schemeClr val="accent4"/>
          </a:lnRef>
          <a:fillRef idx="1">
            <a:schemeClr val="lt1"/>
          </a:fillRef>
          <a:effectRef idx="0">
            <a:schemeClr val="accent4"/>
          </a:effectRef>
          <a:fontRef idx="minor">
            <a:schemeClr val="dk1"/>
          </a:fontRef>
        </p:style>
        <p:txBody>
          <a:bodyPr rtlCol="0" anchor="ctr"/>
          <a:lstStyle/>
          <a:p>
            <a:pPr algn="ctr"/>
            <a:r>
              <a:rPr lang="en-US" altLang="ja-JP">
                <a:solidFill>
                  <a:schemeClr val="accent4">
                    <a:lumMod val="50000"/>
                  </a:schemeClr>
                </a:solidFill>
                <a:latin typeface="Arial" panose="020B0604020202020204" pitchFamily="34" charset="0"/>
                <a:cs typeface="Arial" panose="020B0604020202020204" pitchFamily="34" charset="0"/>
              </a:rPr>
              <a:t>Construction phase</a:t>
            </a:r>
          </a:p>
        </p:txBody>
      </p:sp>
      <p:sp>
        <p:nvSpPr>
          <p:cNvPr id="35" name="Rounded Rectangle 34"/>
          <p:cNvSpPr/>
          <p:nvPr/>
        </p:nvSpPr>
        <p:spPr>
          <a:xfrm>
            <a:off x="8194431" y="4392065"/>
            <a:ext cx="2965938" cy="467807"/>
          </a:xfrm>
          <a:prstGeom prst="roundRect">
            <a:avLst/>
          </a:prstGeom>
          <a:effectLst>
            <a:outerShdw blurRad="50800" dist="38100" dir="8100000" algn="tr" rotWithShape="0">
              <a:prstClr val="black">
                <a:alpha val="40000"/>
              </a:prstClr>
            </a:outerShdw>
          </a:effectLst>
        </p:spPr>
        <p:style>
          <a:lnRef idx="2">
            <a:schemeClr val="accent4"/>
          </a:lnRef>
          <a:fillRef idx="1">
            <a:schemeClr val="lt1"/>
          </a:fillRef>
          <a:effectRef idx="0">
            <a:schemeClr val="accent4"/>
          </a:effectRef>
          <a:fontRef idx="minor">
            <a:schemeClr val="dk1"/>
          </a:fontRef>
        </p:style>
        <p:txBody>
          <a:bodyPr rtlCol="0" anchor="ctr"/>
          <a:lstStyle/>
          <a:p>
            <a:pPr algn="ctr"/>
            <a:r>
              <a:rPr lang="en-US" altLang="ja-JP">
                <a:solidFill>
                  <a:schemeClr val="accent4">
                    <a:lumMod val="50000"/>
                  </a:schemeClr>
                </a:solidFill>
                <a:latin typeface="Arial" panose="020B0604020202020204" pitchFamily="34" charset="0"/>
                <a:cs typeface="Arial" panose="020B0604020202020204" pitchFamily="34" charset="0"/>
              </a:rPr>
              <a:t>Transition</a:t>
            </a:r>
          </a:p>
        </p:txBody>
      </p:sp>
      <p:sp>
        <p:nvSpPr>
          <p:cNvPr id="36" name="Rounded Rectangle 35"/>
          <p:cNvSpPr/>
          <p:nvPr/>
        </p:nvSpPr>
        <p:spPr>
          <a:xfrm>
            <a:off x="8194431" y="4964949"/>
            <a:ext cx="2965938" cy="467807"/>
          </a:xfrm>
          <a:prstGeom prst="roundRect">
            <a:avLst/>
          </a:prstGeom>
          <a:effectLst>
            <a:outerShdw blurRad="50800" dist="38100" dir="8100000" algn="tr" rotWithShape="0">
              <a:prstClr val="black">
                <a:alpha val="40000"/>
              </a:prstClr>
            </a:outerShdw>
          </a:effectLst>
        </p:spPr>
        <p:style>
          <a:lnRef idx="2">
            <a:schemeClr val="accent4"/>
          </a:lnRef>
          <a:fillRef idx="1">
            <a:schemeClr val="lt1"/>
          </a:fillRef>
          <a:effectRef idx="0">
            <a:schemeClr val="accent4"/>
          </a:effectRef>
          <a:fontRef idx="minor">
            <a:schemeClr val="dk1"/>
          </a:fontRef>
        </p:style>
        <p:txBody>
          <a:bodyPr rtlCol="0" anchor="ctr"/>
          <a:lstStyle/>
          <a:p>
            <a:pPr algn="ctr"/>
            <a:r>
              <a:rPr lang="en-US" altLang="ja-JP">
                <a:solidFill>
                  <a:schemeClr val="accent4">
                    <a:lumMod val="50000"/>
                  </a:schemeClr>
                </a:solidFill>
                <a:latin typeface="Arial" panose="020B0604020202020204" pitchFamily="34" charset="0"/>
                <a:cs typeface="Arial" panose="020B0604020202020204" pitchFamily="34" charset="0"/>
              </a:rPr>
              <a:t>Termination</a:t>
            </a:r>
          </a:p>
        </p:txBody>
      </p:sp>
    </p:spTree>
    <p:extLst>
      <p:ext uri="{BB962C8B-B14F-4D97-AF65-F5344CB8AC3E}">
        <p14:creationId xmlns:p14="http://schemas.microsoft.com/office/powerpoint/2010/main" val="241455541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46000">
              <a:schemeClr val="bg1">
                <a:lumMod val="95000"/>
              </a:schemeClr>
            </a:gs>
            <a:gs pos="100000">
              <a:schemeClr val="bg1">
                <a:lumMod val="85000"/>
              </a:schemeClr>
            </a:gs>
          </a:gsLst>
          <a:path path="circle">
            <a:fillToRect l="50000" t="130000" r="50000" b="-30000"/>
          </a:path>
        </a:gradFill>
        <a:effectLst/>
      </p:bgPr>
    </p:bg>
    <p:spTree>
      <p:nvGrpSpPr>
        <p:cNvPr id="1" name=""/>
        <p:cNvGrpSpPr/>
        <p:nvPr/>
      </p:nvGrpSpPr>
      <p:grpSpPr>
        <a:xfrm>
          <a:off x="0" y="0"/>
          <a:ext cx="0" cy="0"/>
          <a:chOff x="0" y="0"/>
          <a:chExt cx="0" cy="0"/>
        </a:xfrm>
      </p:grpSpPr>
      <p:grpSp>
        <p:nvGrpSpPr>
          <p:cNvPr id="2" name="Group 1"/>
          <p:cNvGrpSpPr/>
          <p:nvPr/>
        </p:nvGrpSpPr>
        <p:grpSpPr>
          <a:xfrm>
            <a:off x="0" y="6476870"/>
            <a:ext cx="12192000" cy="423333"/>
            <a:chOff x="0" y="6434667"/>
            <a:chExt cx="12192000" cy="423333"/>
          </a:xfrm>
          <a:solidFill>
            <a:schemeClr val="accent4"/>
          </a:solidFill>
        </p:grpSpPr>
        <p:sp>
          <p:nvSpPr>
            <p:cNvPr id="3" name="Rectangle 2"/>
            <p:cNvSpPr/>
            <p:nvPr/>
          </p:nvSpPr>
          <p:spPr>
            <a:xfrm>
              <a:off x="0" y="6434667"/>
              <a:ext cx="12192000" cy="42333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80189" y="6461667"/>
              <a:ext cx="5171749" cy="369332"/>
            </a:xfrm>
            <a:prstGeom prst="rect">
              <a:avLst/>
            </a:prstGeom>
            <a:grpFill/>
          </p:spPr>
          <p:txBody>
            <a:bodyPr wrap="square" rtlCol="0">
              <a:spAutoFit/>
            </a:bodyPr>
            <a:lstStyle/>
            <a:p>
              <a:r>
                <a:rPr lang="ja-JP" altLang="en-US">
                  <a:solidFill>
                    <a:schemeClr val="bg1"/>
                  </a:solidFill>
                  <a:latin typeface="Arial" panose="020B0604020202020204" pitchFamily="34" charset="0"/>
                  <a:cs typeface="Arial" panose="020B0604020202020204" pitchFamily="34" charset="0"/>
                </a:rPr>
                <a:t>プロジェクト管理  </a:t>
              </a:r>
              <a:r>
                <a:rPr lang="en-US" altLang="ja-JP">
                  <a:solidFill>
                    <a:schemeClr val="bg1"/>
                  </a:solidFill>
                  <a:latin typeface="Arial" panose="020B0604020202020204" pitchFamily="34" charset="0"/>
                  <a:cs typeface="Arial" panose="020B0604020202020204" pitchFamily="34" charset="0"/>
                </a:rPr>
                <a:t>Project Management</a:t>
              </a:r>
              <a:endParaRPr lang="en-US" b="1" dirty="0">
                <a:solidFill>
                  <a:schemeClr val="bg1"/>
                </a:solidFill>
                <a:latin typeface="Arial" panose="020B0604020202020204" pitchFamily="34" charset="0"/>
                <a:cs typeface="Arial" panose="020B0604020202020204" pitchFamily="34" charset="0"/>
              </a:endParaRPr>
            </a:p>
          </p:txBody>
        </p:sp>
        <p:pic>
          <p:nvPicPr>
            <p:cNvPr id="5"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10903861" y="6498991"/>
              <a:ext cx="851179" cy="262447"/>
            </a:xfrm>
            <a:prstGeom prst="rect">
              <a:avLst/>
            </a:prstGeom>
            <a:grpFill/>
            <a:extLst/>
          </p:spPr>
        </p:pic>
      </p:grpSp>
      <p:sp>
        <p:nvSpPr>
          <p:cNvPr id="6" name="Rectangle 5"/>
          <p:cNvSpPr/>
          <p:nvPr/>
        </p:nvSpPr>
        <p:spPr>
          <a:xfrm>
            <a:off x="0" y="199293"/>
            <a:ext cx="12192000" cy="914400"/>
          </a:xfrm>
          <a:prstGeom prst="rect">
            <a:avLst/>
          </a:prstGeom>
          <a:solidFill>
            <a:srgbClr val="188ED6"/>
          </a:solidFill>
          <a:ln>
            <a:noFill/>
          </a:ln>
          <a:effectLst>
            <a:outerShdw blurRad="63500" dist="38100" dir="5400000" sx="101000" sy="101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1" y="302550"/>
            <a:ext cx="12192002" cy="707886"/>
          </a:xfrm>
          <a:prstGeom prst="rect">
            <a:avLst/>
          </a:prstGeom>
          <a:noFill/>
        </p:spPr>
        <p:txBody>
          <a:bodyPr wrap="square" rtlCol="0">
            <a:spAutoFit/>
          </a:bodyPr>
          <a:lstStyle/>
          <a:p>
            <a:r>
              <a:rPr lang="en-US" sz="4000">
                <a:solidFill>
                  <a:schemeClr val="bg1"/>
                </a:solidFill>
              </a:rPr>
              <a:t>2</a:t>
            </a:r>
            <a:r>
              <a:rPr lang="en-US" sz="4000" smtClean="0">
                <a:solidFill>
                  <a:schemeClr val="bg1"/>
                </a:solidFill>
              </a:rPr>
              <a:t>.1.</a:t>
            </a:r>
            <a:r>
              <a:rPr lang="ja-JP" altLang="en-US" sz="4000" smtClean="0">
                <a:solidFill>
                  <a:schemeClr val="bg1"/>
                </a:solidFill>
                <a:latin typeface="Arial" panose="020B0604020202020204" pitchFamily="34" charset="0"/>
                <a:cs typeface="Arial" panose="020B0604020202020204" pitchFamily="34" charset="0"/>
              </a:rPr>
              <a:t> </a:t>
            </a:r>
            <a:r>
              <a:rPr lang="ja-JP" altLang="en-US" sz="3600" smtClean="0">
                <a:solidFill>
                  <a:schemeClr val="bg1"/>
                </a:solidFill>
                <a:latin typeface="Arial" panose="020B0604020202020204" pitchFamily="34" charset="0"/>
                <a:cs typeface="Arial" panose="020B0604020202020204" pitchFamily="34" charset="0"/>
              </a:rPr>
              <a:t>ソ</a:t>
            </a:r>
            <a:r>
              <a:rPr lang="ja-JP" altLang="en-US" sz="3600">
                <a:solidFill>
                  <a:schemeClr val="bg1"/>
                </a:solidFill>
                <a:latin typeface="Arial" panose="020B0604020202020204" pitchFamily="34" charset="0"/>
                <a:cs typeface="Arial" panose="020B0604020202020204" pitchFamily="34" charset="0"/>
              </a:rPr>
              <a:t>フトウェ アプロセス モデル  </a:t>
            </a:r>
            <a:r>
              <a:rPr lang="en-US" altLang="ja-JP" sz="3600">
                <a:solidFill>
                  <a:schemeClr val="bg1"/>
                </a:solidFill>
                <a:latin typeface="Arial" panose="020B0604020202020204" pitchFamily="34" charset="0"/>
                <a:cs typeface="Arial" panose="020B0604020202020204" pitchFamily="34" charset="0"/>
              </a:rPr>
              <a:t>Software Process Model</a:t>
            </a:r>
            <a:r>
              <a:rPr lang="en-US" sz="3600" smtClean="0">
                <a:solidFill>
                  <a:schemeClr val="bg1"/>
                </a:solidFill>
              </a:rPr>
              <a:t> </a:t>
            </a:r>
            <a:endParaRPr lang="en-US" sz="3600">
              <a:solidFill>
                <a:schemeClr val="bg1"/>
              </a:solidFill>
            </a:endParaRPr>
          </a:p>
        </p:txBody>
      </p:sp>
      <p:sp>
        <p:nvSpPr>
          <p:cNvPr id="20" name="Freeform 6"/>
          <p:cNvSpPr>
            <a:spLocks noEditPoints="1"/>
          </p:cNvSpPr>
          <p:nvPr/>
        </p:nvSpPr>
        <p:spPr bwMode="auto">
          <a:xfrm>
            <a:off x="6320941" y="1722260"/>
            <a:ext cx="836612" cy="838200"/>
          </a:xfrm>
          <a:custGeom>
            <a:avLst/>
            <a:gdLst>
              <a:gd name="T0" fmla="*/ 1526 w 3687"/>
              <a:gd name="T1" fmla="*/ 1338 h 3693"/>
              <a:gd name="T2" fmla="*/ 1497 w 3687"/>
              <a:gd name="T3" fmla="*/ 1446 h 3693"/>
              <a:gd name="T4" fmla="*/ 1307 w 3687"/>
              <a:gd name="T5" fmla="*/ 1694 h 3693"/>
              <a:gd name="T6" fmla="*/ 1283 w 3687"/>
              <a:gd name="T7" fmla="*/ 2022 h 3693"/>
              <a:gd name="T8" fmla="*/ 1457 w 3687"/>
              <a:gd name="T9" fmla="*/ 2323 h 3693"/>
              <a:gd name="T10" fmla="*/ 1777 w 3687"/>
              <a:gd name="T11" fmla="*/ 2467 h 3693"/>
              <a:gd name="T12" fmla="*/ 2126 w 3687"/>
              <a:gd name="T13" fmla="*/ 2393 h 3693"/>
              <a:gd name="T14" fmla="*/ 2357 w 3687"/>
              <a:gd name="T15" fmla="*/ 2136 h 3693"/>
              <a:gd name="T16" fmla="*/ 2396 w 3687"/>
              <a:gd name="T17" fmla="*/ 1783 h 3693"/>
              <a:gd name="T18" fmla="*/ 2227 w 3687"/>
              <a:gd name="T19" fmla="*/ 1485 h 3693"/>
              <a:gd name="T20" fmla="*/ 2146 w 3687"/>
              <a:gd name="T21" fmla="*/ 1357 h 3693"/>
              <a:gd name="T22" fmla="*/ 2230 w 3687"/>
              <a:gd name="T23" fmla="*/ 1284 h 3693"/>
              <a:gd name="T24" fmla="*/ 2426 w 3687"/>
              <a:gd name="T25" fmla="*/ 1432 h 3693"/>
              <a:gd name="T26" fmla="*/ 2581 w 3687"/>
              <a:gd name="T27" fmla="*/ 1769 h 3693"/>
              <a:gd name="T28" fmla="*/ 2539 w 3687"/>
              <a:gd name="T29" fmla="*/ 2169 h 3693"/>
              <a:gd name="T30" fmla="*/ 2298 w 3687"/>
              <a:gd name="T31" fmla="*/ 2491 h 3693"/>
              <a:gd name="T32" fmla="*/ 1916 w 3687"/>
              <a:gd name="T33" fmla="*/ 2641 h 3693"/>
              <a:gd name="T34" fmla="*/ 1506 w 3687"/>
              <a:gd name="T35" fmla="*/ 2564 h 3693"/>
              <a:gd name="T36" fmla="*/ 1209 w 3687"/>
              <a:gd name="T37" fmla="*/ 2294 h 3693"/>
              <a:gd name="T38" fmla="*/ 1095 w 3687"/>
              <a:gd name="T39" fmla="*/ 1896 h 3693"/>
              <a:gd name="T40" fmla="*/ 1186 w 3687"/>
              <a:gd name="T41" fmla="*/ 1534 h 3693"/>
              <a:gd name="T42" fmla="*/ 1408 w 3687"/>
              <a:gd name="T43" fmla="*/ 1291 h 3693"/>
              <a:gd name="T44" fmla="*/ 1900 w 3687"/>
              <a:gd name="T45" fmla="*/ 1012 h 3693"/>
              <a:gd name="T46" fmla="*/ 1913 w 3687"/>
              <a:gd name="T47" fmla="*/ 1939 h 3693"/>
              <a:gd name="T48" fmla="*/ 1797 w 3687"/>
              <a:gd name="T49" fmla="*/ 1973 h 3693"/>
              <a:gd name="T50" fmla="*/ 1755 w 3687"/>
              <a:gd name="T51" fmla="*/ 1051 h 3693"/>
              <a:gd name="T52" fmla="*/ 1844 w 3687"/>
              <a:gd name="T53" fmla="*/ 184 h 3693"/>
              <a:gd name="T54" fmla="*/ 1221 w 3687"/>
              <a:gd name="T55" fmla="*/ 305 h 3693"/>
              <a:gd name="T56" fmla="*/ 705 w 3687"/>
              <a:gd name="T57" fmla="*/ 638 h 3693"/>
              <a:gd name="T58" fmla="*/ 343 w 3687"/>
              <a:gd name="T59" fmla="*/ 1134 h 3693"/>
              <a:gd name="T60" fmla="*/ 182 w 3687"/>
              <a:gd name="T61" fmla="*/ 1743 h 3693"/>
              <a:gd name="T62" fmla="*/ 264 w 3687"/>
              <a:gd name="T63" fmla="*/ 2378 h 3693"/>
              <a:gd name="T64" fmla="*/ 564 w 3687"/>
              <a:gd name="T65" fmla="*/ 2917 h 3693"/>
              <a:gd name="T66" fmla="*/ 1034 w 3687"/>
              <a:gd name="T67" fmla="*/ 3308 h 3693"/>
              <a:gd name="T68" fmla="*/ 1628 w 3687"/>
              <a:gd name="T69" fmla="*/ 3506 h 3693"/>
              <a:gd name="T70" fmla="*/ 2268 w 3687"/>
              <a:gd name="T71" fmla="*/ 3464 h 3693"/>
              <a:gd name="T72" fmla="*/ 2825 w 3687"/>
              <a:gd name="T73" fmla="*/ 3197 h 3693"/>
              <a:gd name="T74" fmla="*/ 3244 w 3687"/>
              <a:gd name="T75" fmla="*/ 2751 h 3693"/>
              <a:gd name="T76" fmla="*/ 3477 w 3687"/>
              <a:gd name="T77" fmla="*/ 2174 h 3693"/>
              <a:gd name="T78" fmla="*/ 3477 w 3687"/>
              <a:gd name="T79" fmla="*/ 1530 h 3693"/>
              <a:gd name="T80" fmla="*/ 3244 w 3687"/>
              <a:gd name="T81" fmla="*/ 953 h 3693"/>
              <a:gd name="T82" fmla="*/ 2825 w 3687"/>
              <a:gd name="T83" fmla="*/ 507 h 3693"/>
              <a:gd name="T84" fmla="*/ 2268 w 3687"/>
              <a:gd name="T85" fmla="*/ 239 h 3693"/>
              <a:gd name="T86" fmla="*/ 1844 w 3687"/>
              <a:gd name="T87" fmla="*/ 0 h 3693"/>
              <a:gd name="T88" fmla="*/ 2487 w 3687"/>
              <a:gd name="T89" fmla="*/ 116 h 3693"/>
              <a:gd name="T90" fmla="*/ 3031 w 3687"/>
              <a:gd name="T91" fmla="*/ 435 h 3693"/>
              <a:gd name="T92" fmla="*/ 3436 w 3687"/>
              <a:gd name="T93" fmla="*/ 915 h 3693"/>
              <a:gd name="T94" fmla="*/ 3658 w 3687"/>
              <a:gd name="T95" fmla="*/ 1515 h 3693"/>
              <a:gd name="T96" fmla="*/ 3658 w 3687"/>
              <a:gd name="T97" fmla="*/ 2179 h 3693"/>
              <a:gd name="T98" fmla="*/ 3436 w 3687"/>
              <a:gd name="T99" fmla="*/ 2779 h 3693"/>
              <a:gd name="T100" fmla="*/ 3031 w 3687"/>
              <a:gd name="T101" fmla="*/ 3259 h 3693"/>
              <a:gd name="T102" fmla="*/ 2487 w 3687"/>
              <a:gd name="T103" fmla="*/ 3578 h 3693"/>
              <a:gd name="T104" fmla="*/ 1844 w 3687"/>
              <a:gd name="T105" fmla="*/ 3693 h 3693"/>
              <a:gd name="T106" fmla="*/ 1201 w 3687"/>
              <a:gd name="T107" fmla="*/ 3578 h 3693"/>
              <a:gd name="T108" fmla="*/ 656 w 3687"/>
              <a:gd name="T109" fmla="*/ 3259 h 3693"/>
              <a:gd name="T110" fmla="*/ 252 w 3687"/>
              <a:gd name="T111" fmla="*/ 2779 h 3693"/>
              <a:gd name="T112" fmla="*/ 30 w 3687"/>
              <a:gd name="T113" fmla="*/ 2179 h 3693"/>
              <a:gd name="T114" fmla="*/ 30 w 3687"/>
              <a:gd name="T115" fmla="*/ 1515 h 3693"/>
              <a:gd name="T116" fmla="*/ 252 w 3687"/>
              <a:gd name="T117" fmla="*/ 915 h 3693"/>
              <a:gd name="T118" fmla="*/ 656 w 3687"/>
              <a:gd name="T119" fmla="*/ 435 h 3693"/>
              <a:gd name="T120" fmla="*/ 1201 w 3687"/>
              <a:gd name="T121" fmla="*/ 116 h 3693"/>
              <a:gd name="T122" fmla="*/ 1844 w 3687"/>
              <a:gd name="T123" fmla="*/ 0 h 3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687" h="3693">
                <a:moveTo>
                  <a:pt x="1446" y="1283"/>
                </a:moveTo>
                <a:lnTo>
                  <a:pt x="1466" y="1285"/>
                </a:lnTo>
                <a:lnTo>
                  <a:pt x="1485" y="1293"/>
                </a:lnTo>
                <a:lnTo>
                  <a:pt x="1502" y="1304"/>
                </a:lnTo>
                <a:lnTo>
                  <a:pt x="1516" y="1320"/>
                </a:lnTo>
                <a:lnTo>
                  <a:pt x="1526" y="1338"/>
                </a:lnTo>
                <a:lnTo>
                  <a:pt x="1532" y="1357"/>
                </a:lnTo>
                <a:lnTo>
                  <a:pt x="1534" y="1377"/>
                </a:lnTo>
                <a:lnTo>
                  <a:pt x="1531" y="1396"/>
                </a:lnTo>
                <a:lnTo>
                  <a:pt x="1525" y="1415"/>
                </a:lnTo>
                <a:lnTo>
                  <a:pt x="1512" y="1432"/>
                </a:lnTo>
                <a:lnTo>
                  <a:pt x="1497" y="1446"/>
                </a:lnTo>
                <a:lnTo>
                  <a:pt x="1455" y="1480"/>
                </a:lnTo>
                <a:lnTo>
                  <a:pt x="1417" y="1517"/>
                </a:lnTo>
                <a:lnTo>
                  <a:pt x="1383" y="1558"/>
                </a:lnTo>
                <a:lnTo>
                  <a:pt x="1354" y="1600"/>
                </a:lnTo>
                <a:lnTo>
                  <a:pt x="1329" y="1646"/>
                </a:lnTo>
                <a:lnTo>
                  <a:pt x="1307" y="1694"/>
                </a:lnTo>
                <a:lnTo>
                  <a:pt x="1292" y="1744"/>
                </a:lnTo>
                <a:lnTo>
                  <a:pt x="1279" y="1795"/>
                </a:lnTo>
                <a:lnTo>
                  <a:pt x="1272" y="1847"/>
                </a:lnTo>
                <a:lnTo>
                  <a:pt x="1269" y="1900"/>
                </a:lnTo>
                <a:lnTo>
                  <a:pt x="1272" y="1962"/>
                </a:lnTo>
                <a:lnTo>
                  <a:pt x="1283" y="2022"/>
                </a:lnTo>
                <a:lnTo>
                  <a:pt x="1298" y="2081"/>
                </a:lnTo>
                <a:lnTo>
                  <a:pt x="1321" y="2136"/>
                </a:lnTo>
                <a:lnTo>
                  <a:pt x="1348" y="2187"/>
                </a:lnTo>
                <a:lnTo>
                  <a:pt x="1380" y="2237"/>
                </a:lnTo>
                <a:lnTo>
                  <a:pt x="1417" y="2282"/>
                </a:lnTo>
                <a:lnTo>
                  <a:pt x="1457" y="2323"/>
                </a:lnTo>
                <a:lnTo>
                  <a:pt x="1503" y="2360"/>
                </a:lnTo>
                <a:lnTo>
                  <a:pt x="1551" y="2393"/>
                </a:lnTo>
                <a:lnTo>
                  <a:pt x="1604" y="2420"/>
                </a:lnTo>
                <a:lnTo>
                  <a:pt x="1659" y="2441"/>
                </a:lnTo>
                <a:lnTo>
                  <a:pt x="1717" y="2458"/>
                </a:lnTo>
                <a:lnTo>
                  <a:pt x="1777" y="2467"/>
                </a:lnTo>
                <a:lnTo>
                  <a:pt x="1838" y="2470"/>
                </a:lnTo>
                <a:lnTo>
                  <a:pt x="1901" y="2467"/>
                </a:lnTo>
                <a:lnTo>
                  <a:pt x="1960" y="2458"/>
                </a:lnTo>
                <a:lnTo>
                  <a:pt x="2019" y="2441"/>
                </a:lnTo>
                <a:lnTo>
                  <a:pt x="2073" y="2420"/>
                </a:lnTo>
                <a:lnTo>
                  <a:pt x="2126" y="2393"/>
                </a:lnTo>
                <a:lnTo>
                  <a:pt x="2174" y="2360"/>
                </a:lnTo>
                <a:lnTo>
                  <a:pt x="2220" y="2323"/>
                </a:lnTo>
                <a:lnTo>
                  <a:pt x="2261" y="2282"/>
                </a:lnTo>
                <a:lnTo>
                  <a:pt x="2298" y="2237"/>
                </a:lnTo>
                <a:lnTo>
                  <a:pt x="2330" y="2187"/>
                </a:lnTo>
                <a:lnTo>
                  <a:pt x="2357" y="2136"/>
                </a:lnTo>
                <a:lnTo>
                  <a:pt x="2379" y="2081"/>
                </a:lnTo>
                <a:lnTo>
                  <a:pt x="2395" y="2022"/>
                </a:lnTo>
                <a:lnTo>
                  <a:pt x="2405" y="1962"/>
                </a:lnTo>
                <a:lnTo>
                  <a:pt x="2408" y="1900"/>
                </a:lnTo>
                <a:lnTo>
                  <a:pt x="2405" y="1842"/>
                </a:lnTo>
                <a:lnTo>
                  <a:pt x="2396" y="1783"/>
                </a:lnTo>
                <a:lnTo>
                  <a:pt x="2382" y="1727"/>
                </a:lnTo>
                <a:lnTo>
                  <a:pt x="2361" y="1673"/>
                </a:lnTo>
                <a:lnTo>
                  <a:pt x="2336" y="1622"/>
                </a:lnTo>
                <a:lnTo>
                  <a:pt x="2304" y="1573"/>
                </a:lnTo>
                <a:lnTo>
                  <a:pt x="2268" y="1527"/>
                </a:lnTo>
                <a:lnTo>
                  <a:pt x="2227" y="1485"/>
                </a:lnTo>
                <a:lnTo>
                  <a:pt x="2181" y="1446"/>
                </a:lnTo>
                <a:lnTo>
                  <a:pt x="2166" y="1432"/>
                </a:lnTo>
                <a:lnTo>
                  <a:pt x="2155" y="1415"/>
                </a:lnTo>
                <a:lnTo>
                  <a:pt x="2149" y="1396"/>
                </a:lnTo>
                <a:lnTo>
                  <a:pt x="2145" y="1377"/>
                </a:lnTo>
                <a:lnTo>
                  <a:pt x="2146" y="1357"/>
                </a:lnTo>
                <a:lnTo>
                  <a:pt x="2152" y="1338"/>
                </a:lnTo>
                <a:lnTo>
                  <a:pt x="2162" y="1320"/>
                </a:lnTo>
                <a:lnTo>
                  <a:pt x="2175" y="1305"/>
                </a:lnTo>
                <a:lnTo>
                  <a:pt x="2192" y="1294"/>
                </a:lnTo>
                <a:lnTo>
                  <a:pt x="2211" y="1287"/>
                </a:lnTo>
                <a:lnTo>
                  <a:pt x="2230" y="1284"/>
                </a:lnTo>
                <a:lnTo>
                  <a:pt x="2250" y="1285"/>
                </a:lnTo>
                <a:lnTo>
                  <a:pt x="2270" y="1291"/>
                </a:lnTo>
                <a:lnTo>
                  <a:pt x="2287" y="1301"/>
                </a:lnTo>
                <a:lnTo>
                  <a:pt x="2338" y="1341"/>
                </a:lnTo>
                <a:lnTo>
                  <a:pt x="2384" y="1385"/>
                </a:lnTo>
                <a:lnTo>
                  <a:pt x="2426" y="1432"/>
                </a:lnTo>
                <a:lnTo>
                  <a:pt x="2464" y="1481"/>
                </a:lnTo>
                <a:lnTo>
                  <a:pt x="2497" y="1534"/>
                </a:lnTo>
                <a:lnTo>
                  <a:pt x="2525" y="1590"/>
                </a:lnTo>
                <a:lnTo>
                  <a:pt x="2548" y="1648"/>
                </a:lnTo>
                <a:lnTo>
                  <a:pt x="2568" y="1707"/>
                </a:lnTo>
                <a:lnTo>
                  <a:pt x="2581" y="1769"/>
                </a:lnTo>
                <a:lnTo>
                  <a:pt x="2589" y="1832"/>
                </a:lnTo>
                <a:lnTo>
                  <a:pt x="2591" y="1896"/>
                </a:lnTo>
                <a:lnTo>
                  <a:pt x="2588" y="1967"/>
                </a:lnTo>
                <a:lnTo>
                  <a:pt x="2578" y="2037"/>
                </a:lnTo>
                <a:lnTo>
                  <a:pt x="2562" y="2104"/>
                </a:lnTo>
                <a:lnTo>
                  <a:pt x="2539" y="2169"/>
                </a:lnTo>
                <a:lnTo>
                  <a:pt x="2511" y="2232"/>
                </a:lnTo>
                <a:lnTo>
                  <a:pt x="2478" y="2292"/>
                </a:lnTo>
                <a:lnTo>
                  <a:pt x="2440" y="2348"/>
                </a:lnTo>
                <a:lnTo>
                  <a:pt x="2396" y="2399"/>
                </a:lnTo>
                <a:lnTo>
                  <a:pt x="2349" y="2448"/>
                </a:lnTo>
                <a:lnTo>
                  <a:pt x="2298" y="2491"/>
                </a:lnTo>
                <a:lnTo>
                  <a:pt x="2242" y="2530"/>
                </a:lnTo>
                <a:lnTo>
                  <a:pt x="2182" y="2563"/>
                </a:lnTo>
                <a:lnTo>
                  <a:pt x="2119" y="2591"/>
                </a:lnTo>
                <a:lnTo>
                  <a:pt x="2054" y="2615"/>
                </a:lnTo>
                <a:lnTo>
                  <a:pt x="1986" y="2630"/>
                </a:lnTo>
                <a:lnTo>
                  <a:pt x="1916" y="2641"/>
                </a:lnTo>
                <a:lnTo>
                  <a:pt x="1844" y="2644"/>
                </a:lnTo>
                <a:lnTo>
                  <a:pt x="1771" y="2641"/>
                </a:lnTo>
                <a:lnTo>
                  <a:pt x="1700" y="2630"/>
                </a:lnTo>
                <a:lnTo>
                  <a:pt x="1633" y="2615"/>
                </a:lnTo>
                <a:lnTo>
                  <a:pt x="1567" y="2592"/>
                </a:lnTo>
                <a:lnTo>
                  <a:pt x="1506" y="2564"/>
                </a:lnTo>
                <a:lnTo>
                  <a:pt x="1446" y="2531"/>
                </a:lnTo>
                <a:lnTo>
                  <a:pt x="1390" y="2492"/>
                </a:lnTo>
                <a:lnTo>
                  <a:pt x="1339" y="2449"/>
                </a:lnTo>
                <a:lnTo>
                  <a:pt x="1290" y="2402"/>
                </a:lnTo>
                <a:lnTo>
                  <a:pt x="1248" y="2350"/>
                </a:lnTo>
                <a:lnTo>
                  <a:pt x="1209" y="2294"/>
                </a:lnTo>
                <a:lnTo>
                  <a:pt x="1176" y="2234"/>
                </a:lnTo>
                <a:lnTo>
                  <a:pt x="1148" y="2172"/>
                </a:lnTo>
                <a:lnTo>
                  <a:pt x="1126" y="2106"/>
                </a:lnTo>
                <a:lnTo>
                  <a:pt x="1109" y="2038"/>
                </a:lnTo>
                <a:lnTo>
                  <a:pt x="1099" y="1967"/>
                </a:lnTo>
                <a:lnTo>
                  <a:pt x="1095" y="1896"/>
                </a:lnTo>
                <a:lnTo>
                  <a:pt x="1099" y="1832"/>
                </a:lnTo>
                <a:lnTo>
                  <a:pt x="1107" y="1769"/>
                </a:lnTo>
                <a:lnTo>
                  <a:pt x="1119" y="1707"/>
                </a:lnTo>
                <a:lnTo>
                  <a:pt x="1137" y="1648"/>
                </a:lnTo>
                <a:lnTo>
                  <a:pt x="1159" y="1590"/>
                </a:lnTo>
                <a:lnTo>
                  <a:pt x="1186" y="1534"/>
                </a:lnTo>
                <a:lnTo>
                  <a:pt x="1219" y="1481"/>
                </a:lnTo>
                <a:lnTo>
                  <a:pt x="1255" y="1432"/>
                </a:lnTo>
                <a:lnTo>
                  <a:pt x="1296" y="1385"/>
                </a:lnTo>
                <a:lnTo>
                  <a:pt x="1341" y="1341"/>
                </a:lnTo>
                <a:lnTo>
                  <a:pt x="1390" y="1301"/>
                </a:lnTo>
                <a:lnTo>
                  <a:pt x="1408" y="1291"/>
                </a:lnTo>
                <a:lnTo>
                  <a:pt x="1427" y="1285"/>
                </a:lnTo>
                <a:lnTo>
                  <a:pt x="1446" y="1283"/>
                </a:lnTo>
                <a:close/>
                <a:moveTo>
                  <a:pt x="1838" y="987"/>
                </a:moveTo>
                <a:lnTo>
                  <a:pt x="1862" y="990"/>
                </a:lnTo>
                <a:lnTo>
                  <a:pt x="1883" y="999"/>
                </a:lnTo>
                <a:lnTo>
                  <a:pt x="1900" y="1012"/>
                </a:lnTo>
                <a:lnTo>
                  <a:pt x="1913" y="1029"/>
                </a:lnTo>
                <a:lnTo>
                  <a:pt x="1922" y="1051"/>
                </a:lnTo>
                <a:lnTo>
                  <a:pt x="1926" y="1074"/>
                </a:lnTo>
                <a:lnTo>
                  <a:pt x="1926" y="1896"/>
                </a:lnTo>
                <a:lnTo>
                  <a:pt x="1922" y="1919"/>
                </a:lnTo>
                <a:lnTo>
                  <a:pt x="1913" y="1939"/>
                </a:lnTo>
                <a:lnTo>
                  <a:pt x="1900" y="1957"/>
                </a:lnTo>
                <a:lnTo>
                  <a:pt x="1883" y="1971"/>
                </a:lnTo>
                <a:lnTo>
                  <a:pt x="1862" y="1979"/>
                </a:lnTo>
                <a:lnTo>
                  <a:pt x="1838" y="1982"/>
                </a:lnTo>
                <a:lnTo>
                  <a:pt x="1817" y="1981"/>
                </a:lnTo>
                <a:lnTo>
                  <a:pt x="1797" y="1973"/>
                </a:lnTo>
                <a:lnTo>
                  <a:pt x="1779" y="1958"/>
                </a:lnTo>
                <a:lnTo>
                  <a:pt x="1765" y="1940"/>
                </a:lnTo>
                <a:lnTo>
                  <a:pt x="1755" y="1919"/>
                </a:lnTo>
                <a:lnTo>
                  <a:pt x="1752" y="1896"/>
                </a:lnTo>
                <a:lnTo>
                  <a:pt x="1752" y="1074"/>
                </a:lnTo>
                <a:lnTo>
                  <a:pt x="1755" y="1051"/>
                </a:lnTo>
                <a:lnTo>
                  <a:pt x="1764" y="1029"/>
                </a:lnTo>
                <a:lnTo>
                  <a:pt x="1778" y="1012"/>
                </a:lnTo>
                <a:lnTo>
                  <a:pt x="1795" y="999"/>
                </a:lnTo>
                <a:lnTo>
                  <a:pt x="1816" y="990"/>
                </a:lnTo>
                <a:lnTo>
                  <a:pt x="1838" y="987"/>
                </a:lnTo>
                <a:close/>
                <a:moveTo>
                  <a:pt x="1844" y="184"/>
                </a:moveTo>
                <a:lnTo>
                  <a:pt x="1734" y="188"/>
                </a:lnTo>
                <a:lnTo>
                  <a:pt x="1628" y="199"/>
                </a:lnTo>
                <a:lnTo>
                  <a:pt x="1522" y="216"/>
                </a:lnTo>
                <a:lnTo>
                  <a:pt x="1419" y="239"/>
                </a:lnTo>
                <a:lnTo>
                  <a:pt x="1318" y="270"/>
                </a:lnTo>
                <a:lnTo>
                  <a:pt x="1221" y="305"/>
                </a:lnTo>
                <a:lnTo>
                  <a:pt x="1126" y="348"/>
                </a:lnTo>
                <a:lnTo>
                  <a:pt x="1034" y="395"/>
                </a:lnTo>
                <a:lnTo>
                  <a:pt x="946" y="449"/>
                </a:lnTo>
                <a:lnTo>
                  <a:pt x="861" y="507"/>
                </a:lnTo>
                <a:lnTo>
                  <a:pt x="781" y="570"/>
                </a:lnTo>
                <a:lnTo>
                  <a:pt x="705" y="638"/>
                </a:lnTo>
                <a:lnTo>
                  <a:pt x="632" y="711"/>
                </a:lnTo>
                <a:lnTo>
                  <a:pt x="564" y="788"/>
                </a:lnTo>
                <a:lnTo>
                  <a:pt x="501" y="869"/>
                </a:lnTo>
                <a:lnTo>
                  <a:pt x="442" y="953"/>
                </a:lnTo>
                <a:lnTo>
                  <a:pt x="390" y="1042"/>
                </a:lnTo>
                <a:lnTo>
                  <a:pt x="343" y="1134"/>
                </a:lnTo>
                <a:lnTo>
                  <a:pt x="300" y="1228"/>
                </a:lnTo>
                <a:lnTo>
                  <a:pt x="264" y="1325"/>
                </a:lnTo>
                <a:lnTo>
                  <a:pt x="234" y="1426"/>
                </a:lnTo>
                <a:lnTo>
                  <a:pt x="210" y="1530"/>
                </a:lnTo>
                <a:lnTo>
                  <a:pt x="193" y="1635"/>
                </a:lnTo>
                <a:lnTo>
                  <a:pt x="182" y="1743"/>
                </a:lnTo>
                <a:lnTo>
                  <a:pt x="179" y="1852"/>
                </a:lnTo>
                <a:lnTo>
                  <a:pt x="182" y="1962"/>
                </a:lnTo>
                <a:lnTo>
                  <a:pt x="193" y="2068"/>
                </a:lnTo>
                <a:lnTo>
                  <a:pt x="210" y="2174"/>
                </a:lnTo>
                <a:lnTo>
                  <a:pt x="234" y="2277"/>
                </a:lnTo>
                <a:lnTo>
                  <a:pt x="264" y="2378"/>
                </a:lnTo>
                <a:lnTo>
                  <a:pt x="300" y="2476"/>
                </a:lnTo>
                <a:lnTo>
                  <a:pt x="343" y="2571"/>
                </a:lnTo>
                <a:lnTo>
                  <a:pt x="390" y="2663"/>
                </a:lnTo>
                <a:lnTo>
                  <a:pt x="442" y="2751"/>
                </a:lnTo>
                <a:lnTo>
                  <a:pt x="501" y="2836"/>
                </a:lnTo>
                <a:lnTo>
                  <a:pt x="564" y="2917"/>
                </a:lnTo>
                <a:lnTo>
                  <a:pt x="632" y="2993"/>
                </a:lnTo>
                <a:lnTo>
                  <a:pt x="705" y="3066"/>
                </a:lnTo>
                <a:lnTo>
                  <a:pt x="781" y="3133"/>
                </a:lnTo>
                <a:lnTo>
                  <a:pt x="861" y="3197"/>
                </a:lnTo>
                <a:lnTo>
                  <a:pt x="946" y="3256"/>
                </a:lnTo>
                <a:lnTo>
                  <a:pt x="1034" y="3308"/>
                </a:lnTo>
                <a:lnTo>
                  <a:pt x="1126" y="3355"/>
                </a:lnTo>
                <a:lnTo>
                  <a:pt x="1221" y="3398"/>
                </a:lnTo>
                <a:lnTo>
                  <a:pt x="1318" y="3434"/>
                </a:lnTo>
                <a:lnTo>
                  <a:pt x="1419" y="3464"/>
                </a:lnTo>
                <a:lnTo>
                  <a:pt x="1522" y="3488"/>
                </a:lnTo>
                <a:lnTo>
                  <a:pt x="1628" y="3506"/>
                </a:lnTo>
                <a:lnTo>
                  <a:pt x="1734" y="3516"/>
                </a:lnTo>
                <a:lnTo>
                  <a:pt x="1844" y="3519"/>
                </a:lnTo>
                <a:lnTo>
                  <a:pt x="1952" y="3516"/>
                </a:lnTo>
                <a:lnTo>
                  <a:pt x="2060" y="3506"/>
                </a:lnTo>
                <a:lnTo>
                  <a:pt x="2165" y="3488"/>
                </a:lnTo>
                <a:lnTo>
                  <a:pt x="2268" y="3464"/>
                </a:lnTo>
                <a:lnTo>
                  <a:pt x="2369" y="3434"/>
                </a:lnTo>
                <a:lnTo>
                  <a:pt x="2467" y="3398"/>
                </a:lnTo>
                <a:lnTo>
                  <a:pt x="2561" y="3355"/>
                </a:lnTo>
                <a:lnTo>
                  <a:pt x="2653" y="3308"/>
                </a:lnTo>
                <a:lnTo>
                  <a:pt x="2741" y="3256"/>
                </a:lnTo>
                <a:lnTo>
                  <a:pt x="2825" y="3197"/>
                </a:lnTo>
                <a:lnTo>
                  <a:pt x="2907" y="3133"/>
                </a:lnTo>
                <a:lnTo>
                  <a:pt x="2983" y="3066"/>
                </a:lnTo>
                <a:lnTo>
                  <a:pt x="3056" y="2993"/>
                </a:lnTo>
                <a:lnTo>
                  <a:pt x="3123" y="2917"/>
                </a:lnTo>
                <a:lnTo>
                  <a:pt x="3186" y="2836"/>
                </a:lnTo>
                <a:lnTo>
                  <a:pt x="3244" y="2751"/>
                </a:lnTo>
                <a:lnTo>
                  <a:pt x="3298" y="2663"/>
                </a:lnTo>
                <a:lnTo>
                  <a:pt x="3345" y="2571"/>
                </a:lnTo>
                <a:lnTo>
                  <a:pt x="3388" y="2476"/>
                </a:lnTo>
                <a:lnTo>
                  <a:pt x="3423" y="2378"/>
                </a:lnTo>
                <a:lnTo>
                  <a:pt x="3454" y="2277"/>
                </a:lnTo>
                <a:lnTo>
                  <a:pt x="3477" y="2174"/>
                </a:lnTo>
                <a:lnTo>
                  <a:pt x="3494" y="2068"/>
                </a:lnTo>
                <a:lnTo>
                  <a:pt x="3505" y="1962"/>
                </a:lnTo>
                <a:lnTo>
                  <a:pt x="3509" y="1852"/>
                </a:lnTo>
                <a:lnTo>
                  <a:pt x="3505" y="1743"/>
                </a:lnTo>
                <a:lnTo>
                  <a:pt x="3494" y="1635"/>
                </a:lnTo>
                <a:lnTo>
                  <a:pt x="3477" y="1530"/>
                </a:lnTo>
                <a:lnTo>
                  <a:pt x="3454" y="1426"/>
                </a:lnTo>
                <a:lnTo>
                  <a:pt x="3423" y="1325"/>
                </a:lnTo>
                <a:lnTo>
                  <a:pt x="3388" y="1228"/>
                </a:lnTo>
                <a:lnTo>
                  <a:pt x="3345" y="1134"/>
                </a:lnTo>
                <a:lnTo>
                  <a:pt x="3298" y="1042"/>
                </a:lnTo>
                <a:lnTo>
                  <a:pt x="3244" y="953"/>
                </a:lnTo>
                <a:lnTo>
                  <a:pt x="3186" y="869"/>
                </a:lnTo>
                <a:lnTo>
                  <a:pt x="3123" y="788"/>
                </a:lnTo>
                <a:lnTo>
                  <a:pt x="3056" y="711"/>
                </a:lnTo>
                <a:lnTo>
                  <a:pt x="2983" y="638"/>
                </a:lnTo>
                <a:lnTo>
                  <a:pt x="2907" y="570"/>
                </a:lnTo>
                <a:lnTo>
                  <a:pt x="2825" y="507"/>
                </a:lnTo>
                <a:lnTo>
                  <a:pt x="2741" y="449"/>
                </a:lnTo>
                <a:lnTo>
                  <a:pt x="2653" y="395"/>
                </a:lnTo>
                <a:lnTo>
                  <a:pt x="2561" y="348"/>
                </a:lnTo>
                <a:lnTo>
                  <a:pt x="2467" y="305"/>
                </a:lnTo>
                <a:lnTo>
                  <a:pt x="2369" y="270"/>
                </a:lnTo>
                <a:lnTo>
                  <a:pt x="2268" y="239"/>
                </a:lnTo>
                <a:lnTo>
                  <a:pt x="2165" y="216"/>
                </a:lnTo>
                <a:lnTo>
                  <a:pt x="2060" y="199"/>
                </a:lnTo>
                <a:lnTo>
                  <a:pt x="1952" y="188"/>
                </a:lnTo>
                <a:lnTo>
                  <a:pt x="1844" y="184"/>
                </a:lnTo>
                <a:close/>
                <a:moveTo>
                  <a:pt x="1844" y="0"/>
                </a:moveTo>
                <a:lnTo>
                  <a:pt x="1844" y="0"/>
                </a:lnTo>
                <a:lnTo>
                  <a:pt x="1956" y="4"/>
                </a:lnTo>
                <a:lnTo>
                  <a:pt x="2067" y="14"/>
                </a:lnTo>
                <a:lnTo>
                  <a:pt x="2175" y="31"/>
                </a:lnTo>
                <a:lnTo>
                  <a:pt x="2282" y="53"/>
                </a:lnTo>
                <a:lnTo>
                  <a:pt x="2385" y="81"/>
                </a:lnTo>
                <a:lnTo>
                  <a:pt x="2487" y="116"/>
                </a:lnTo>
                <a:lnTo>
                  <a:pt x="2585" y="156"/>
                </a:lnTo>
                <a:lnTo>
                  <a:pt x="2682" y="202"/>
                </a:lnTo>
                <a:lnTo>
                  <a:pt x="2774" y="253"/>
                </a:lnTo>
                <a:lnTo>
                  <a:pt x="2863" y="309"/>
                </a:lnTo>
                <a:lnTo>
                  <a:pt x="2950" y="369"/>
                </a:lnTo>
                <a:lnTo>
                  <a:pt x="3031" y="435"/>
                </a:lnTo>
                <a:lnTo>
                  <a:pt x="3110" y="505"/>
                </a:lnTo>
                <a:lnTo>
                  <a:pt x="3184" y="579"/>
                </a:lnTo>
                <a:lnTo>
                  <a:pt x="3253" y="658"/>
                </a:lnTo>
                <a:lnTo>
                  <a:pt x="3319" y="740"/>
                </a:lnTo>
                <a:lnTo>
                  <a:pt x="3380" y="825"/>
                </a:lnTo>
                <a:lnTo>
                  <a:pt x="3436" y="915"/>
                </a:lnTo>
                <a:lnTo>
                  <a:pt x="3486" y="1008"/>
                </a:lnTo>
                <a:lnTo>
                  <a:pt x="3532" y="1103"/>
                </a:lnTo>
                <a:lnTo>
                  <a:pt x="3571" y="1203"/>
                </a:lnTo>
                <a:lnTo>
                  <a:pt x="3606" y="1304"/>
                </a:lnTo>
                <a:lnTo>
                  <a:pt x="3635" y="1409"/>
                </a:lnTo>
                <a:lnTo>
                  <a:pt x="3658" y="1515"/>
                </a:lnTo>
                <a:lnTo>
                  <a:pt x="3673" y="1624"/>
                </a:lnTo>
                <a:lnTo>
                  <a:pt x="3683" y="1735"/>
                </a:lnTo>
                <a:lnTo>
                  <a:pt x="3687" y="1847"/>
                </a:lnTo>
                <a:lnTo>
                  <a:pt x="3683" y="1959"/>
                </a:lnTo>
                <a:lnTo>
                  <a:pt x="3673" y="2071"/>
                </a:lnTo>
                <a:lnTo>
                  <a:pt x="3658" y="2179"/>
                </a:lnTo>
                <a:lnTo>
                  <a:pt x="3635" y="2286"/>
                </a:lnTo>
                <a:lnTo>
                  <a:pt x="3606" y="2389"/>
                </a:lnTo>
                <a:lnTo>
                  <a:pt x="3571" y="2491"/>
                </a:lnTo>
                <a:lnTo>
                  <a:pt x="3532" y="2590"/>
                </a:lnTo>
                <a:lnTo>
                  <a:pt x="3486" y="2687"/>
                </a:lnTo>
                <a:lnTo>
                  <a:pt x="3436" y="2779"/>
                </a:lnTo>
                <a:lnTo>
                  <a:pt x="3380" y="2868"/>
                </a:lnTo>
                <a:lnTo>
                  <a:pt x="3319" y="2955"/>
                </a:lnTo>
                <a:lnTo>
                  <a:pt x="3253" y="3037"/>
                </a:lnTo>
                <a:lnTo>
                  <a:pt x="3184" y="3115"/>
                </a:lnTo>
                <a:lnTo>
                  <a:pt x="3110" y="3189"/>
                </a:lnTo>
                <a:lnTo>
                  <a:pt x="3031" y="3259"/>
                </a:lnTo>
                <a:lnTo>
                  <a:pt x="2950" y="3325"/>
                </a:lnTo>
                <a:lnTo>
                  <a:pt x="2863" y="3386"/>
                </a:lnTo>
                <a:lnTo>
                  <a:pt x="2774" y="3442"/>
                </a:lnTo>
                <a:lnTo>
                  <a:pt x="2682" y="3492"/>
                </a:lnTo>
                <a:lnTo>
                  <a:pt x="2585" y="3538"/>
                </a:lnTo>
                <a:lnTo>
                  <a:pt x="2487" y="3578"/>
                </a:lnTo>
                <a:lnTo>
                  <a:pt x="2385" y="3612"/>
                </a:lnTo>
                <a:lnTo>
                  <a:pt x="2282" y="3642"/>
                </a:lnTo>
                <a:lnTo>
                  <a:pt x="2175" y="3664"/>
                </a:lnTo>
                <a:lnTo>
                  <a:pt x="2067" y="3680"/>
                </a:lnTo>
                <a:lnTo>
                  <a:pt x="1956" y="3690"/>
                </a:lnTo>
                <a:lnTo>
                  <a:pt x="1844" y="3693"/>
                </a:lnTo>
                <a:lnTo>
                  <a:pt x="1732" y="3690"/>
                </a:lnTo>
                <a:lnTo>
                  <a:pt x="1621" y="3680"/>
                </a:lnTo>
                <a:lnTo>
                  <a:pt x="1512" y="3664"/>
                </a:lnTo>
                <a:lnTo>
                  <a:pt x="1406" y="3642"/>
                </a:lnTo>
                <a:lnTo>
                  <a:pt x="1302" y="3612"/>
                </a:lnTo>
                <a:lnTo>
                  <a:pt x="1201" y="3578"/>
                </a:lnTo>
                <a:lnTo>
                  <a:pt x="1102" y="3538"/>
                </a:lnTo>
                <a:lnTo>
                  <a:pt x="1006" y="3492"/>
                </a:lnTo>
                <a:lnTo>
                  <a:pt x="913" y="3442"/>
                </a:lnTo>
                <a:lnTo>
                  <a:pt x="824" y="3386"/>
                </a:lnTo>
                <a:lnTo>
                  <a:pt x="738" y="3325"/>
                </a:lnTo>
                <a:lnTo>
                  <a:pt x="656" y="3259"/>
                </a:lnTo>
                <a:lnTo>
                  <a:pt x="578" y="3189"/>
                </a:lnTo>
                <a:lnTo>
                  <a:pt x="504" y="3115"/>
                </a:lnTo>
                <a:lnTo>
                  <a:pt x="433" y="3037"/>
                </a:lnTo>
                <a:lnTo>
                  <a:pt x="368" y="2955"/>
                </a:lnTo>
                <a:lnTo>
                  <a:pt x="308" y="2868"/>
                </a:lnTo>
                <a:lnTo>
                  <a:pt x="252" y="2779"/>
                </a:lnTo>
                <a:lnTo>
                  <a:pt x="202" y="2687"/>
                </a:lnTo>
                <a:lnTo>
                  <a:pt x="156" y="2590"/>
                </a:lnTo>
                <a:lnTo>
                  <a:pt x="115" y="2491"/>
                </a:lnTo>
                <a:lnTo>
                  <a:pt x="82" y="2389"/>
                </a:lnTo>
                <a:lnTo>
                  <a:pt x="53" y="2286"/>
                </a:lnTo>
                <a:lnTo>
                  <a:pt x="30" y="2179"/>
                </a:lnTo>
                <a:lnTo>
                  <a:pt x="13" y="2071"/>
                </a:lnTo>
                <a:lnTo>
                  <a:pt x="3" y="1959"/>
                </a:lnTo>
                <a:lnTo>
                  <a:pt x="0" y="1847"/>
                </a:lnTo>
                <a:lnTo>
                  <a:pt x="3" y="1735"/>
                </a:lnTo>
                <a:lnTo>
                  <a:pt x="13" y="1624"/>
                </a:lnTo>
                <a:lnTo>
                  <a:pt x="30" y="1515"/>
                </a:lnTo>
                <a:lnTo>
                  <a:pt x="53" y="1409"/>
                </a:lnTo>
                <a:lnTo>
                  <a:pt x="82" y="1304"/>
                </a:lnTo>
                <a:lnTo>
                  <a:pt x="115" y="1203"/>
                </a:lnTo>
                <a:lnTo>
                  <a:pt x="156" y="1103"/>
                </a:lnTo>
                <a:lnTo>
                  <a:pt x="202" y="1008"/>
                </a:lnTo>
                <a:lnTo>
                  <a:pt x="252" y="915"/>
                </a:lnTo>
                <a:lnTo>
                  <a:pt x="308" y="825"/>
                </a:lnTo>
                <a:lnTo>
                  <a:pt x="368" y="740"/>
                </a:lnTo>
                <a:lnTo>
                  <a:pt x="433" y="658"/>
                </a:lnTo>
                <a:lnTo>
                  <a:pt x="504" y="579"/>
                </a:lnTo>
                <a:lnTo>
                  <a:pt x="578" y="505"/>
                </a:lnTo>
                <a:lnTo>
                  <a:pt x="656" y="435"/>
                </a:lnTo>
                <a:lnTo>
                  <a:pt x="738" y="369"/>
                </a:lnTo>
                <a:lnTo>
                  <a:pt x="824" y="309"/>
                </a:lnTo>
                <a:lnTo>
                  <a:pt x="913" y="253"/>
                </a:lnTo>
                <a:lnTo>
                  <a:pt x="1006" y="202"/>
                </a:lnTo>
                <a:lnTo>
                  <a:pt x="1102" y="156"/>
                </a:lnTo>
                <a:lnTo>
                  <a:pt x="1201" y="116"/>
                </a:lnTo>
                <a:lnTo>
                  <a:pt x="1302" y="81"/>
                </a:lnTo>
                <a:lnTo>
                  <a:pt x="1406" y="53"/>
                </a:lnTo>
                <a:lnTo>
                  <a:pt x="1512" y="31"/>
                </a:lnTo>
                <a:lnTo>
                  <a:pt x="1621" y="14"/>
                </a:lnTo>
                <a:lnTo>
                  <a:pt x="1732" y="4"/>
                </a:lnTo>
                <a:lnTo>
                  <a:pt x="1844"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21" name="Group 9"/>
          <p:cNvGrpSpPr>
            <a:grpSpLocks noChangeAspect="1"/>
          </p:cNvGrpSpPr>
          <p:nvPr/>
        </p:nvGrpSpPr>
        <p:grpSpPr bwMode="auto">
          <a:xfrm>
            <a:off x="6419369" y="5015222"/>
            <a:ext cx="639762" cy="890587"/>
            <a:chOff x="3977" y="3069"/>
            <a:chExt cx="403" cy="561"/>
          </a:xfrm>
          <a:solidFill>
            <a:schemeClr val="bg1"/>
          </a:solidFill>
        </p:grpSpPr>
        <p:sp>
          <p:nvSpPr>
            <p:cNvPr id="22" name="Freeform 11"/>
            <p:cNvSpPr>
              <a:spLocks/>
            </p:cNvSpPr>
            <p:nvPr/>
          </p:nvSpPr>
          <p:spPr bwMode="auto">
            <a:xfrm>
              <a:off x="4155" y="3348"/>
              <a:ext cx="46" cy="149"/>
            </a:xfrm>
            <a:custGeom>
              <a:avLst/>
              <a:gdLst>
                <a:gd name="T0" fmla="*/ 136 w 275"/>
                <a:gd name="T1" fmla="*/ 0 h 894"/>
                <a:gd name="T2" fmla="*/ 165 w 275"/>
                <a:gd name="T3" fmla="*/ 3 h 894"/>
                <a:gd name="T4" fmla="*/ 190 w 275"/>
                <a:gd name="T5" fmla="*/ 11 h 894"/>
                <a:gd name="T6" fmla="*/ 214 w 275"/>
                <a:gd name="T7" fmla="*/ 23 h 894"/>
                <a:gd name="T8" fmla="*/ 234 w 275"/>
                <a:gd name="T9" fmla="*/ 41 h 894"/>
                <a:gd name="T10" fmla="*/ 252 w 275"/>
                <a:gd name="T11" fmla="*/ 61 h 894"/>
                <a:gd name="T12" fmla="*/ 264 w 275"/>
                <a:gd name="T13" fmla="*/ 85 h 894"/>
                <a:gd name="T14" fmla="*/ 272 w 275"/>
                <a:gd name="T15" fmla="*/ 110 h 894"/>
                <a:gd name="T16" fmla="*/ 275 w 275"/>
                <a:gd name="T17" fmla="*/ 138 h 894"/>
                <a:gd name="T18" fmla="*/ 275 w 275"/>
                <a:gd name="T19" fmla="*/ 845 h 894"/>
                <a:gd name="T20" fmla="*/ 0 w 275"/>
                <a:gd name="T21" fmla="*/ 894 h 894"/>
                <a:gd name="T22" fmla="*/ 0 w 275"/>
                <a:gd name="T23" fmla="*/ 138 h 894"/>
                <a:gd name="T24" fmla="*/ 3 w 275"/>
                <a:gd name="T25" fmla="*/ 110 h 894"/>
                <a:gd name="T26" fmla="*/ 11 w 275"/>
                <a:gd name="T27" fmla="*/ 85 h 894"/>
                <a:gd name="T28" fmla="*/ 23 w 275"/>
                <a:gd name="T29" fmla="*/ 61 h 894"/>
                <a:gd name="T30" fmla="*/ 41 w 275"/>
                <a:gd name="T31" fmla="*/ 41 h 894"/>
                <a:gd name="T32" fmla="*/ 61 w 275"/>
                <a:gd name="T33" fmla="*/ 23 h 894"/>
                <a:gd name="T34" fmla="*/ 85 w 275"/>
                <a:gd name="T35" fmla="*/ 11 h 894"/>
                <a:gd name="T36" fmla="*/ 110 w 275"/>
                <a:gd name="T37" fmla="*/ 3 h 894"/>
                <a:gd name="T38" fmla="*/ 136 w 275"/>
                <a:gd name="T39" fmla="*/ 0 h 8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75" h="894">
                  <a:moveTo>
                    <a:pt x="136" y="0"/>
                  </a:moveTo>
                  <a:lnTo>
                    <a:pt x="165" y="3"/>
                  </a:lnTo>
                  <a:lnTo>
                    <a:pt x="190" y="11"/>
                  </a:lnTo>
                  <a:lnTo>
                    <a:pt x="214" y="23"/>
                  </a:lnTo>
                  <a:lnTo>
                    <a:pt x="234" y="41"/>
                  </a:lnTo>
                  <a:lnTo>
                    <a:pt x="252" y="61"/>
                  </a:lnTo>
                  <a:lnTo>
                    <a:pt x="264" y="85"/>
                  </a:lnTo>
                  <a:lnTo>
                    <a:pt x="272" y="110"/>
                  </a:lnTo>
                  <a:lnTo>
                    <a:pt x="275" y="138"/>
                  </a:lnTo>
                  <a:lnTo>
                    <a:pt x="275" y="845"/>
                  </a:lnTo>
                  <a:lnTo>
                    <a:pt x="0" y="894"/>
                  </a:lnTo>
                  <a:lnTo>
                    <a:pt x="0" y="138"/>
                  </a:lnTo>
                  <a:lnTo>
                    <a:pt x="3" y="110"/>
                  </a:lnTo>
                  <a:lnTo>
                    <a:pt x="11" y="85"/>
                  </a:lnTo>
                  <a:lnTo>
                    <a:pt x="23" y="61"/>
                  </a:lnTo>
                  <a:lnTo>
                    <a:pt x="41" y="41"/>
                  </a:lnTo>
                  <a:lnTo>
                    <a:pt x="61" y="23"/>
                  </a:lnTo>
                  <a:lnTo>
                    <a:pt x="85" y="11"/>
                  </a:lnTo>
                  <a:lnTo>
                    <a:pt x="110" y="3"/>
                  </a:lnTo>
                  <a:lnTo>
                    <a:pt x="13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 name="Freeform 12"/>
            <p:cNvSpPr>
              <a:spLocks/>
            </p:cNvSpPr>
            <p:nvPr/>
          </p:nvSpPr>
          <p:spPr bwMode="auto">
            <a:xfrm>
              <a:off x="4105" y="3550"/>
              <a:ext cx="146" cy="42"/>
            </a:xfrm>
            <a:custGeom>
              <a:avLst/>
              <a:gdLst>
                <a:gd name="T0" fmla="*/ 817 w 877"/>
                <a:gd name="T1" fmla="*/ 0 h 255"/>
                <a:gd name="T2" fmla="*/ 833 w 877"/>
                <a:gd name="T3" fmla="*/ 3 h 255"/>
                <a:gd name="T4" fmla="*/ 848 w 877"/>
                <a:gd name="T5" fmla="*/ 9 h 255"/>
                <a:gd name="T6" fmla="*/ 861 w 877"/>
                <a:gd name="T7" fmla="*/ 20 h 255"/>
                <a:gd name="T8" fmla="*/ 871 w 877"/>
                <a:gd name="T9" fmla="*/ 33 h 255"/>
                <a:gd name="T10" fmla="*/ 876 w 877"/>
                <a:gd name="T11" fmla="*/ 51 h 255"/>
                <a:gd name="T12" fmla="*/ 877 w 877"/>
                <a:gd name="T13" fmla="*/ 67 h 255"/>
                <a:gd name="T14" fmla="*/ 873 w 877"/>
                <a:gd name="T15" fmla="*/ 82 h 255"/>
                <a:gd name="T16" fmla="*/ 865 w 877"/>
                <a:gd name="T17" fmla="*/ 95 h 255"/>
                <a:gd name="T18" fmla="*/ 855 w 877"/>
                <a:gd name="T19" fmla="*/ 108 h 255"/>
                <a:gd name="T20" fmla="*/ 842 w 877"/>
                <a:gd name="T21" fmla="*/ 116 h 255"/>
                <a:gd name="T22" fmla="*/ 827 w 877"/>
                <a:gd name="T23" fmla="*/ 121 h 255"/>
                <a:gd name="T24" fmla="*/ 72 w 877"/>
                <a:gd name="T25" fmla="*/ 255 h 255"/>
                <a:gd name="T26" fmla="*/ 66 w 877"/>
                <a:gd name="T27" fmla="*/ 255 h 255"/>
                <a:gd name="T28" fmla="*/ 60 w 877"/>
                <a:gd name="T29" fmla="*/ 255 h 255"/>
                <a:gd name="T30" fmla="*/ 44 w 877"/>
                <a:gd name="T31" fmla="*/ 253 h 255"/>
                <a:gd name="T32" fmla="*/ 29 w 877"/>
                <a:gd name="T33" fmla="*/ 245 h 255"/>
                <a:gd name="T34" fmla="*/ 16 w 877"/>
                <a:gd name="T35" fmla="*/ 235 h 255"/>
                <a:gd name="T36" fmla="*/ 6 w 877"/>
                <a:gd name="T37" fmla="*/ 221 h 255"/>
                <a:gd name="T38" fmla="*/ 1 w 877"/>
                <a:gd name="T39" fmla="*/ 205 h 255"/>
                <a:gd name="T40" fmla="*/ 0 w 877"/>
                <a:gd name="T41" fmla="*/ 188 h 255"/>
                <a:gd name="T42" fmla="*/ 3 w 877"/>
                <a:gd name="T43" fmla="*/ 173 h 255"/>
                <a:gd name="T44" fmla="*/ 11 w 877"/>
                <a:gd name="T45" fmla="*/ 159 h 255"/>
                <a:gd name="T46" fmla="*/ 22 w 877"/>
                <a:gd name="T47" fmla="*/ 147 h 255"/>
                <a:gd name="T48" fmla="*/ 35 w 877"/>
                <a:gd name="T49" fmla="*/ 139 h 255"/>
                <a:gd name="T50" fmla="*/ 50 w 877"/>
                <a:gd name="T51" fmla="*/ 134 h 255"/>
                <a:gd name="T52" fmla="*/ 805 w 877"/>
                <a:gd name="T53" fmla="*/ 1 h 255"/>
                <a:gd name="T54" fmla="*/ 810 w 877"/>
                <a:gd name="T55" fmla="*/ 1 h 255"/>
                <a:gd name="T56" fmla="*/ 817 w 877"/>
                <a:gd name="T57"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77" h="255">
                  <a:moveTo>
                    <a:pt x="817" y="0"/>
                  </a:moveTo>
                  <a:lnTo>
                    <a:pt x="833" y="3"/>
                  </a:lnTo>
                  <a:lnTo>
                    <a:pt x="848" y="9"/>
                  </a:lnTo>
                  <a:lnTo>
                    <a:pt x="861" y="20"/>
                  </a:lnTo>
                  <a:lnTo>
                    <a:pt x="871" y="33"/>
                  </a:lnTo>
                  <a:lnTo>
                    <a:pt x="876" y="51"/>
                  </a:lnTo>
                  <a:lnTo>
                    <a:pt x="877" y="67"/>
                  </a:lnTo>
                  <a:lnTo>
                    <a:pt x="873" y="82"/>
                  </a:lnTo>
                  <a:lnTo>
                    <a:pt x="865" y="95"/>
                  </a:lnTo>
                  <a:lnTo>
                    <a:pt x="855" y="108"/>
                  </a:lnTo>
                  <a:lnTo>
                    <a:pt x="842" y="116"/>
                  </a:lnTo>
                  <a:lnTo>
                    <a:pt x="827" y="121"/>
                  </a:lnTo>
                  <a:lnTo>
                    <a:pt x="72" y="255"/>
                  </a:lnTo>
                  <a:lnTo>
                    <a:pt x="66" y="255"/>
                  </a:lnTo>
                  <a:lnTo>
                    <a:pt x="60" y="255"/>
                  </a:lnTo>
                  <a:lnTo>
                    <a:pt x="44" y="253"/>
                  </a:lnTo>
                  <a:lnTo>
                    <a:pt x="29" y="245"/>
                  </a:lnTo>
                  <a:lnTo>
                    <a:pt x="16" y="235"/>
                  </a:lnTo>
                  <a:lnTo>
                    <a:pt x="6" y="221"/>
                  </a:lnTo>
                  <a:lnTo>
                    <a:pt x="1" y="205"/>
                  </a:lnTo>
                  <a:lnTo>
                    <a:pt x="0" y="188"/>
                  </a:lnTo>
                  <a:lnTo>
                    <a:pt x="3" y="173"/>
                  </a:lnTo>
                  <a:lnTo>
                    <a:pt x="11" y="159"/>
                  </a:lnTo>
                  <a:lnTo>
                    <a:pt x="22" y="147"/>
                  </a:lnTo>
                  <a:lnTo>
                    <a:pt x="35" y="139"/>
                  </a:lnTo>
                  <a:lnTo>
                    <a:pt x="50" y="134"/>
                  </a:lnTo>
                  <a:lnTo>
                    <a:pt x="805" y="1"/>
                  </a:lnTo>
                  <a:lnTo>
                    <a:pt x="810" y="1"/>
                  </a:lnTo>
                  <a:lnTo>
                    <a:pt x="81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 name="Freeform 13"/>
            <p:cNvSpPr>
              <a:spLocks/>
            </p:cNvSpPr>
            <p:nvPr/>
          </p:nvSpPr>
          <p:spPr bwMode="auto">
            <a:xfrm>
              <a:off x="4098" y="3504"/>
              <a:ext cx="160" cy="45"/>
            </a:xfrm>
            <a:custGeom>
              <a:avLst/>
              <a:gdLst>
                <a:gd name="T0" fmla="*/ 899 w 959"/>
                <a:gd name="T1" fmla="*/ 0 h 271"/>
                <a:gd name="T2" fmla="*/ 916 w 959"/>
                <a:gd name="T3" fmla="*/ 3 h 271"/>
                <a:gd name="T4" fmla="*/ 931 w 959"/>
                <a:gd name="T5" fmla="*/ 9 h 271"/>
                <a:gd name="T6" fmla="*/ 944 w 959"/>
                <a:gd name="T7" fmla="*/ 21 h 271"/>
                <a:gd name="T8" fmla="*/ 953 w 959"/>
                <a:gd name="T9" fmla="*/ 34 h 271"/>
                <a:gd name="T10" fmla="*/ 958 w 959"/>
                <a:gd name="T11" fmla="*/ 51 h 271"/>
                <a:gd name="T12" fmla="*/ 959 w 959"/>
                <a:gd name="T13" fmla="*/ 68 h 271"/>
                <a:gd name="T14" fmla="*/ 956 w 959"/>
                <a:gd name="T15" fmla="*/ 83 h 271"/>
                <a:gd name="T16" fmla="*/ 949 w 959"/>
                <a:gd name="T17" fmla="*/ 96 h 271"/>
                <a:gd name="T18" fmla="*/ 938 w 959"/>
                <a:gd name="T19" fmla="*/ 108 h 271"/>
                <a:gd name="T20" fmla="*/ 925 w 959"/>
                <a:gd name="T21" fmla="*/ 117 h 271"/>
                <a:gd name="T22" fmla="*/ 909 w 959"/>
                <a:gd name="T23" fmla="*/ 122 h 271"/>
                <a:gd name="T24" fmla="*/ 71 w 959"/>
                <a:gd name="T25" fmla="*/ 270 h 271"/>
                <a:gd name="T26" fmla="*/ 65 w 959"/>
                <a:gd name="T27" fmla="*/ 271 h 271"/>
                <a:gd name="T28" fmla="*/ 60 w 959"/>
                <a:gd name="T29" fmla="*/ 271 h 271"/>
                <a:gd name="T30" fmla="*/ 43 w 959"/>
                <a:gd name="T31" fmla="*/ 268 h 271"/>
                <a:gd name="T32" fmla="*/ 28 w 959"/>
                <a:gd name="T33" fmla="*/ 261 h 271"/>
                <a:gd name="T34" fmla="*/ 15 w 959"/>
                <a:gd name="T35" fmla="*/ 250 h 271"/>
                <a:gd name="T36" fmla="*/ 6 w 959"/>
                <a:gd name="T37" fmla="*/ 237 h 271"/>
                <a:gd name="T38" fmla="*/ 0 w 959"/>
                <a:gd name="T39" fmla="*/ 221 h 271"/>
                <a:gd name="T40" fmla="*/ 0 w 959"/>
                <a:gd name="T41" fmla="*/ 204 h 271"/>
                <a:gd name="T42" fmla="*/ 3 w 959"/>
                <a:gd name="T43" fmla="*/ 188 h 271"/>
                <a:gd name="T44" fmla="*/ 10 w 959"/>
                <a:gd name="T45" fmla="*/ 175 h 271"/>
                <a:gd name="T46" fmla="*/ 21 w 959"/>
                <a:gd name="T47" fmla="*/ 163 h 271"/>
                <a:gd name="T48" fmla="*/ 34 w 959"/>
                <a:gd name="T49" fmla="*/ 154 h 271"/>
                <a:gd name="T50" fmla="*/ 49 w 959"/>
                <a:gd name="T51" fmla="*/ 149 h 271"/>
                <a:gd name="T52" fmla="*/ 888 w 959"/>
                <a:gd name="T53" fmla="*/ 1 h 271"/>
                <a:gd name="T54" fmla="*/ 894 w 959"/>
                <a:gd name="T55" fmla="*/ 0 h 271"/>
                <a:gd name="T56" fmla="*/ 899 w 959"/>
                <a:gd name="T57" fmla="*/ 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59" h="271">
                  <a:moveTo>
                    <a:pt x="899" y="0"/>
                  </a:moveTo>
                  <a:lnTo>
                    <a:pt x="916" y="3"/>
                  </a:lnTo>
                  <a:lnTo>
                    <a:pt x="931" y="9"/>
                  </a:lnTo>
                  <a:lnTo>
                    <a:pt x="944" y="21"/>
                  </a:lnTo>
                  <a:lnTo>
                    <a:pt x="953" y="34"/>
                  </a:lnTo>
                  <a:lnTo>
                    <a:pt x="958" y="51"/>
                  </a:lnTo>
                  <a:lnTo>
                    <a:pt x="959" y="68"/>
                  </a:lnTo>
                  <a:lnTo>
                    <a:pt x="956" y="83"/>
                  </a:lnTo>
                  <a:lnTo>
                    <a:pt x="949" y="96"/>
                  </a:lnTo>
                  <a:lnTo>
                    <a:pt x="938" y="108"/>
                  </a:lnTo>
                  <a:lnTo>
                    <a:pt x="925" y="117"/>
                  </a:lnTo>
                  <a:lnTo>
                    <a:pt x="909" y="122"/>
                  </a:lnTo>
                  <a:lnTo>
                    <a:pt x="71" y="270"/>
                  </a:lnTo>
                  <a:lnTo>
                    <a:pt x="65" y="271"/>
                  </a:lnTo>
                  <a:lnTo>
                    <a:pt x="60" y="271"/>
                  </a:lnTo>
                  <a:lnTo>
                    <a:pt x="43" y="268"/>
                  </a:lnTo>
                  <a:lnTo>
                    <a:pt x="28" y="261"/>
                  </a:lnTo>
                  <a:lnTo>
                    <a:pt x="15" y="250"/>
                  </a:lnTo>
                  <a:lnTo>
                    <a:pt x="6" y="237"/>
                  </a:lnTo>
                  <a:lnTo>
                    <a:pt x="0" y="221"/>
                  </a:lnTo>
                  <a:lnTo>
                    <a:pt x="0" y="204"/>
                  </a:lnTo>
                  <a:lnTo>
                    <a:pt x="3" y="188"/>
                  </a:lnTo>
                  <a:lnTo>
                    <a:pt x="10" y="175"/>
                  </a:lnTo>
                  <a:lnTo>
                    <a:pt x="21" y="163"/>
                  </a:lnTo>
                  <a:lnTo>
                    <a:pt x="34" y="154"/>
                  </a:lnTo>
                  <a:lnTo>
                    <a:pt x="49" y="149"/>
                  </a:lnTo>
                  <a:lnTo>
                    <a:pt x="888" y="1"/>
                  </a:lnTo>
                  <a:lnTo>
                    <a:pt x="894" y="0"/>
                  </a:lnTo>
                  <a:lnTo>
                    <a:pt x="89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 name="Freeform 14"/>
            <p:cNvSpPr>
              <a:spLocks/>
            </p:cNvSpPr>
            <p:nvPr/>
          </p:nvSpPr>
          <p:spPr bwMode="auto">
            <a:xfrm>
              <a:off x="4132" y="3594"/>
              <a:ext cx="109" cy="36"/>
            </a:xfrm>
            <a:custGeom>
              <a:avLst/>
              <a:gdLst>
                <a:gd name="T0" fmla="*/ 654 w 654"/>
                <a:gd name="T1" fmla="*/ 0 h 217"/>
                <a:gd name="T2" fmla="*/ 626 w 654"/>
                <a:gd name="T3" fmla="*/ 43 h 217"/>
                <a:gd name="T4" fmla="*/ 595 w 654"/>
                <a:gd name="T5" fmla="*/ 81 h 217"/>
                <a:gd name="T6" fmla="*/ 562 w 654"/>
                <a:gd name="T7" fmla="*/ 114 h 217"/>
                <a:gd name="T8" fmla="*/ 527 w 654"/>
                <a:gd name="T9" fmla="*/ 143 h 217"/>
                <a:gd name="T10" fmla="*/ 489 w 654"/>
                <a:gd name="T11" fmla="*/ 166 h 217"/>
                <a:gd name="T12" fmla="*/ 451 w 654"/>
                <a:gd name="T13" fmla="*/ 184 h 217"/>
                <a:gd name="T14" fmla="*/ 410 w 654"/>
                <a:gd name="T15" fmla="*/ 199 h 217"/>
                <a:gd name="T16" fmla="*/ 368 w 654"/>
                <a:gd name="T17" fmla="*/ 209 h 217"/>
                <a:gd name="T18" fmla="*/ 324 w 654"/>
                <a:gd name="T19" fmla="*/ 215 h 217"/>
                <a:gd name="T20" fmla="*/ 279 w 654"/>
                <a:gd name="T21" fmla="*/ 217 h 217"/>
                <a:gd name="T22" fmla="*/ 237 w 654"/>
                <a:gd name="T23" fmla="*/ 215 h 217"/>
                <a:gd name="T24" fmla="*/ 193 w 654"/>
                <a:gd name="T25" fmla="*/ 209 h 217"/>
                <a:gd name="T26" fmla="*/ 152 w 654"/>
                <a:gd name="T27" fmla="*/ 199 h 217"/>
                <a:gd name="T28" fmla="*/ 111 w 654"/>
                <a:gd name="T29" fmla="*/ 184 h 217"/>
                <a:gd name="T30" fmla="*/ 73 w 654"/>
                <a:gd name="T31" fmla="*/ 166 h 217"/>
                <a:gd name="T32" fmla="*/ 36 w 654"/>
                <a:gd name="T33" fmla="*/ 143 h 217"/>
                <a:gd name="T34" fmla="*/ 0 w 654"/>
                <a:gd name="T35" fmla="*/ 115 h 217"/>
                <a:gd name="T36" fmla="*/ 654 w 654"/>
                <a:gd name="T37" fmla="*/ 0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54" h="217">
                  <a:moveTo>
                    <a:pt x="654" y="0"/>
                  </a:moveTo>
                  <a:lnTo>
                    <a:pt x="626" y="43"/>
                  </a:lnTo>
                  <a:lnTo>
                    <a:pt x="595" y="81"/>
                  </a:lnTo>
                  <a:lnTo>
                    <a:pt x="562" y="114"/>
                  </a:lnTo>
                  <a:lnTo>
                    <a:pt x="527" y="143"/>
                  </a:lnTo>
                  <a:lnTo>
                    <a:pt x="489" y="166"/>
                  </a:lnTo>
                  <a:lnTo>
                    <a:pt x="451" y="184"/>
                  </a:lnTo>
                  <a:lnTo>
                    <a:pt x="410" y="199"/>
                  </a:lnTo>
                  <a:lnTo>
                    <a:pt x="368" y="209"/>
                  </a:lnTo>
                  <a:lnTo>
                    <a:pt x="324" y="215"/>
                  </a:lnTo>
                  <a:lnTo>
                    <a:pt x="279" y="217"/>
                  </a:lnTo>
                  <a:lnTo>
                    <a:pt x="237" y="215"/>
                  </a:lnTo>
                  <a:lnTo>
                    <a:pt x="193" y="209"/>
                  </a:lnTo>
                  <a:lnTo>
                    <a:pt x="152" y="199"/>
                  </a:lnTo>
                  <a:lnTo>
                    <a:pt x="111" y="184"/>
                  </a:lnTo>
                  <a:lnTo>
                    <a:pt x="73" y="166"/>
                  </a:lnTo>
                  <a:lnTo>
                    <a:pt x="36" y="143"/>
                  </a:lnTo>
                  <a:lnTo>
                    <a:pt x="0" y="115"/>
                  </a:lnTo>
                  <a:lnTo>
                    <a:pt x="65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 name="Freeform 15"/>
            <p:cNvSpPr>
              <a:spLocks/>
            </p:cNvSpPr>
            <p:nvPr/>
          </p:nvSpPr>
          <p:spPr bwMode="auto">
            <a:xfrm>
              <a:off x="3977" y="3069"/>
              <a:ext cx="403" cy="454"/>
            </a:xfrm>
            <a:custGeom>
              <a:avLst/>
              <a:gdLst>
                <a:gd name="T0" fmla="*/ 1381 w 2419"/>
                <a:gd name="T1" fmla="*/ 12 h 2725"/>
                <a:gd name="T2" fmla="*/ 1623 w 2419"/>
                <a:gd name="T3" fmla="*/ 71 h 2725"/>
                <a:gd name="T4" fmla="*/ 1843 w 2419"/>
                <a:gd name="T5" fmla="*/ 176 h 2725"/>
                <a:gd name="T6" fmla="*/ 2036 w 2419"/>
                <a:gd name="T7" fmla="*/ 321 h 2725"/>
                <a:gd name="T8" fmla="*/ 2195 w 2419"/>
                <a:gd name="T9" fmla="*/ 502 h 2725"/>
                <a:gd name="T10" fmla="*/ 2316 w 2419"/>
                <a:gd name="T11" fmla="*/ 710 h 2725"/>
                <a:gd name="T12" fmla="*/ 2393 w 2419"/>
                <a:gd name="T13" fmla="*/ 942 h 2725"/>
                <a:gd name="T14" fmla="*/ 2419 w 2419"/>
                <a:gd name="T15" fmla="*/ 1193 h 2725"/>
                <a:gd name="T16" fmla="*/ 2395 w 2419"/>
                <a:gd name="T17" fmla="*/ 1432 h 2725"/>
                <a:gd name="T18" fmla="*/ 2325 w 2419"/>
                <a:gd name="T19" fmla="*/ 1654 h 2725"/>
                <a:gd name="T20" fmla="*/ 2214 w 2419"/>
                <a:gd name="T21" fmla="*/ 1856 h 2725"/>
                <a:gd name="T22" fmla="*/ 2121 w 2419"/>
                <a:gd name="T23" fmla="*/ 1977 h 2725"/>
                <a:gd name="T24" fmla="*/ 2057 w 2419"/>
                <a:gd name="T25" fmla="*/ 2043 h 2725"/>
                <a:gd name="T26" fmla="*/ 1973 w 2419"/>
                <a:gd name="T27" fmla="*/ 2155 h 2725"/>
                <a:gd name="T28" fmla="*/ 1898 w 2419"/>
                <a:gd name="T29" fmla="*/ 2294 h 2725"/>
                <a:gd name="T30" fmla="*/ 1840 w 2419"/>
                <a:gd name="T31" fmla="*/ 2465 h 2725"/>
                <a:gd name="T32" fmla="*/ 1797 w 2419"/>
                <a:gd name="T33" fmla="*/ 2569 h 2725"/>
                <a:gd name="T34" fmla="*/ 1727 w 2419"/>
                <a:gd name="T35" fmla="*/ 2501 h 2725"/>
                <a:gd name="T36" fmla="*/ 1629 w 2419"/>
                <a:gd name="T37" fmla="*/ 2476 h 2725"/>
                <a:gd name="T38" fmla="*/ 1484 w 2419"/>
                <a:gd name="T39" fmla="*/ 1814 h 2725"/>
                <a:gd name="T40" fmla="*/ 1458 w 2419"/>
                <a:gd name="T41" fmla="*/ 1697 h 2725"/>
                <a:gd name="T42" fmla="*/ 1390 w 2419"/>
                <a:gd name="T43" fmla="*/ 1607 h 2725"/>
                <a:gd name="T44" fmla="*/ 1289 w 2419"/>
                <a:gd name="T45" fmla="*/ 1550 h 2725"/>
                <a:gd name="T46" fmla="*/ 1169 w 2419"/>
                <a:gd name="T47" fmla="*/ 1541 h 2725"/>
                <a:gd name="T48" fmla="*/ 1060 w 2419"/>
                <a:gd name="T49" fmla="*/ 1583 h 2725"/>
                <a:gd name="T50" fmla="*/ 979 w 2419"/>
                <a:gd name="T51" fmla="*/ 1664 h 2725"/>
                <a:gd name="T52" fmla="*/ 937 w 2419"/>
                <a:gd name="T53" fmla="*/ 1773 h 2725"/>
                <a:gd name="T54" fmla="*/ 755 w 2419"/>
                <a:gd name="T55" fmla="*/ 2627 h 2725"/>
                <a:gd name="T56" fmla="*/ 670 w 2419"/>
                <a:gd name="T57" fmla="*/ 2663 h 2725"/>
                <a:gd name="T58" fmla="*/ 616 w 2419"/>
                <a:gd name="T59" fmla="*/ 2725 h 2725"/>
                <a:gd name="T60" fmla="*/ 587 w 2419"/>
                <a:gd name="T61" fmla="*/ 2512 h 2725"/>
                <a:gd name="T62" fmla="*/ 535 w 2419"/>
                <a:gd name="T63" fmla="*/ 2336 h 2725"/>
                <a:gd name="T64" fmla="*/ 468 w 2419"/>
                <a:gd name="T65" fmla="*/ 2192 h 2725"/>
                <a:gd name="T66" fmla="*/ 388 w 2419"/>
                <a:gd name="T67" fmla="*/ 2076 h 2725"/>
                <a:gd name="T68" fmla="*/ 299 w 2419"/>
                <a:gd name="T69" fmla="*/ 1978 h 2725"/>
                <a:gd name="T70" fmla="*/ 249 w 2419"/>
                <a:gd name="T71" fmla="*/ 1919 h 2725"/>
                <a:gd name="T72" fmla="*/ 126 w 2419"/>
                <a:gd name="T73" fmla="*/ 1725 h 2725"/>
                <a:gd name="T74" fmla="*/ 43 w 2419"/>
                <a:gd name="T75" fmla="*/ 1509 h 2725"/>
                <a:gd name="T76" fmla="*/ 3 w 2419"/>
                <a:gd name="T77" fmla="*/ 1274 h 2725"/>
                <a:gd name="T78" fmla="*/ 12 w 2419"/>
                <a:gd name="T79" fmla="*/ 1024 h 2725"/>
                <a:gd name="T80" fmla="*/ 72 w 2419"/>
                <a:gd name="T81" fmla="*/ 785 h 2725"/>
                <a:gd name="T82" fmla="*/ 179 w 2419"/>
                <a:gd name="T83" fmla="*/ 568 h 2725"/>
                <a:gd name="T84" fmla="*/ 326 w 2419"/>
                <a:gd name="T85" fmla="*/ 378 h 2725"/>
                <a:gd name="T86" fmla="*/ 508 w 2419"/>
                <a:gd name="T87" fmla="*/ 220 h 2725"/>
                <a:gd name="T88" fmla="*/ 719 w 2419"/>
                <a:gd name="T89" fmla="*/ 102 h 2725"/>
                <a:gd name="T90" fmla="*/ 956 w 2419"/>
                <a:gd name="T91" fmla="*/ 27 h 2725"/>
                <a:gd name="T92" fmla="*/ 1208 w 2419"/>
                <a:gd name="T93" fmla="*/ 0 h 2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419" h="2725">
                  <a:moveTo>
                    <a:pt x="1208" y="0"/>
                  </a:moveTo>
                  <a:lnTo>
                    <a:pt x="1296" y="3"/>
                  </a:lnTo>
                  <a:lnTo>
                    <a:pt x="1381" y="12"/>
                  </a:lnTo>
                  <a:lnTo>
                    <a:pt x="1463" y="27"/>
                  </a:lnTo>
                  <a:lnTo>
                    <a:pt x="1545" y="46"/>
                  </a:lnTo>
                  <a:lnTo>
                    <a:pt x="1623" y="71"/>
                  </a:lnTo>
                  <a:lnTo>
                    <a:pt x="1699" y="102"/>
                  </a:lnTo>
                  <a:lnTo>
                    <a:pt x="1772" y="137"/>
                  </a:lnTo>
                  <a:lnTo>
                    <a:pt x="1843" y="176"/>
                  </a:lnTo>
                  <a:lnTo>
                    <a:pt x="1911" y="220"/>
                  </a:lnTo>
                  <a:lnTo>
                    <a:pt x="1975" y="269"/>
                  </a:lnTo>
                  <a:lnTo>
                    <a:pt x="2036" y="321"/>
                  </a:lnTo>
                  <a:lnTo>
                    <a:pt x="2093" y="378"/>
                  </a:lnTo>
                  <a:lnTo>
                    <a:pt x="2146" y="438"/>
                  </a:lnTo>
                  <a:lnTo>
                    <a:pt x="2195" y="502"/>
                  </a:lnTo>
                  <a:lnTo>
                    <a:pt x="2240" y="568"/>
                  </a:lnTo>
                  <a:lnTo>
                    <a:pt x="2280" y="638"/>
                  </a:lnTo>
                  <a:lnTo>
                    <a:pt x="2316" y="710"/>
                  </a:lnTo>
                  <a:lnTo>
                    <a:pt x="2347" y="785"/>
                  </a:lnTo>
                  <a:lnTo>
                    <a:pt x="2372" y="863"/>
                  </a:lnTo>
                  <a:lnTo>
                    <a:pt x="2393" y="942"/>
                  </a:lnTo>
                  <a:lnTo>
                    <a:pt x="2407" y="1024"/>
                  </a:lnTo>
                  <a:lnTo>
                    <a:pt x="2416" y="1108"/>
                  </a:lnTo>
                  <a:lnTo>
                    <a:pt x="2419" y="1193"/>
                  </a:lnTo>
                  <a:lnTo>
                    <a:pt x="2416" y="1274"/>
                  </a:lnTo>
                  <a:lnTo>
                    <a:pt x="2408" y="1354"/>
                  </a:lnTo>
                  <a:lnTo>
                    <a:pt x="2395" y="1432"/>
                  </a:lnTo>
                  <a:lnTo>
                    <a:pt x="2376" y="1509"/>
                  </a:lnTo>
                  <a:lnTo>
                    <a:pt x="2353" y="1583"/>
                  </a:lnTo>
                  <a:lnTo>
                    <a:pt x="2325" y="1654"/>
                  </a:lnTo>
                  <a:lnTo>
                    <a:pt x="2293" y="1725"/>
                  </a:lnTo>
                  <a:lnTo>
                    <a:pt x="2256" y="1792"/>
                  </a:lnTo>
                  <a:lnTo>
                    <a:pt x="2214" y="1856"/>
                  </a:lnTo>
                  <a:lnTo>
                    <a:pt x="2169" y="1919"/>
                  </a:lnTo>
                  <a:lnTo>
                    <a:pt x="2121" y="1977"/>
                  </a:lnTo>
                  <a:lnTo>
                    <a:pt x="2121" y="1977"/>
                  </a:lnTo>
                  <a:lnTo>
                    <a:pt x="2119" y="1978"/>
                  </a:lnTo>
                  <a:lnTo>
                    <a:pt x="2089" y="2011"/>
                  </a:lnTo>
                  <a:lnTo>
                    <a:pt x="2057" y="2043"/>
                  </a:lnTo>
                  <a:lnTo>
                    <a:pt x="2029" y="2078"/>
                  </a:lnTo>
                  <a:lnTo>
                    <a:pt x="2000" y="2115"/>
                  </a:lnTo>
                  <a:lnTo>
                    <a:pt x="1973" y="2155"/>
                  </a:lnTo>
                  <a:lnTo>
                    <a:pt x="1947" y="2198"/>
                  </a:lnTo>
                  <a:lnTo>
                    <a:pt x="1922" y="2244"/>
                  </a:lnTo>
                  <a:lnTo>
                    <a:pt x="1898" y="2294"/>
                  </a:lnTo>
                  <a:lnTo>
                    <a:pt x="1877" y="2347"/>
                  </a:lnTo>
                  <a:lnTo>
                    <a:pt x="1858" y="2404"/>
                  </a:lnTo>
                  <a:lnTo>
                    <a:pt x="1840" y="2465"/>
                  </a:lnTo>
                  <a:lnTo>
                    <a:pt x="1825" y="2531"/>
                  </a:lnTo>
                  <a:lnTo>
                    <a:pt x="1813" y="2600"/>
                  </a:lnTo>
                  <a:lnTo>
                    <a:pt x="1797" y="2569"/>
                  </a:lnTo>
                  <a:lnTo>
                    <a:pt x="1778" y="2543"/>
                  </a:lnTo>
                  <a:lnTo>
                    <a:pt x="1754" y="2519"/>
                  </a:lnTo>
                  <a:lnTo>
                    <a:pt x="1727" y="2501"/>
                  </a:lnTo>
                  <a:lnTo>
                    <a:pt x="1697" y="2487"/>
                  </a:lnTo>
                  <a:lnTo>
                    <a:pt x="1664" y="2478"/>
                  </a:lnTo>
                  <a:lnTo>
                    <a:pt x="1629" y="2476"/>
                  </a:lnTo>
                  <a:lnTo>
                    <a:pt x="1595" y="2478"/>
                  </a:lnTo>
                  <a:lnTo>
                    <a:pt x="1484" y="2498"/>
                  </a:lnTo>
                  <a:lnTo>
                    <a:pt x="1484" y="1814"/>
                  </a:lnTo>
                  <a:lnTo>
                    <a:pt x="1481" y="1773"/>
                  </a:lnTo>
                  <a:lnTo>
                    <a:pt x="1472" y="1734"/>
                  </a:lnTo>
                  <a:lnTo>
                    <a:pt x="1458" y="1697"/>
                  </a:lnTo>
                  <a:lnTo>
                    <a:pt x="1440" y="1664"/>
                  </a:lnTo>
                  <a:lnTo>
                    <a:pt x="1416" y="1633"/>
                  </a:lnTo>
                  <a:lnTo>
                    <a:pt x="1390" y="1607"/>
                  </a:lnTo>
                  <a:lnTo>
                    <a:pt x="1358" y="1583"/>
                  </a:lnTo>
                  <a:lnTo>
                    <a:pt x="1325" y="1565"/>
                  </a:lnTo>
                  <a:lnTo>
                    <a:pt x="1289" y="1550"/>
                  </a:lnTo>
                  <a:lnTo>
                    <a:pt x="1250" y="1541"/>
                  </a:lnTo>
                  <a:lnTo>
                    <a:pt x="1208" y="1539"/>
                  </a:lnTo>
                  <a:lnTo>
                    <a:pt x="1169" y="1541"/>
                  </a:lnTo>
                  <a:lnTo>
                    <a:pt x="1130" y="1550"/>
                  </a:lnTo>
                  <a:lnTo>
                    <a:pt x="1093" y="1565"/>
                  </a:lnTo>
                  <a:lnTo>
                    <a:pt x="1060" y="1583"/>
                  </a:lnTo>
                  <a:lnTo>
                    <a:pt x="1029" y="1607"/>
                  </a:lnTo>
                  <a:lnTo>
                    <a:pt x="1003" y="1633"/>
                  </a:lnTo>
                  <a:lnTo>
                    <a:pt x="979" y="1664"/>
                  </a:lnTo>
                  <a:lnTo>
                    <a:pt x="961" y="1697"/>
                  </a:lnTo>
                  <a:lnTo>
                    <a:pt x="947" y="1734"/>
                  </a:lnTo>
                  <a:lnTo>
                    <a:pt x="937" y="1773"/>
                  </a:lnTo>
                  <a:lnTo>
                    <a:pt x="935" y="1814"/>
                  </a:lnTo>
                  <a:lnTo>
                    <a:pt x="935" y="2595"/>
                  </a:lnTo>
                  <a:lnTo>
                    <a:pt x="755" y="2627"/>
                  </a:lnTo>
                  <a:lnTo>
                    <a:pt x="725" y="2634"/>
                  </a:lnTo>
                  <a:lnTo>
                    <a:pt x="697" y="2646"/>
                  </a:lnTo>
                  <a:lnTo>
                    <a:pt x="670" y="2663"/>
                  </a:lnTo>
                  <a:lnTo>
                    <a:pt x="648" y="2684"/>
                  </a:lnTo>
                  <a:lnTo>
                    <a:pt x="628" y="2708"/>
                  </a:lnTo>
                  <a:lnTo>
                    <a:pt x="616" y="2725"/>
                  </a:lnTo>
                  <a:lnTo>
                    <a:pt x="609" y="2650"/>
                  </a:lnTo>
                  <a:lnTo>
                    <a:pt x="599" y="2579"/>
                  </a:lnTo>
                  <a:lnTo>
                    <a:pt x="587" y="2512"/>
                  </a:lnTo>
                  <a:lnTo>
                    <a:pt x="572" y="2449"/>
                  </a:lnTo>
                  <a:lnTo>
                    <a:pt x="554" y="2391"/>
                  </a:lnTo>
                  <a:lnTo>
                    <a:pt x="535" y="2336"/>
                  </a:lnTo>
                  <a:lnTo>
                    <a:pt x="515" y="2285"/>
                  </a:lnTo>
                  <a:lnTo>
                    <a:pt x="491" y="2237"/>
                  </a:lnTo>
                  <a:lnTo>
                    <a:pt x="468" y="2192"/>
                  </a:lnTo>
                  <a:lnTo>
                    <a:pt x="442" y="2151"/>
                  </a:lnTo>
                  <a:lnTo>
                    <a:pt x="416" y="2112"/>
                  </a:lnTo>
                  <a:lnTo>
                    <a:pt x="388" y="2076"/>
                  </a:lnTo>
                  <a:lnTo>
                    <a:pt x="360" y="2042"/>
                  </a:lnTo>
                  <a:lnTo>
                    <a:pt x="329" y="2010"/>
                  </a:lnTo>
                  <a:lnTo>
                    <a:pt x="299" y="1978"/>
                  </a:lnTo>
                  <a:lnTo>
                    <a:pt x="298" y="1977"/>
                  </a:lnTo>
                  <a:lnTo>
                    <a:pt x="298" y="1977"/>
                  </a:lnTo>
                  <a:lnTo>
                    <a:pt x="249" y="1919"/>
                  </a:lnTo>
                  <a:lnTo>
                    <a:pt x="204" y="1856"/>
                  </a:lnTo>
                  <a:lnTo>
                    <a:pt x="163" y="1792"/>
                  </a:lnTo>
                  <a:lnTo>
                    <a:pt x="126" y="1725"/>
                  </a:lnTo>
                  <a:lnTo>
                    <a:pt x="94" y="1654"/>
                  </a:lnTo>
                  <a:lnTo>
                    <a:pt x="66" y="1583"/>
                  </a:lnTo>
                  <a:lnTo>
                    <a:pt x="43" y="1509"/>
                  </a:lnTo>
                  <a:lnTo>
                    <a:pt x="24" y="1432"/>
                  </a:lnTo>
                  <a:lnTo>
                    <a:pt x="11" y="1354"/>
                  </a:lnTo>
                  <a:lnTo>
                    <a:pt x="3" y="1274"/>
                  </a:lnTo>
                  <a:lnTo>
                    <a:pt x="0" y="1193"/>
                  </a:lnTo>
                  <a:lnTo>
                    <a:pt x="3" y="1108"/>
                  </a:lnTo>
                  <a:lnTo>
                    <a:pt x="12" y="1024"/>
                  </a:lnTo>
                  <a:lnTo>
                    <a:pt x="26" y="942"/>
                  </a:lnTo>
                  <a:lnTo>
                    <a:pt x="47" y="863"/>
                  </a:lnTo>
                  <a:lnTo>
                    <a:pt x="72" y="785"/>
                  </a:lnTo>
                  <a:lnTo>
                    <a:pt x="103" y="710"/>
                  </a:lnTo>
                  <a:lnTo>
                    <a:pt x="139" y="638"/>
                  </a:lnTo>
                  <a:lnTo>
                    <a:pt x="179" y="568"/>
                  </a:lnTo>
                  <a:lnTo>
                    <a:pt x="224" y="502"/>
                  </a:lnTo>
                  <a:lnTo>
                    <a:pt x="273" y="438"/>
                  </a:lnTo>
                  <a:lnTo>
                    <a:pt x="326" y="378"/>
                  </a:lnTo>
                  <a:lnTo>
                    <a:pt x="383" y="321"/>
                  </a:lnTo>
                  <a:lnTo>
                    <a:pt x="444" y="269"/>
                  </a:lnTo>
                  <a:lnTo>
                    <a:pt x="508" y="220"/>
                  </a:lnTo>
                  <a:lnTo>
                    <a:pt x="576" y="176"/>
                  </a:lnTo>
                  <a:lnTo>
                    <a:pt x="646" y="137"/>
                  </a:lnTo>
                  <a:lnTo>
                    <a:pt x="719" y="102"/>
                  </a:lnTo>
                  <a:lnTo>
                    <a:pt x="796" y="71"/>
                  </a:lnTo>
                  <a:lnTo>
                    <a:pt x="874" y="46"/>
                  </a:lnTo>
                  <a:lnTo>
                    <a:pt x="956" y="27"/>
                  </a:lnTo>
                  <a:lnTo>
                    <a:pt x="1038" y="12"/>
                  </a:lnTo>
                  <a:lnTo>
                    <a:pt x="1123" y="3"/>
                  </a:lnTo>
                  <a:lnTo>
                    <a:pt x="120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aphicFrame>
        <p:nvGraphicFramePr>
          <p:cNvPr id="27" name="Content Placeholder 4"/>
          <p:cNvGraphicFramePr>
            <a:graphicFrameLocks/>
          </p:cNvGraphicFramePr>
          <p:nvPr>
            <p:extLst>
              <p:ext uri="{D42A27DB-BD31-4B8C-83A1-F6EECF244321}">
                <p14:modId xmlns:p14="http://schemas.microsoft.com/office/powerpoint/2010/main" val="2459504391"/>
              </p:ext>
            </p:extLst>
          </p:nvPr>
        </p:nvGraphicFramePr>
        <p:xfrm>
          <a:off x="1617784" y="1175098"/>
          <a:ext cx="8699752" cy="5250293"/>
        </p:xfrm>
        <a:graphic>
          <a:graphicData uri="http://schemas.openxmlformats.org/drawingml/2006/table">
            <a:tbl>
              <a:tblPr firstRow="1" bandRow="1">
                <a:effectLst>
                  <a:outerShdw blurRad="50800" dist="38100" dir="8100000" algn="tr" rotWithShape="0">
                    <a:prstClr val="black">
                      <a:alpha val="40000"/>
                    </a:prstClr>
                  </a:outerShdw>
                </a:effectLst>
                <a:tableStyleId>{69CF1AB2-1976-4502-BF36-3FF5EA218861}</a:tableStyleId>
              </a:tblPr>
              <a:tblGrid>
                <a:gridCol w="1913928"/>
                <a:gridCol w="6785824"/>
              </a:tblGrid>
              <a:tr h="2048844">
                <a:tc>
                  <a:txBody>
                    <a:bodyPr/>
                    <a:lstStyle/>
                    <a:p>
                      <a:r>
                        <a:rPr lang="en-US" sz="2000" b="1" dirty="0" smtClean="0">
                          <a:latin typeface="Arial" panose="020B0604020202020204" pitchFamily="34" charset="0"/>
                          <a:cs typeface="Arial" panose="020B0604020202020204" pitchFamily="34" charset="0"/>
                        </a:rPr>
                        <a:t>Initiation</a:t>
                      </a:r>
                      <a:endParaRPr lang="en-US" sz="2000" b="1" dirty="0">
                        <a:solidFill>
                          <a:srgbClr val="002060"/>
                        </a:solidFill>
                        <a:latin typeface="Arial" panose="020B0604020202020204" pitchFamily="34" charset="0"/>
                        <a:cs typeface="Arial" panose="020B0604020202020204" pitchFamily="34" charset="0"/>
                      </a:endParaRPr>
                    </a:p>
                  </a:txBody>
                  <a:tcPr>
                    <a:solidFill>
                      <a:schemeClr val="accent5">
                        <a:lumMod val="20000"/>
                        <a:lumOff val="80000"/>
                      </a:schemeClr>
                    </a:solidFill>
                  </a:tcPr>
                </a:tc>
                <a:tc>
                  <a:txBody>
                    <a:bodyPr/>
                    <a:lstStyle/>
                    <a:p>
                      <a:pPr marL="285750" marR="0" lvl="1"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2000" b="0" kern="1200" smtClean="0">
                          <a:effectLst/>
                          <a:latin typeface="Arial" panose="020B0604020202020204" pitchFamily="34" charset="0"/>
                          <a:cs typeface="Arial" panose="020B0604020202020204" pitchFamily="34" charset="0"/>
                        </a:rPr>
                        <a:t>Identify business functions of the system</a:t>
                      </a:r>
                    </a:p>
                    <a:p>
                      <a:pPr marL="285750" marR="0" lvl="1"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2000" b="0" kern="1200" smtClean="0">
                          <a:effectLst/>
                          <a:latin typeface="Arial" panose="020B0604020202020204" pitchFamily="34" charset="0"/>
                          <a:cs typeface="Arial" panose="020B0604020202020204" pitchFamily="34" charset="0"/>
                        </a:rPr>
                        <a:t>Determining the scope, conditions and limitations of the project</a:t>
                      </a:r>
                    </a:p>
                    <a:p>
                      <a:pPr marL="285750" marR="0" lvl="1"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2000" b="0" kern="1200" smtClean="0">
                          <a:effectLst/>
                          <a:latin typeface="Arial" panose="020B0604020202020204" pitchFamily="34" charset="0"/>
                          <a:cs typeface="Arial" panose="020B0604020202020204" pitchFamily="34" charset="0"/>
                        </a:rPr>
                        <a:t>List the main functions of the system</a:t>
                      </a:r>
                    </a:p>
                    <a:p>
                      <a:pPr marL="285750" marR="0" lvl="1"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2000" b="0" kern="1200" smtClean="0">
                          <a:effectLst/>
                          <a:latin typeface="Arial" panose="020B0604020202020204" pitchFamily="34" charset="0"/>
                          <a:cs typeface="Arial" panose="020B0604020202020204" pitchFamily="34" charset="0"/>
                        </a:rPr>
                        <a:t>List one or more suitable architecture for the system</a:t>
                      </a:r>
                    </a:p>
                    <a:p>
                      <a:pPr marL="285750" marR="0" lvl="1"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2000" b="0" kern="1200" smtClean="0">
                          <a:effectLst/>
                          <a:latin typeface="Arial" panose="020B0604020202020204" pitchFamily="34" charset="0"/>
                          <a:cs typeface="Arial" panose="020B0604020202020204" pitchFamily="34" charset="0"/>
                        </a:rPr>
                        <a:t>Identify project risks</a:t>
                      </a:r>
                    </a:p>
                    <a:p>
                      <a:pPr marL="285750" marR="0" lvl="1"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2000" b="0" kern="1200" smtClean="0">
                          <a:effectLst/>
                          <a:latin typeface="Arial" panose="020B0604020202020204" pitchFamily="34" charset="0"/>
                          <a:cs typeface="Arial" panose="020B0604020202020204" pitchFamily="34" charset="0"/>
                        </a:rPr>
                        <a:t>Complete Report #1, and Report #2</a:t>
                      </a:r>
                      <a:endParaRPr lang="en-US" sz="2000" b="0" dirty="0">
                        <a:solidFill>
                          <a:srgbClr val="002060"/>
                        </a:solidFill>
                        <a:latin typeface="Arial" panose="020B0604020202020204" pitchFamily="34" charset="0"/>
                        <a:cs typeface="Arial" panose="020B0604020202020204" pitchFamily="34" charset="0"/>
                      </a:endParaRPr>
                    </a:p>
                  </a:txBody>
                  <a:tcPr>
                    <a:solidFill>
                      <a:schemeClr val="accent5">
                        <a:lumMod val="20000"/>
                        <a:lumOff val="80000"/>
                      </a:schemeClr>
                    </a:solidFill>
                  </a:tcPr>
                </a:tc>
              </a:tr>
              <a:tr h="926190">
                <a:tc>
                  <a:txBody>
                    <a:bodyPr/>
                    <a:lstStyle/>
                    <a:p>
                      <a:r>
                        <a:rPr lang="en-US" sz="2000" b="1" dirty="0" smtClean="0">
                          <a:latin typeface="Arial" panose="020B0604020202020204" pitchFamily="34" charset="0"/>
                          <a:cs typeface="Arial" panose="020B0604020202020204" pitchFamily="34" charset="0"/>
                        </a:rPr>
                        <a:t>Solution</a:t>
                      </a:r>
                      <a:endParaRPr lang="en-US" sz="2000" b="1" dirty="0">
                        <a:solidFill>
                          <a:srgbClr val="002060"/>
                        </a:solidFill>
                        <a:latin typeface="Arial" panose="020B0604020202020204" pitchFamily="34" charset="0"/>
                        <a:cs typeface="Arial" panose="020B0604020202020204" pitchFamily="34" charset="0"/>
                      </a:endParaRPr>
                    </a:p>
                  </a:txBody>
                  <a:tcPr>
                    <a:solidFill>
                      <a:schemeClr val="accent5">
                        <a:lumMod val="20000"/>
                        <a:lumOff val="80000"/>
                      </a:schemeClr>
                    </a:solidFill>
                  </a:tcPr>
                </a:tc>
                <a:tc>
                  <a:txBody>
                    <a:bodyPr/>
                    <a:lstStyle/>
                    <a:p>
                      <a:pPr marL="285750" indent="-285750">
                        <a:buFont typeface="Wingdings" panose="05000000000000000000" pitchFamily="2" charset="2"/>
                        <a:buChar char="ü"/>
                      </a:pPr>
                      <a:r>
                        <a:rPr lang="en-US" sz="2000" b="0" dirty="0" smtClean="0">
                          <a:latin typeface="Arial" panose="020B0604020202020204" pitchFamily="34" charset="0"/>
                          <a:cs typeface="Arial" panose="020B0604020202020204" pitchFamily="34" charset="0"/>
                        </a:rPr>
                        <a:t>Complete</a:t>
                      </a:r>
                      <a:r>
                        <a:rPr lang="en-US" sz="2000" b="0" baseline="0" dirty="0" smtClean="0">
                          <a:latin typeface="Arial" panose="020B0604020202020204" pitchFamily="34" charset="0"/>
                          <a:cs typeface="Arial" panose="020B0604020202020204" pitchFamily="34" charset="0"/>
                        </a:rPr>
                        <a:t> SRS</a:t>
                      </a:r>
                    </a:p>
                    <a:p>
                      <a:pPr marL="285750" indent="-285750">
                        <a:buFont typeface="Wingdings" panose="05000000000000000000" pitchFamily="2" charset="2"/>
                        <a:buChar char="ü"/>
                      </a:pPr>
                      <a:r>
                        <a:rPr lang="en-US" sz="2000" b="0" baseline="0" smtClean="0">
                          <a:latin typeface="Arial" panose="020B0604020202020204" pitchFamily="34" charset="0"/>
                          <a:cs typeface="Arial" panose="020B0604020202020204" pitchFamily="34" charset="0"/>
                        </a:rPr>
                        <a:t>Design Architecture and Database </a:t>
                      </a:r>
                      <a:r>
                        <a:rPr lang="en-US" sz="2000" b="0" baseline="0" dirty="0" smtClean="0">
                          <a:latin typeface="Arial" panose="020B0604020202020204" pitchFamily="34" charset="0"/>
                          <a:cs typeface="Arial" panose="020B0604020202020204" pitchFamily="34" charset="0"/>
                        </a:rPr>
                        <a:t>Document</a:t>
                      </a:r>
                    </a:p>
                    <a:p>
                      <a:pPr marL="285750" indent="-285750">
                        <a:buFont typeface="Wingdings" panose="05000000000000000000" pitchFamily="2" charset="2"/>
                        <a:buChar char="ü"/>
                      </a:pPr>
                      <a:r>
                        <a:rPr lang="en-US" sz="2000" b="0" baseline="0" dirty="0" smtClean="0">
                          <a:latin typeface="Arial" panose="020B0604020202020204" pitchFamily="34" charset="0"/>
                          <a:cs typeface="Arial" panose="020B0604020202020204" pitchFamily="34" charset="0"/>
                        </a:rPr>
                        <a:t>Complete Report #3, Report #4</a:t>
                      </a:r>
                      <a:endParaRPr lang="en-US" sz="2000" b="0" baseline="0" dirty="0" smtClean="0">
                        <a:solidFill>
                          <a:srgbClr val="002060"/>
                        </a:solidFill>
                        <a:latin typeface="Arial" panose="020B0604020202020204" pitchFamily="34" charset="0"/>
                        <a:cs typeface="Arial" panose="020B0604020202020204" pitchFamily="34" charset="0"/>
                      </a:endParaRPr>
                    </a:p>
                  </a:txBody>
                  <a:tcPr>
                    <a:solidFill>
                      <a:schemeClr val="accent5">
                        <a:lumMod val="20000"/>
                        <a:lumOff val="80000"/>
                      </a:schemeClr>
                    </a:solidFill>
                  </a:tcPr>
                </a:tc>
              </a:tr>
              <a:tr h="1206854">
                <a:tc>
                  <a:txBody>
                    <a:bodyPr/>
                    <a:lstStyle/>
                    <a:p>
                      <a:r>
                        <a:rPr lang="en-US" sz="2000" b="1" dirty="0" smtClean="0">
                          <a:latin typeface="Arial" panose="020B0604020202020204" pitchFamily="34" charset="0"/>
                          <a:cs typeface="Arial" panose="020B0604020202020204" pitchFamily="34" charset="0"/>
                        </a:rPr>
                        <a:t>Construction</a:t>
                      </a:r>
                      <a:endParaRPr lang="en-US" sz="2000" b="1" dirty="0">
                        <a:solidFill>
                          <a:srgbClr val="002060"/>
                        </a:solidFill>
                        <a:latin typeface="Arial" panose="020B0604020202020204" pitchFamily="34" charset="0"/>
                        <a:cs typeface="Arial" panose="020B0604020202020204" pitchFamily="34" charset="0"/>
                      </a:endParaRPr>
                    </a:p>
                  </a:txBody>
                  <a:tcPr>
                    <a:solidFill>
                      <a:schemeClr val="accent5">
                        <a:lumMod val="20000"/>
                        <a:lumOff val="80000"/>
                      </a:schemeClr>
                    </a:solidFill>
                  </a:tcPr>
                </a:tc>
                <a:tc>
                  <a:txBody>
                    <a:bodyPr/>
                    <a:lstStyle/>
                    <a:p>
                      <a:pPr marL="285750" indent="-285750">
                        <a:buFont typeface="Wingdings" panose="05000000000000000000" pitchFamily="2" charset="2"/>
                        <a:buChar char="ü"/>
                      </a:pPr>
                      <a:r>
                        <a:rPr lang="en-US" sz="2000" b="0" dirty="0" smtClean="0">
                          <a:latin typeface="Arial" panose="020B0604020202020204" pitchFamily="34" charset="0"/>
                          <a:cs typeface="Arial" panose="020B0604020202020204" pitchFamily="34" charset="0"/>
                        </a:rPr>
                        <a:t>Complete Coding </a:t>
                      </a:r>
                      <a:r>
                        <a:rPr lang="en-US" sz="2000" b="0" smtClean="0">
                          <a:latin typeface="Arial" panose="020B0604020202020204" pitchFamily="34" charset="0"/>
                          <a:cs typeface="Arial" panose="020B0604020202020204" pitchFamily="34" charset="0"/>
                        </a:rPr>
                        <a:t>and Testing</a:t>
                      </a:r>
                    </a:p>
                    <a:p>
                      <a:pPr marL="285750" indent="-285750">
                        <a:buFont typeface="Wingdings" panose="05000000000000000000" pitchFamily="2" charset="2"/>
                        <a:buChar char="ü"/>
                      </a:pPr>
                      <a:r>
                        <a:rPr lang="en-US" sz="2000" b="0" smtClean="0">
                          <a:latin typeface="Arial" panose="020B0604020202020204" pitchFamily="34" charset="0"/>
                          <a:cs typeface="Arial" panose="020B0604020202020204" pitchFamily="34" charset="0"/>
                        </a:rPr>
                        <a:t>Manage</a:t>
                      </a:r>
                      <a:r>
                        <a:rPr lang="en-US" sz="2000" b="0" baseline="0" smtClean="0">
                          <a:latin typeface="Arial" panose="020B0604020202020204" pitchFamily="34" charset="0"/>
                          <a:cs typeface="Arial" panose="020B0604020202020204" pitchFamily="34" charset="0"/>
                        </a:rPr>
                        <a:t> resource and control operations to optimize cost, time and quality.</a:t>
                      </a:r>
                      <a:endParaRPr lang="en-US" sz="2000" b="0" dirty="0" smtClean="0">
                        <a:latin typeface="Arial" panose="020B0604020202020204" pitchFamily="34" charset="0"/>
                        <a:cs typeface="Arial" panose="020B0604020202020204" pitchFamily="34" charset="0"/>
                      </a:endParaRPr>
                    </a:p>
                    <a:p>
                      <a:pPr marL="285750" indent="-285750">
                        <a:buFont typeface="Wingdings" panose="05000000000000000000" pitchFamily="2" charset="2"/>
                        <a:buChar char="ü"/>
                      </a:pPr>
                      <a:r>
                        <a:rPr lang="en-US" sz="2000" b="0" dirty="0" smtClean="0">
                          <a:latin typeface="Arial" panose="020B0604020202020204" pitchFamily="34" charset="0"/>
                          <a:cs typeface="Arial" panose="020B0604020202020204" pitchFamily="34" charset="0"/>
                        </a:rPr>
                        <a:t>Complete</a:t>
                      </a:r>
                      <a:r>
                        <a:rPr lang="en-US" sz="2000" b="0" baseline="0" dirty="0" smtClean="0">
                          <a:latin typeface="Arial" panose="020B0604020202020204" pitchFamily="34" charset="0"/>
                          <a:cs typeface="Arial" panose="020B0604020202020204" pitchFamily="34" charset="0"/>
                        </a:rPr>
                        <a:t> software packages and Report #5, Report #6</a:t>
                      </a:r>
                      <a:endParaRPr lang="en-US" sz="2000" b="0" dirty="0">
                        <a:solidFill>
                          <a:srgbClr val="002060"/>
                        </a:solidFill>
                        <a:latin typeface="Arial" panose="020B0604020202020204" pitchFamily="34" charset="0"/>
                        <a:cs typeface="Arial" panose="020B0604020202020204" pitchFamily="34" charset="0"/>
                      </a:endParaRPr>
                    </a:p>
                  </a:txBody>
                  <a:tcPr>
                    <a:solidFill>
                      <a:schemeClr val="accent5">
                        <a:lumMod val="20000"/>
                        <a:lumOff val="80000"/>
                      </a:schemeClr>
                    </a:solidFill>
                  </a:tcPr>
                </a:tc>
              </a:tr>
              <a:tr h="70877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2000" b="1" dirty="0" smtClean="0">
                          <a:latin typeface="Arial" panose="020B0604020202020204" pitchFamily="34" charset="0"/>
                          <a:cs typeface="Arial" panose="020B0604020202020204" pitchFamily="34" charset="0"/>
                        </a:rPr>
                        <a:t>Termination</a:t>
                      </a:r>
                      <a:endParaRPr lang="en-US" sz="2000" b="1" dirty="0" smtClean="0">
                        <a:solidFill>
                          <a:srgbClr val="002060"/>
                        </a:solidFill>
                        <a:latin typeface="Arial" panose="020B0604020202020204" pitchFamily="34" charset="0"/>
                        <a:cs typeface="Arial" panose="020B0604020202020204" pitchFamily="34" charset="0"/>
                      </a:endParaRPr>
                    </a:p>
                    <a:p>
                      <a:endParaRPr lang="en-US" sz="2000" b="1" dirty="0">
                        <a:solidFill>
                          <a:srgbClr val="002060"/>
                        </a:solidFill>
                        <a:latin typeface="Arial" panose="020B0604020202020204" pitchFamily="34" charset="0"/>
                        <a:cs typeface="Arial" panose="020B0604020202020204" pitchFamily="34" charset="0"/>
                      </a:endParaRPr>
                    </a:p>
                  </a:txBody>
                  <a:tcPr>
                    <a:solidFill>
                      <a:schemeClr val="accent5">
                        <a:lumMod val="20000"/>
                        <a:lumOff val="80000"/>
                      </a:schemeClr>
                    </a:solidFill>
                  </a:tcPr>
                </a:tc>
                <a:tc>
                  <a:txBody>
                    <a:bodyPr/>
                    <a:lstStyle/>
                    <a:p>
                      <a:pPr marL="285750" indent="-285750">
                        <a:buFont typeface="Wingdings" panose="05000000000000000000" pitchFamily="2" charset="2"/>
                        <a:buChar char="ü"/>
                      </a:pPr>
                      <a:r>
                        <a:rPr lang="en-US" sz="2000" b="0" baseline="0" dirty="0" smtClean="0">
                          <a:latin typeface="Arial" panose="020B0604020202020204" pitchFamily="34" charset="0"/>
                          <a:cs typeface="Arial" panose="020B0604020202020204" pitchFamily="34" charset="0"/>
                        </a:rPr>
                        <a:t>Preparing presentation</a:t>
                      </a:r>
                    </a:p>
                    <a:p>
                      <a:pPr marL="285750" indent="-285750">
                        <a:buFont typeface="Wingdings" panose="05000000000000000000" pitchFamily="2" charset="2"/>
                        <a:buChar char="ü"/>
                      </a:pPr>
                      <a:r>
                        <a:rPr lang="en-US" sz="2000" b="0" baseline="0" dirty="0" smtClean="0">
                          <a:latin typeface="Arial" panose="020B0604020202020204" pitchFamily="34" charset="0"/>
                          <a:cs typeface="Arial" panose="020B0604020202020204" pitchFamily="34" charset="0"/>
                        </a:rPr>
                        <a:t>Complete Project</a:t>
                      </a:r>
                      <a:endParaRPr lang="en-US" sz="2000" b="0" dirty="0" smtClean="0">
                        <a:solidFill>
                          <a:srgbClr val="002060"/>
                        </a:solidFill>
                        <a:latin typeface="Arial" panose="020B0604020202020204" pitchFamily="34" charset="0"/>
                        <a:cs typeface="Arial" panose="020B0604020202020204" pitchFamily="34" charset="0"/>
                      </a:endParaRPr>
                    </a:p>
                  </a:txBody>
                  <a:tcPr>
                    <a:solidFill>
                      <a:schemeClr val="accent5">
                        <a:lumMod val="20000"/>
                        <a:lumOff val="80000"/>
                      </a:schemeClr>
                    </a:solidFill>
                  </a:tcPr>
                </a:tc>
              </a:tr>
            </a:tbl>
          </a:graphicData>
        </a:graphic>
      </p:graphicFrame>
    </p:spTree>
    <p:extLst>
      <p:ext uri="{BB962C8B-B14F-4D97-AF65-F5344CB8AC3E}">
        <p14:creationId xmlns:p14="http://schemas.microsoft.com/office/powerpoint/2010/main" val="222328280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46000">
              <a:schemeClr val="bg1">
                <a:lumMod val="95000"/>
              </a:schemeClr>
            </a:gs>
            <a:gs pos="100000">
              <a:schemeClr val="bg1">
                <a:lumMod val="85000"/>
              </a:schemeClr>
            </a:gs>
          </a:gsLst>
          <a:path path="circle">
            <a:fillToRect l="50000" t="130000" r="50000" b="-30000"/>
          </a:path>
        </a:gradFill>
        <a:effectLst/>
      </p:bgPr>
    </p:bg>
    <p:spTree>
      <p:nvGrpSpPr>
        <p:cNvPr id="1" name=""/>
        <p:cNvGrpSpPr/>
        <p:nvPr/>
      </p:nvGrpSpPr>
      <p:grpSpPr>
        <a:xfrm>
          <a:off x="0" y="0"/>
          <a:ext cx="0" cy="0"/>
          <a:chOff x="0" y="0"/>
          <a:chExt cx="0" cy="0"/>
        </a:xfrm>
      </p:grpSpPr>
      <p:grpSp>
        <p:nvGrpSpPr>
          <p:cNvPr id="2" name="Group 1"/>
          <p:cNvGrpSpPr/>
          <p:nvPr/>
        </p:nvGrpSpPr>
        <p:grpSpPr>
          <a:xfrm>
            <a:off x="0" y="6476870"/>
            <a:ext cx="12192000" cy="423333"/>
            <a:chOff x="0" y="6434667"/>
            <a:chExt cx="12192000" cy="423333"/>
          </a:xfrm>
          <a:solidFill>
            <a:schemeClr val="accent4"/>
          </a:solidFill>
        </p:grpSpPr>
        <p:sp>
          <p:nvSpPr>
            <p:cNvPr id="3" name="Rectangle 2"/>
            <p:cNvSpPr/>
            <p:nvPr/>
          </p:nvSpPr>
          <p:spPr>
            <a:xfrm>
              <a:off x="0" y="6434667"/>
              <a:ext cx="12192000" cy="42333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80189" y="6461667"/>
              <a:ext cx="5171749" cy="369332"/>
            </a:xfrm>
            <a:prstGeom prst="rect">
              <a:avLst/>
            </a:prstGeom>
            <a:grpFill/>
          </p:spPr>
          <p:txBody>
            <a:bodyPr wrap="square" rtlCol="0">
              <a:spAutoFit/>
            </a:bodyPr>
            <a:lstStyle/>
            <a:p>
              <a:r>
                <a:rPr lang="ja-JP" altLang="en-US">
                  <a:solidFill>
                    <a:schemeClr val="bg1"/>
                  </a:solidFill>
                  <a:latin typeface="Arial" panose="020B0604020202020204" pitchFamily="34" charset="0"/>
                  <a:cs typeface="Arial" panose="020B0604020202020204" pitchFamily="34" charset="0"/>
                </a:rPr>
                <a:t>プロジェクト管理  </a:t>
              </a:r>
              <a:r>
                <a:rPr lang="en-US" altLang="ja-JP">
                  <a:solidFill>
                    <a:schemeClr val="bg1"/>
                  </a:solidFill>
                  <a:latin typeface="Arial" panose="020B0604020202020204" pitchFamily="34" charset="0"/>
                  <a:cs typeface="Arial" panose="020B0604020202020204" pitchFamily="34" charset="0"/>
                </a:rPr>
                <a:t>Project Management</a:t>
              </a:r>
              <a:endParaRPr lang="en-US" b="1" dirty="0">
                <a:solidFill>
                  <a:schemeClr val="bg1"/>
                </a:solidFill>
                <a:latin typeface="Arial" panose="020B0604020202020204" pitchFamily="34" charset="0"/>
                <a:cs typeface="Arial" panose="020B0604020202020204" pitchFamily="34" charset="0"/>
              </a:endParaRPr>
            </a:p>
          </p:txBody>
        </p:sp>
        <p:pic>
          <p:nvPicPr>
            <p:cNvPr id="5"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10903861" y="6498991"/>
              <a:ext cx="851179" cy="262447"/>
            </a:xfrm>
            <a:prstGeom prst="rect">
              <a:avLst/>
            </a:prstGeom>
            <a:grpFill/>
            <a:extLst/>
          </p:spPr>
        </p:pic>
      </p:grpSp>
      <p:sp>
        <p:nvSpPr>
          <p:cNvPr id="6" name="Rectangle 5"/>
          <p:cNvSpPr/>
          <p:nvPr/>
        </p:nvSpPr>
        <p:spPr>
          <a:xfrm>
            <a:off x="0" y="199293"/>
            <a:ext cx="12192000" cy="914400"/>
          </a:xfrm>
          <a:prstGeom prst="rect">
            <a:avLst/>
          </a:prstGeom>
          <a:solidFill>
            <a:srgbClr val="188ED6"/>
          </a:solidFill>
          <a:ln>
            <a:noFill/>
          </a:ln>
          <a:effectLst>
            <a:outerShdw blurRad="63500" dist="38100" dir="5400000" sx="101000" sy="101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1" y="302550"/>
            <a:ext cx="12192002" cy="707886"/>
          </a:xfrm>
          <a:prstGeom prst="rect">
            <a:avLst/>
          </a:prstGeom>
          <a:noFill/>
        </p:spPr>
        <p:txBody>
          <a:bodyPr wrap="square" rtlCol="0">
            <a:spAutoFit/>
          </a:bodyPr>
          <a:lstStyle/>
          <a:p>
            <a:r>
              <a:rPr lang="en-US" sz="4000" smtClean="0">
                <a:solidFill>
                  <a:schemeClr val="bg1"/>
                </a:solidFill>
              </a:rPr>
              <a:t>2.2.</a:t>
            </a:r>
            <a:r>
              <a:rPr lang="ja-JP" altLang="en-US" sz="4000" smtClean="0">
                <a:solidFill>
                  <a:schemeClr val="bg1"/>
                </a:solidFill>
                <a:latin typeface="Arial" panose="020B0604020202020204" pitchFamily="34" charset="0"/>
                <a:cs typeface="Arial" panose="020B0604020202020204" pitchFamily="34" charset="0"/>
              </a:rPr>
              <a:t> </a:t>
            </a:r>
            <a:r>
              <a:rPr lang="ja-JP" altLang="en-US" sz="3600">
                <a:solidFill>
                  <a:schemeClr val="bg1"/>
                </a:solidFill>
                <a:latin typeface="Arial" panose="020B0604020202020204" pitchFamily="34" charset="0"/>
                <a:cs typeface="Arial" panose="020B0604020202020204" pitchFamily="34" charset="0"/>
              </a:rPr>
              <a:t>プロジェクト組織  </a:t>
            </a:r>
            <a:r>
              <a:rPr lang="en-US" altLang="ja-JP" sz="3600">
                <a:solidFill>
                  <a:schemeClr val="bg1"/>
                </a:solidFill>
                <a:latin typeface="Arial" panose="020B0604020202020204" pitchFamily="34" charset="0"/>
                <a:cs typeface="Arial" panose="020B0604020202020204" pitchFamily="34" charset="0"/>
              </a:rPr>
              <a:t>Project Organization</a:t>
            </a:r>
            <a:endParaRPr lang="en-US" sz="3600">
              <a:solidFill>
                <a:schemeClr val="bg1"/>
              </a:solidFill>
            </a:endParaRPr>
          </a:p>
        </p:txBody>
      </p:sp>
      <p:sp>
        <p:nvSpPr>
          <p:cNvPr id="11" name="TextBox 10"/>
          <p:cNvSpPr txBox="1"/>
          <p:nvPr/>
        </p:nvSpPr>
        <p:spPr>
          <a:xfrm>
            <a:off x="1310025" y="3210506"/>
            <a:ext cx="3941913" cy="584775"/>
          </a:xfrm>
          <a:prstGeom prst="rect">
            <a:avLst/>
          </a:prstGeom>
          <a:noFill/>
          <a:effectLst>
            <a:outerShdw blurRad="50800" dist="38100" dir="8100000" algn="tr" rotWithShape="0">
              <a:prstClr val="black">
                <a:alpha val="40000"/>
              </a:prstClr>
            </a:outerShdw>
          </a:effectLst>
        </p:spPr>
        <p:txBody>
          <a:bodyPr wrap="none" rtlCol="0">
            <a:spAutoFit/>
          </a:bodyPr>
          <a:lstStyle/>
          <a:p>
            <a:r>
              <a:rPr lang="en-US" sz="3200" b="1" smtClean="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Arial" panose="020B0604020202020204" pitchFamily="34" charset="0"/>
                <a:cs typeface="Arial" panose="020B0604020202020204" pitchFamily="34" charset="0"/>
              </a:rPr>
              <a:t>Veazy Organization</a:t>
            </a:r>
            <a:endParaRPr lang="en-US" sz="3200" b="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Arial" panose="020B0604020202020204" pitchFamily="34" charset="0"/>
              <a:cs typeface="Arial" panose="020B0604020202020204" pitchFamily="34" charset="0"/>
            </a:endParaRPr>
          </a:p>
        </p:txBody>
      </p:sp>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b="-624"/>
          <a:stretch/>
        </p:blipFill>
        <p:spPr>
          <a:xfrm>
            <a:off x="4044461" y="1279772"/>
            <a:ext cx="7151078" cy="5062413"/>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242743218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46000">
              <a:schemeClr val="bg1">
                <a:lumMod val="95000"/>
              </a:schemeClr>
            </a:gs>
            <a:gs pos="100000">
              <a:schemeClr val="bg1">
                <a:lumMod val="85000"/>
              </a:schemeClr>
            </a:gs>
          </a:gsLst>
          <a:path path="circle">
            <a:fillToRect l="50000" t="130000" r="50000" b="-30000"/>
          </a:path>
        </a:gradFill>
        <a:effectLst/>
      </p:bgPr>
    </p:bg>
    <p:spTree>
      <p:nvGrpSpPr>
        <p:cNvPr id="1" name=""/>
        <p:cNvGrpSpPr/>
        <p:nvPr/>
      </p:nvGrpSpPr>
      <p:grpSpPr>
        <a:xfrm>
          <a:off x="0" y="0"/>
          <a:ext cx="0" cy="0"/>
          <a:chOff x="0" y="0"/>
          <a:chExt cx="0" cy="0"/>
        </a:xfrm>
      </p:grpSpPr>
      <p:grpSp>
        <p:nvGrpSpPr>
          <p:cNvPr id="2" name="Group 1"/>
          <p:cNvGrpSpPr/>
          <p:nvPr/>
        </p:nvGrpSpPr>
        <p:grpSpPr>
          <a:xfrm>
            <a:off x="0" y="6476870"/>
            <a:ext cx="12192000" cy="423333"/>
            <a:chOff x="0" y="6434667"/>
            <a:chExt cx="12192000" cy="423333"/>
          </a:xfrm>
          <a:solidFill>
            <a:schemeClr val="accent4"/>
          </a:solidFill>
        </p:grpSpPr>
        <p:sp>
          <p:nvSpPr>
            <p:cNvPr id="3" name="Rectangle 2"/>
            <p:cNvSpPr/>
            <p:nvPr/>
          </p:nvSpPr>
          <p:spPr>
            <a:xfrm>
              <a:off x="0" y="6434667"/>
              <a:ext cx="12192000" cy="42333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80189" y="6461667"/>
              <a:ext cx="5171749" cy="369332"/>
            </a:xfrm>
            <a:prstGeom prst="rect">
              <a:avLst/>
            </a:prstGeom>
            <a:grpFill/>
          </p:spPr>
          <p:txBody>
            <a:bodyPr wrap="square" rtlCol="0">
              <a:spAutoFit/>
            </a:bodyPr>
            <a:lstStyle/>
            <a:p>
              <a:r>
                <a:rPr lang="ja-JP" altLang="en-US">
                  <a:solidFill>
                    <a:schemeClr val="bg1"/>
                  </a:solidFill>
                  <a:latin typeface="Arial" panose="020B0604020202020204" pitchFamily="34" charset="0"/>
                  <a:cs typeface="Arial" panose="020B0604020202020204" pitchFamily="34" charset="0"/>
                </a:rPr>
                <a:t>プロジェクト管理  </a:t>
              </a:r>
              <a:r>
                <a:rPr lang="en-US" altLang="ja-JP">
                  <a:solidFill>
                    <a:schemeClr val="bg1"/>
                  </a:solidFill>
                  <a:latin typeface="Arial" panose="020B0604020202020204" pitchFamily="34" charset="0"/>
                  <a:cs typeface="Arial" panose="020B0604020202020204" pitchFamily="34" charset="0"/>
                </a:rPr>
                <a:t>Project Management</a:t>
              </a:r>
              <a:endParaRPr lang="en-US" b="1" dirty="0">
                <a:solidFill>
                  <a:schemeClr val="bg1"/>
                </a:solidFill>
                <a:latin typeface="Arial" panose="020B0604020202020204" pitchFamily="34" charset="0"/>
                <a:cs typeface="Arial" panose="020B0604020202020204" pitchFamily="34" charset="0"/>
              </a:endParaRPr>
            </a:p>
          </p:txBody>
        </p:sp>
        <p:pic>
          <p:nvPicPr>
            <p:cNvPr id="5"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10903861" y="6498991"/>
              <a:ext cx="851179" cy="262447"/>
            </a:xfrm>
            <a:prstGeom prst="rect">
              <a:avLst/>
            </a:prstGeom>
            <a:grpFill/>
            <a:extLst/>
          </p:spPr>
        </p:pic>
      </p:grpSp>
      <p:sp>
        <p:nvSpPr>
          <p:cNvPr id="6" name="Rectangle 5"/>
          <p:cNvSpPr/>
          <p:nvPr/>
        </p:nvSpPr>
        <p:spPr>
          <a:xfrm>
            <a:off x="0" y="199293"/>
            <a:ext cx="12192000" cy="914400"/>
          </a:xfrm>
          <a:prstGeom prst="rect">
            <a:avLst/>
          </a:prstGeom>
          <a:solidFill>
            <a:srgbClr val="188ED6"/>
          </a:solidFill>
          <a:ln>
            <a:noFill/>
          </a:ln>
          <a:effectLst>
            <a:outerShdw blurRad="63500" dist="38100" dir="5400000" sx="101000" sy="101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1" y="302550"/>
            <a:ext cx="12192002" cy="707886"/>
          </a:xfrm>
          <a:prstGeom prst="rect">
            <a:avLst/>
          </a:prstGeom>
          <a:noFill/>
        </p:spPr>
        <p:txBody>
          <a:bodyPr wrap="square" rtlCol="0">
            <a:spAutoFit/>
          </a:bodyPr>
          <a:lstStyle/>
          <a:p>
            <a:r>
              <a:rPr lang="en-US" sz="4000" smtClean="0">
                <a:solidFill>
                  <a:schemeClr val="bg1"/>
                </a:solidFill>
              </a:rPr>
              <a:t>2.3.</a:t>
            </a:r>
            <a:r>
              <a:rPr lang="ja-JP" altLang="en-US" sz="4000" smtClean="0">
                <a:solidFill>
                  <a:schemeClr val="bg1"/>
                </a:solidFill>
                <a:latin typeface="Arial" panose="020B0604020202020204" pitchFamily="34" charset="0"/>
                <a:cs typeface="Arial" panose="020B0604020202020204" pitchFamily="34" charset="0"/>
              </a:rPr>
              <a:t> </a:t>
            </a:r>
            <a:r>
              <a:rPr lang="ja-JP" altLang="en-US" sz="3600">
                <a:solidFill>
                  <a:schemeClr val="bg1"/>
                </a:solidFill>
                <a:latin typeface="Arial" panose="020B0604020202020204" pitchFamily="34" charset="0"/>
                <a:cs typeface="Arial" panose="020B0604020202020204" pitchFamily="34" charset="0"/>
              </a:rPr>
              <a:t>プロジェクト計画  </a:t>
            </a:r>
            <a:r>
              <a:rPr lang="en-US" altLang="ja-JP" sz="3600">
                <a:solidFill>
                  <a:schemeClr val="bg1"/>
                </a:solidFill>
                <a:latin typeface="Arial" panose="020B0604020202020204" pitchFamily="34" charset="0"/>
                <a:cs typeface="Arial" panose="020B0604020202020204" pitchFamily="34" charset="0"/>
              </a:rPr>
              <a:t>Project Schedule</a:t>
            </a:r>
            <a:endParaRPr lang="en-US" sz="3600">
              <a:solidFill>
                <a:schemeClr val="bg1"/>
              </a:solidFill>
            </a:endParaRPr>
          </a:p>
        </p:txBody>
      </p:sp>
      <p:sp>
        <p:nvSpPr>
          <p:cNvPr id="20" name="Freeform 6"/>
          <p:cNvSpPr>
            <a:spLocks noEditPoints="1"/>
          </p:cNvSpPr>
          <p:nvPr/>
        </p:nvSpPr>
        <p:spPr bwMode="auto">
          <a:xfrm>
            <a:off x="6320941" y="1722260"/>
            <a:ext cx="836612" cy="838200"/>
          </a:xfrm>
          <a:custGeom>
            <a:avLst/>
            <a:gdLst>
              <a:gd name="T0" fmla="*/ 1526 w 3687"/>
              <a:gd name="T1" fmla="*/ 1338 h 3693"/>
              <a:gd name="T2" fmla="*/ 1497 w 3687"/>
              <a:gd name="T3" fmla="*/ 1446 h 3693"/>
              <a:gd name="T4" fmla="*/ 1307 w 3687"/>
              <a:gd name="T5" fmla="*/ 1694 h 3693"/>
              <a:gd name="T6" fmla="*/ 1283 w 3687"/>
              <a:gd name="T7" fmla="*/ 2022 h 3693"/>
              <a:gd name="T8" fmla="*/ 1457 w 3687"/>
              <a:gd name="T9" fmla="*/ 2323 h 3693"/>
              <a:gd name="T10" fmla="*/ 1777 w 3687"/>
              <a:gd name="T11" fmla="*/ 2467 h 3693"/>
              <a:gd name="T12" fmla="*/ 2126 w 3687"/>
              <a:gd name="T13" fmla="*/ 2393 h 3693"/>
              <a:gd name="T14" fmla="*/ 2357 w 3687"/>
              <a:gd name="T15" fmla="*/ 2136 h 3693"/>
              <a:gd name="T16" fmla="*/ 2396 w 3687"/>
              <a:gd name="T17" fmla="*/ 1783 h 3693"/>
              <a:gd name="T18" fmla="*/ 2227 w 3687"/>
              <a:gd name="T19" fmla="*/ 1485 h 3693"/>
              <a:gd name="T20" fmla="*/ 2146 w 3687"/>
              <a:gd name="T21" fmla="*/ 1357 h 3693"/>
              <a:gd name="T22" fmla="*/ 2230 w 3687"/>
              <a:gd name="T23" fmla="*/ 1284 h 3693"/>
              <a:gd name="T24" fmla="*/ 2426 w 3687"/>
              <a:gd name="T25" fmla="*/ 1432 h 3693"/>
              <a:gd name="T26" fmla="*/ 2581 w 3687"/>
              <a:gd name="T27" fmla="*/ 1769 h 3693"/>
              <a:gd name="T28" fmla="*/ 2539 w 3687"/>
              <a:gd name="T29" fmla="*/ 2169 h 3693"/>
              <a:gd name="T30" fmla="*/ 2298 w 3687"/>
              <a:gd name="T31" fmla="*/ 2491 h 3693"/>
              <a:gd name="T32" fmla="*/ 1916 w 3687"/>
              <a:gd name="T33" fmla="*/ 2641 h 3693"/>
              <a:gd name="T34" fmla="*/ 1506 w 3687"/>
              <a:gd name="T35" fmla="*/ 2564 h 3693"/>
              <a:gd name="T36" fmla="*/ 1209 w 3687"/>
              <a:gd name="T37" fmla="*/ 2294 h 3693"/>
              <a:gd name="T38" fmla="*/ 1095 w 3687"/>
              <a:gd name="T39" fmla="*/ 1896 h 3693"/>
              <a:gd name="T40" fmla="*/ 1186 w 3687"/>
              <a:gd name="T41" fmla="*/ 1534 h 3693"/>
              <a:gd name="T42" fmla="*/ 1408 w 3687"/>
              <a:gd name="T43" fmla="*/ 1291 h 3693"/>
              <a:gd name="T44" fmla="*/ 1900 w 3687"/>
              <a:gd name="T45" fmla="*/ 1012 h 3693"/>
              <a:gd name="T46" fmla="*/ 1913 w 3687"/>
              <a:gd name="T47" fmla="*/ 1939 h 3693"/>
              <a:gd name="T48" fmla="*/ 1797 w 3687"/>
              <a:gd name="T49" fmla="*/ 1973 h 3693"/>
              <a:gd name="T50" fmla="*/ 1755 w 3687"/>
              <a:gd name="T51" fmla="*/ 1051 h 3693"/>
              <a:gd name="T52" fmla="*/ 1844 w 3687"/>
              <a:gd name="T53" fmla="*/ 184 h 3693"/>
              <a:gd name="T54" fmla="*/ 1221 w 3687"/>
              <a:gd name="T55" fmla="*/ 305 h 3693"/>
              <a:gd name="T56" fmla="*/ 705 w 3687"/>
              <a:gd name="T57" fmla="*/ 638 h 3693"/>
              <a:gd name="T58" fmla="*/ 343 w 3687"/>
              <a:gd name="T59" fmla="*/ 1134 h 3693"/>
              <a:gd name="T60" fmla="*/ 182 w 3687"/>
              <a:gd name="T61" fmla="*/ 1743 h 3693"/>
              <a:gd name="T62" fmla="*/ 264 w 3687"/>
              <a:gd name="T63" fmla="*/ 2378 h 3693"/>
              <a:gd name="T64" fmla="*/ 564 w 3687"/>
              <a:gd name="T65" fmla="*/ 2917 h 3693"/>
              <a:gd name="T66" fmla="*/ 1034 w 3687"/>
              <a:gd name="T67" fmla="*/ 3308 h 3693"/>
              <a:gd name="T68" fmla="*/ 1628 w 3687"/>
              <a:gd name="T69" fmla="*/ 3506 h 3693"/>
              <a:gd name="T70" fmla="*/ 2268 w 3687"/>
              <a:gd name="T71" fmla="*/ 3464 h 3693"/>
              <a:gd name="T72" fmla="*/ 2825 w 3687"/>
              <a:gd name="T73" fmla="*/ 3197 h 3693"/>
              <a:gd name="T74" fmla="*/ 3244 w 3687"/>
              <a:gd name="T75" fmla="*/ 2751 h 3693"/>
              <a:gd name="T76" fmla="*/ 3477 w 3687"/>
              <a:gd name="T77" fmla="*/ 2174 h 3693"/>
              <a:gd name="T78" fmla="*/ 3477 w 3687"/>
              <a:gd name="T79" fmla="*/ 1530 h 3693"/>
              <a:gd name="T80" fmla="*/ 3244 w 3687"/>
              <a:gd name="T81" fmla="*/ 953 h 3693"/>
              <a:gd name="T82" fmla="*/ 2825 w 3687"/>
              <a:gd name="T83" fmla="*/ 507 h 3693"/>
              <a:gd name="T84" fmla="*/ 2268 w 3687"/>
              <a:gd name="T85" fmla="*/ 239 h 3693"/>
              <a:gd name="T86" fmla="*/ 1844 w 3687"/>
              <a:gd name="T87" fmla="*/ 0 h 3693"/>
              <a:gd name="T88" fmla="*/ 2487 w 3687"/>
              <a:gd name="T89" fmla="*/ 116 h 3693"/>
              <a:gd name="T90" fmla="*/ 3031 w 3687"/>
              <a:gd name="T91" fmla="*/ 435 h 3693"/>
              <a:gd name="T92" fmla="*/ 3436 w 3687"/>
              <a:gd name="T93" fmla="*/ 915 h 3693"/>
              <a:gd name="T94" fmla="*/ 3658 w 3687"/>
              <a:gd name="T95" fmla="*/ 1515 h 3693"/>
              <a:gd name="T96" fmla="*/ 3658 w 3687"/>
              <a:gd name="T97" fmla="*/ 2179 h 3693"/>
              <a:gd name="T98" fmla="*/ 3436 w 3687"/>
              <a:gd name="T99" fmla="*/ 2779 h 3693"/>
              <a:gd name="T100" fmla="*/ 3031 w 3687"/>
              <a:gd name="T101" fmla="*/ 3259 h 3693"/>
              <a:gd name="T102" fmla="*/ 2487 w 3687"/>
              <a:gd name="T103" fmla="*/ 3578 h 3693"/>
              <a:gd name="T104" fmla="*/ 1844 w 3687"/>
              <a:gd name="T105" fmla="*/ 3693 h 3693"/>
              <a:gd name="T106" fmla="*/ 1201 w 3687"/>
              <a:gd name="T107" fmla="*/ 3578 h 3693"/>
              <a:gd name="T108" fmla="*/ 656 w 3687"/>
              <a:gd name="T109" fmla="*/ 3259 h 3693"/>
              <a:gd name="T110" fmla="*/ 252 w 3687"/>
              <a:gd name="T111" fmla="*/ 2779 h 3693"/>
              <a:gd name="T112" fmla="*/ 30 w 3687"/>
              <a:gd name="T113" fmla="*/ 2179 h 3693"/>
              <a:gd name="T114" fmla="*/ 30 w 3687"/>
              <a:gd name="T115" fmla="*/ 1515 h 3693"/>
              <a:gd name="T116" fmla="*/ 252 w 3687"/>
              <a:gd name="T117" fmla="*/ 915 h 3693"/>
              <a:gd name="T118" fmla="*/ 656 w 3687"/>
              <a:gd name="T119" fmla="*/ 435 h 3693"/>
              <a:gd name="T120" fmla="*/ 1201 w 3687"/>
              <a:gd name="T121" fmla="*/ 116 h 3693"/>
              <a:gd name="T122" fmla="*/ 1844 w 3687"/>
              <a:gd name="T123" fmla="*/ 0 h 3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687" h="3693">
                <a:moveTo>
                  <a:pt x="1446" y="1283"/>
                </a:moveTo>
                <a:lnTo>
                  <a:pt x="1466" y="1285"/>
                </a:lnTo>
                <a:lnTo>
                  <a:pt x="1485" y="1293"/>
                </a:lnTo>
                <a:lnTo>
                  <a:pt x="1502" y="1304"/>
                </a:lnTo>
                <a:lnTo>
                  <a:pt x="1516" y="1320"/>
                </a:lnTo>
                <a:lnTo>
                  <a:pt x="1526" y="1338"/>
                </a:lnTo>
                <a:lnTo>
                  <a:pt x="1532" y="1357"/>
                </a:lnTo>
                <a:lnTo>
                  <a:pt x="1534" y="1377"/>
                </a:lnTo>
                <a:lnTo>
                  <a:pt x="1531" y="1396"/>
                </a:lnTo>
                <a:lnTo>
                  <a:pt x="1525" y="1415"/>
                </a:lnTo>
                <a:lnTo>
                  <a:pt x="1512" y="1432"/>
                </a:lnTo>
                <a:lnTo>
                  <a:pt x="1497" y="1446"/>
                </a:lnTo>
                <a:lnTo>
                  <a:pt x="1455" y="1480"/>
                </a:lnTo>
                <a:lnTo>
                  <a:pt x="1417" y="1517"/>
                </a:lnTo>
                <a:lnTo>
                  <a:pt x="1383" y="1558"/>
                </a:lnTo>
                <a:lnTo>
                  <a:pt x="1354" y="1600"/>
                </a:lnTo>
                <a:lnTo>
                  <a:pt x="1329" y="1646"/>
                </a:lnTo>
                <a:lnTo>
                  <a:pt x="1307" y="1694"/>
                </a:lnTo>
                <a:lnTo>
                  <a:pt x="1292" y="1744"/>
                </a:lnTo>
                <a:lnTo>
                  <a:pt x="1279" y="1795"/>
                </a:lnTo>
                <a:lnTo>
                  <a:pt x="1272" y="1847"/>
                </a:lnTo>
                <a:lnTo>
                  <a:pt x="1269" y="1900"/>
                </a:lnTo>
                <a:lnTo>
                  <a:pt x="1272" y="1962"/>
                </a:lnTo>
                <a:lnTo>
                  <a:pt x="1283" y="2022"/>
                </a:lnTo>
                <a:lnTo>
                  <a:pt x="1298" y="2081"/>
                </a:lnTo>
                <a:lnTo>
                  <a:pt x="1321" y="2136"/>
                </a:lnTo>
                <a:lnTo>
                  <a:pt x="1348" y="2187"/>
                </a:lnTo>
                <a:lnTo>
                  <a:pt x="1380" y="2237"/>
                </a:lnTo>
                <a:lnTo>
                  <a:pt x="1417" y="2282"/>
                </a:lnTo>
                <a:lnTo>
                  <a:pt x="1457" y="2323"/>
                </a:lnTo>
                <a:lnTo>
                  <a:pt x="1503" y="2360"/>
                </a:lnTo>
                <a:lnTo>
                  <a:pt x="1551" y="2393"/>
                </a:lnTo>
                <a:lnTo>
                  <a:pt x="1604" y="2420"/>
                </a:lnTo>
                <a:lnTo>
                  <a:pt x="1659" y="2441"/>
                </a:lnTo>
                <a:lnTo>
                  <a:pt x="1717" y="2458"/>
                </a:lnTo>
                <a:lnTo>
                  <a:pt x="1777" y="2467"/>
                </a:lnTo>
                <a:lnTo>
                  <a:pt x="1838" y="2470"/>
                </a:lnTo>
                <a:lnTo>
                  <a:pt x="1901" y="2467"/>
                </a:lnTo>
                <a:lnTo>
                  <a:pt x="1960" y="2458"/>
                </a:lnTo>
                <a:lnTo>
                  <a:pt x="2019" y="2441"/>
                </a:lnTo>
                <a:lnTo>
                  <a:pt x="2073" y="2420"/>
                </a:lnTo>
                <a:lnTo>
                  <a:pt x="2126" y="2393"/>
                </a:lnTo>
                <a:lnTo>
                  <a:pt x="2174" y="2360"/>
                </a:lnTo>
                <a:lnTo>
                  <a:pt x="2220" y="2323"/>
                </a:lnTo>
                <a:lnTo>
                  <a:pt x="2261" y="2282"/>
                </a:lnTo>
                <a:lnTo>
                  <a:pt x="2298" y="2237"/>
                </a:lnTo>
                <a:lnTo>
                  <a:pt x="2330" y="2187"/>
                </a:lnTo>
                <a:lnTo>
                  <a:pt x="2357" y="2136"/>
                </a:lnTo>
                <a:lnTo>
                  <a:pt x="2379" y="2081"/>
                </a:lnTo>
                <a:lnTo>
                  <a:pt x="2395" y="2022"/>
                </a:lnTo>
                <a:lnTo>
                  <a:pt x="2405" y="1962"/>
                </a:lnTo>
                <a:lnTo>
                  <a:pt x="2408" y="1900"/>
                </a:lnTo>
                <a:lnTo>
                  <a:pt x="2405" y="1842"/>
                </a:lnTo>
                <a:lnTo>
                  <a:pt x="2396" y="1783"/>
                </a:lnTo>
                <a:lnTo>
                  <a:pt x="2382" y="1727"/>
                </a:lnTo>
                <a:lnTo>
                  <a:pt x="2361" y="1673"/>
                </a:lnTo>
                <a:lnTo>
                  <a:pt x="2336" y="1622"/>
                </a:lnTo>
                <a:lnTo>
                  <a:pt x="2304" y="1573"/>
                </a:lnTo>
                <a:lnTo>
                  <a:pt x="2268" y="1527"/>
                </a:lnTo>
                <a:lnTo>
                  <a:pt x="2227" y="1485"/>
                </a:lnTo>
                <a:lnTo>
                  <a:pt x="2181" y="1446"/>
                </a:lnTo>
                <a:lnTo>
                  <a:pt x="2166" y="1432"/>
                </a:lnTo>
                <a:lnTo>
                  <a:pt x="2155" y="1415"/>
                </a:lnTo>
                <a:lnTo>
                  <a:pt x="2149" y="1396"/>
                </a:lnTo>
                <a:lnTo>
                  <a:pt x="2145" y="1377"/>
                </a:lnTo>
                <a:lnTo>
                  <a:pt x="2146" y="1357"/>
                </a:lnTo>
                <a:lnTo>
                  <a:pt x="2152" y="1338"/>
                </a:lnTo>
                <a:lnTo>
                  <a:pt x="2162" y="1320"/>
                </a:lnTo>
                <a:lnTo>
                  <a:pt x="2175" y="1305"/>
                </a:lnTo>
                <a:lnTo>
                  <a:pt x="2192" y="1294"/>
                </a:lnTo>
                <a:lnTo>
                  <a:pt x="2211" y="1287"/>
                </a:lnTo>
                <a:lnTo>
                  <a:pt x="2230" y="1284"/>
                </a:lnTo>
                <a:lnTo>
                  <a:pt x="2250" y="1285"/>
                </a:lnTo>
                <a:lnTo>
                  <a:pt x="2270" y="1291"/>
                </a:lnTo>
                <a:lnTo>
                  <a:pt x="2287" y="1301"/>
                </a:lnTo>
                <a:lnTo>
                  <a:pt x="2338" y="1341"/>
                </a:lnTo>
                <a:lnTo>
                  <a:pt x="2384" y="1385"/>
                </a:lnTo>
                <a:lnTo>
                  <a:pt x="2426" y="1432"/>
                </a:lnTo>
                <a:lnTo>
                  <a:pt x="2464" y="1481"/>
                </a:lnTo>
                <a:lnTo>
                  <a:pt x="2497" y="1534"/>
                </a:lnTo>
                <a:lnTo>
                  <a:pt x="2525" y="1590"/>
                </a:lnTo>
                <a:lnTo>
                  <a:pt x="2548" y="1648"/>
                </a:lnTo>
                <a:lnTo>
                  <a:pt x="2568" y="1707"/>
                </a:lnTo>
                <a:lnTo>
                  <a:pt x="2581" y="1769"/>
                </a:lnTo>
                <a:lnTo>
                  <a:pt x="2589" y="1832"/>
                </a:lnTo>
                <a:lnTo>
                  <a:pt x="2591" y="1896"/>
                </a:lnTo>
                <a:lnTo>
                  <a:pt x="2588" y="1967"/>
                </a:lnTo>
                <a:lnTo>
                  <a:pt x="2578" y="2037"/>
                </a:lnTo>
                <a:lnTo>
                  <a:pt x="2562" y="2104"/>
                </a:lnTo>
                <a:lnTo>
                  <a:pt x="2539" y="2169"/>
                </a:lnTo>
                <a:lnTo>
                  <a:pt x="2511" y="2232"/>
                </a:lnTo>
                <a:lnTo>
                  <a:pt x="2478" y="2292"/>
                </a:lnTo>
                <a:lnTo>
                  <a:pt x="2440" y="2348"/>
                </a:lnTo>
                <a:lnTo>
                  <a:pt x="2396" y="2399"/>
                </a:lnTo>
                <a:lnTo>
                  <a:pt x="2349" y="2448"/>
                </a:lnTo>
                <a:lnTo>
                  <a:pt x="2298" y="2491"/>
                </a:lnTo>
                <a:lnTo>
                  <a:pt x="2242" y="2530"/>
                </a:lnTo>
                <a:lnTo>
                  <a:pt x="2182" y="2563"/>
                </a:lnTo>
                <a:lnTo>
                  <a:pt x="2119" y="2591"/>
                </a:lnTo>
                <a:lnTo>
                  <a:pt x="2054" y="2615"/>
                </a:lnTo>
                <a:lnTo>
                  <a:pt x="1986" y="2630"/>
                </a:lnTo>
                <a:lnTo>
                  <a:pt x="1916" y="2641"/>
                </a:lnTo>
                <a:lnTo>
                  <a:pt x="1844" y="2644"/>
                </a:lnTo>
                <a:lnTo>
                  <a:pt x="1771" y="2641"/>
                </a:lnTo>
                <a:lnTo>
                  <a:pt x="1700" y="2630"/>
                </a:lnTo>
                <a:lnTo>
                  <a:pt x="1633" y="2615"/>
                </a:lnTo>
                <a:lnTo>
                  <a:pt x="1567" y="2592"/>
                </a:lnTo>
                <a:lnTo>
                  <a:pt x="1506" y="2564"/>
                </a:lnTo>
                <a:lnTo>
                  <a:pt x="1446" y="2531"/>
                </a:lnTo>
                <a:lnTo>
                  <a:pt x="1390" y="2492"/>
                </a:lnTo>
                <a:lnTo>
                  <a:pt x="1339" y="2449"/>
                </a:lnTo>
                <a:lnTo>
                  <a:pt x="1290" y="2402"/>
                </a:lnTo>
                <a:lnTo>
                  <a:pt x="1248" y="2350"/>
                </a:lnTo>
                <a:lnTo>
                  <a:pt x="1209" y="2294"/>
                </a:lnTo>
                <a:lnTo>
                  <a:pt x="1176" y="2234"/>
                </a:lnTo>
                <a:lnTo>
                  <a:pt x="1148" y="2172"/>
                </a:lnTo>
                <a:lnTo>
                  <a:pt x="1126" y="2106"/>
                </a:lnTo>
                <a:lnTo>
                  <a:pt x="1109" y="2038"/>
                </a:lnTo>
                <a:lnTo>
                  <a:pt x="1099" y="1967"/>
                </a:lnTo>
                <a:lnTo>
                  <a:pt x="1095" y="1896"/>
                </a:lnTo>
                <a:lnTo>
                  <a:pt x="1099" y="1832"/>
                </a:lnTo>
                <a:lnTo>
                  <a:pt x="1107" y="1769"/>
                </a:lnTo>
                <a:lnTo>
                  <a:pt x="1119" y="1707"/>
                </a:lnTo>
                <a:lnTo>
                  <a:pt x="1137" y="1648"/>
                </a:lnTo>
                <a:lnTo>
                  <a:pt x="1159" y="1590"/>
                </a:lnTo>
                <a:lnTo>
                  <a:pt x="1186" y="1534"/>
                </a:lnTo>
                <a:lnTo>
                  <a:pt x="1219" y="1481"/>
                </a:lnTo>
                <a:lnTo>
                  <a:pt x="1255" y="1432"/>
                </a:lnTo>
                <a:lnTo>
                  <a:pt x="1296" y="1385"/>
                </a:lnTo>
                <a:lnTo>
                  <a:pt x="1341" y="1341"/>
                </a:lnTo>
                <a:lnTo>
                  <a:pt x="1390" y="1301"/>
                </a:lnTo>
                <a:lnTo>
                  <a:pt x="1408" y="1291"/>
                </a:lnTo>
                <a:lnTo>
                  <a:pt x="1427" y="1285"/>
                </a:lnTo>
                <a:lnTo>
                  <a:pt x="1446" y="1283"/>
                </a:lnTo>
                <a:close/>
                <a:moveTo>
                  <a:pt x="1838" y="987"/>
                </a:moveTo>
                <a:lnTo>
                  <a:pt x="1862" y="990"/>
                </a:lnTo>
                <a:lnTo>
                  <a:pt x="1883" y="999"/>
                </a:lnTo>
                <a:lnTo>
                  <a:pt x="1900" y="1012"/>
                </a:lnTo>
                <a:lnTo>
                  <a:pt x="1913" y="1029"/>
                </a:lnTo>
                <a:lnTo>
                  <a:pt x="1922" y="1051"/>
                </a:lnTo>
                <a:lnTo>
                  <a:pt x="1926" y="1074"/>
                </a:lnTo>
                <a:lnTo>
                  <a:pt x="1926" y="1896"/>
                </a:lnTo>
                <a:lnTo>
                  <a:pt x="1922" y="1919"/>
                </a:lnTo>
                <a:lnTo>
                  <a:pt x="1913" y="1939"/>
                </a:lnTo>
                <a:lnTo>
                  <a:pt x="1900" y="1957"/>
                </a:lnTo>
                <a:lnTo>
                  <a:pt x="1883" y="1971"/>
                </a:lnTo>
                <a:lnTo>
                  <a:pt x="1862" y="1979"/>
                </a:lnTo>
                <a:lnTo>
                  <a:pt x="1838" y="1982"/>
                </a:lnTo>
                <a:lnTo>
                  <a:pt x="1817" y="1981"/>
                </a:lnTo>
                <a:lnTo>
                  <a:pt x="1797" y="1973"/>
                </a:lnTo>
                <a:lnTo>
                  <a:pt x="1779" y="1958"/>
                </a:lnTo>
                <a:lnTo>
                  <a:pt x="1765" y="1940"/>
                </a:lnTo>
                <a:lnTo>
                  <a:pt x="1755" y="1919"/>
                </a:lnTo>
                <a:lnTo>
                  <a:pt x="1752" y="1896"/>
                </a:lnTo>
                <a:lnTo>
                  <a:pt x="1752" y="1074"/>
                </a:lnTo>
                <a:lnTo>
                  <a:pt x="1755" y="1051"/>
                </a:lnTo>
                <a:lnTo>
                  <a:pt x="1764" y="1029"/>
                </a:lnTo>
                <a:lnTo>
                  <a:pt x="1778" y="1012"/>
                </a:lnTo>
                <a:lnTo>
                  <a:pt x="1795" y="999"/>
                </a:lnTo>
                <a:lnTo>
                  <a:pt x="1816" y="990"/>
                </a:lnTo>
                <a:lnTo>
                  <a:pt x="1838" y="987"/>
                </a:lnTo>
                <a:close/>
                <a:moveTo>
                  <a:pt x="1844" y="184"/>
                </a:moveTo>
                <a:lnTo>
                  <a:pt x="1734" y="188"/>
                </a:lnTo>
                <a:lnTo>
                  <a:pt x="1628" y="199"/>
                </a:lnTo>
                <a:lnTo>
                  <a:pt x="1522" y="216"/>
                </a:lnTo>
                <a:lnTo>
                  <a:pt x="1419" y="239"/>
                </a:lnTo>
                <a:lnTo>
                  <a:pt x="1318" y="270"/>
                </a:lnTo>
                <a:lnTo>
                  <a:pt x="1221" y="305"/>
                </a:lnTo>
                <a:lnTo>
                  <a:pt x="1126" y="348"/>
                </a:lnTo>
                <a:lnTo>
                  <a:pt x="1034" y="395"/>
                </a:lnTo>
                <a:lnTo>
                  <a:pt x="946" y="449"/>
                </a:lnTo>
                <a:lnTo>
                  <a:pt x="861" y="507"/>
                </a:lnTo>
                <a:lnTo>
                  <a:pt x="781" y="570"/>
                </a:lnTo>
                <a:lnTo>
                  <a:pt x="705" y="638"/>
                </a:lnTo>
                <a:lnTo>
                  <a:pt x="632" y="711"/>
                </a:lnTo>
                <a:lnTo>
                  <a:pt x="564" y="788"/>
                </a:lnTo>
                <a:lnTo>
                  <a:pt x="501" y="869"/>
                </a:lnTo>
                <a:lnTo>
                  <a:pt x="442" y="953"/>
                </a:lnTo>
                <a:lnTo>
                  <a:pt x="390" y="1042"/>
                </a:lnTo>
                <a:lnTo>
                  <a:pt x="343" y="1134"/>
                </a:lnTo>
                <a:lnTo>
                  <a:pt x="300" y="1228"/>
                </a:lnTo>
                <a:lnTo>
                  <a:pt x="264" y="1325"/>
                </a:lnTo>
                <a:lnTo>
                  <a:pt x="234" y="1426"/>
                </a:lnTo>
                <a:lnTo>
                  <a:pt x="210" y="1530"/>
                </a:lnTo>
                <a:lnTo>
                  <a:pt x="193" y="1635"/>
                </a:lnTo>
                <a:lnTo>
                  <a:pt x="182" y="1743"/>
                </a:lnTo>
                <a:lnTo>
                  <a:pt x="179" y="1852"/>
                </a:lnTo>
                <a:lnTo>
                  <a:pt x="182" y="1962"/>
                </a:lnTo>
                <a:lnTo>
                  <a:pt x="193" y="2068"/>
                </a:lnTo>
                <a:lnTo>
                  <a:pt x="210" y="2174"/>
                </a:lnTo>
                <a:lnTo>
                  <a:pt x="234" y="2277"/>
                </a:lnTo>
                <a:lnTo>
                  <a:pt x="264" y="2378"/>
                </a:lnTo>
                <a:lnTo>
                  <a:pt x="300" y="2476"/>
                </a:lnTo>
                <a:lnTo>
                  <a:pt x="343" y="2571"/>
                </a:lnTo>
                <a:lnTo>
                  <a:pt x="390" y="2663"/>
                </a:lnTo>
                <a:lnTo>
                  <a:pt x="442" y="2751"/>
                </a:lnTo>
                <a:lnTo>
                  <a:pt x="501" y="2836"/>
                </a:lnTo>
                <a:lnTo>
                  <a:pt x="564" y="2917"/>
                </a:lnTo>
                <a:lnTo>
                  <a:pt x="632" y="2993"/>
                </a:lnTo>
                <a:lnTo>
                  <a:pt x="705" y="3066"/>
                </a:lnTo>
                <a:lnTo>
                  <a:pt x="781" y="3133"/>
                </a:lnTo>
                <a:lnTo>
                  <a:pt x="861" y="3197"/>
                </a:lnTo>
                <a:lnTo>
                  <a:pt x="946" y="3256"/>
                </a:lnTo>
                <a:lnTo>
                  <a:pt x="1034" y="3308"/>
                </a:lnTo>
                <a:lnTo>
                  <a:pt x="1126" y="3355"/>
                </a:lnTo>
                <a:lnTo>
                  <a:pt x="1221" y="3398"/>
                </a:lnTo>
                <a:lnTo>
                  <a:pt x="1318" y="3434"/>
                </a:lnTo>
                <a:lnTo>
                  <a:pt x="1419" y="3464"/>
                </a:lnTo>
                <a:lnTo>
                  <a:pt x="1522" y="3488"/>
                </a:lnTo>
                <a:lnTo>
                  <a:pt x="1628" y="3506"/>
                </a:lnTo>
                <a:lnTo>
                  <a:pt x="1734" y="3516"/>
                </a:lnTo>
                <a:lnTo>
                  <a:pt x="1844" y="3519"/>
                </a:lnTo>
                <a:lnTo>
                  <a:pt x="1952" y="3516"/>
                </a:lnTo>
                <a:lnTo>
                  <a:pt x="2060" y="3506"/>
                </a:lnTo>
                <a:lnTo>
                  <a:pt x="2165" y="3488"/>
                </a:lnTo>
                <a:lnTo>
                  <a:pt x="2268" y="3464"/>
                </a:lnTo>
                <a:lnTo>
                  <a:pt x="2369" y="3434"/>
                </a:lnTo>
                <a:lnTo>
                  <a:pt x="2467" y="3398"/>
                </a:lnTo>
                <a:lnTo>
                  <a:pt x="2561" y="3355"/>
                </a:lnTo>
                <a:lnTo>
                  <a:pt x="2653" y="3308"/>
                </a:lnTo>
                <a:lnTo>
                  <a:pt x="2741" y="3256"/>
                </a:lnTo>
                <a:lnTo>
                  <a:pt x="2825" y="3197"/>
                </a:lnTo>
                <a:lnTo>
                  <a:pt x="2907" y="3133"/>
                </a:lnTo>
                <a:lnTo>
                  <a:pt x="2983" y="3066"/>
                </a:lnTo>
                <a:lnTo>
                  <a:pt x="3056" y="2993"/>
                </a:lnTo>
                <a:lnTo>
                  <a:pt x="3123" y="2917"/>
                </a:lnTo>
                <a:lnTo>
                  <a:pt x="3186" y="2836"/>
                </a:lnTo>
                <a:lnTo>
                  <a:pt x="3244" y="2751"/>
                </a:lnTo>
                <a:lnTo>
                  <a:pt x="3298" y="2663"/>
                </a:lnTo>
                <a:lnTo>
                  <a:pt x="3345" y="2571"/>
                </a:lnTo>
                <a:lnTo>
                  <a:pt x="3388" y="2476"/>
                </a:lnTo>
                <a:lnTo>
                  <a:pt x="3423" y="2378"/>
                </a:lnTo>
                <a:lnTo>
                  <a:pt x="3454" y="2277"/>
                </a:lnTo>
                <a:lnTo>
                  <a:pt x="3477" y="2174"/>
                </a:lnTo>
                <a:lnTo>
                  <a:pt x="3494" y="2068"/>
                </a:lnTo>
                <a:lnTo>
                  <a:pt x="3505" y="1962"/>
                </a:lnTo>
                <a:lnTo>
                  <a:pt x="3509" y="1852"/>
                </a:lnTo>
                <a:lnTo>
                  <a:pt x="3505" y="1743"/>
                </a:lnTo>
                <a:lnTo>
                  <a:pt x="3494" y="1635"/>
                </a:lnTo>
                <a:lnTo>
                  <a:pt x="3477" y="1530"/>
                </a:lnTo>
                <a:lnTo>
                  <a:pt x="3454" y="1426"/>
                </a:lnTo>
                <a:lnTo>
                  <a:pt x="3423" y="1325"/>
                </a:lnTo>
                <a:lnTo>
                  <a:pt x="3388" y="1228"/>
                </a:lnTo>
                <a:lnTo>
                  <a:pt x="3345" y="1134"/>
                </a:lnTo>
                <a:lnTo>
                  <a:pt x="3298" y="1042"/>
                </a:lnTo>
                <a:lnTo>
                  <a:pt x="3244" y="953"/>
                </a:lnTo>
                <a:lnTo>
                  <a:pt x="3186" y="869"/>
                </a:lnTo>
                <a:lnTo>
                  <a:pt x="3123" y="788"/>
                </a:lnTo>
                <a:lnTo>
                  <a:pt x="3056" y="711"/>
                </a:lnTo>
                <a:lnTo>
                  <a:pt x="2983" y="638"/>
                </a:lnTo>
                <a:lnTo>
                  <a:pt x="2907" y="570"/>
                </a:lnTo>
                <a:lnTo>
                  <a:pt x="2825" y="507"/>
                </a:lnTo>
                <a:lnTo>
                  <a:pt x="2741" y="449"/>
                </a:lnTo>
                <a:lnTo>
                  <a:pt x="2653" y="395"/>
                </a:lnTo>
                <a:lnTo>
                  <a:pt x="2561" y="348"/>
                </a:lnTo>
                <a:lnTo>
                  <a:pt x="2467" y="305"/>
                </a:lnTo>
                <a:lnTo>
                  <a:pt x="2369" y="270"/>
                </a:lnTo>
                <a:lnTo>
                  <a:pt x="2268" y="239"/>
                </a:lnTo>
                <a:lnTo>
                  <a:pt x="2165" y="216"/>
                </a:lnTo>
                <a:lnTo>
                  <a:pt x="2060" y="199"/>
                </a:lnTo>
                <a:lnTo>
                  <a:pt x="1952" y="188"/>
                </a:lnTo>
                <a:lnTo>
                  <a:pt x="1844" y="184"/>
                </a:lnTo>
                <a:close/>
                <a:moveTo>
                  <a:pt x="1844" y="0"/>
                </a:moveTo>
                <a:lnTo>
                  <a:pt x="1844" y="0"/>
                </a:lnTo>
                <a:lnTo>
                  <a:pt x="1956" y="4"/>
                </a:lnTo>
                <a:lnTo>
                  <a:pt x="2067" y="14"/>
                </a:lnTo>
                <a:lnTo>
                  <a:pt x="2175" y="31"/>
                </a:lnTo>
                <a:lnTo>
                  <a:pt x="2282" y="53"/>
                </a:lnTo>
                <a:lnTo>
                  <a:pt x="2385" y="81"/>
                </a:lnTo>
                <a:lnTo>
                  <a:pt x="2487" y="116"/>
                </a:lnTo>
                <a:lnTo>
                  <a:pt x="2585" y="156"/>
                </a:lnTo>
                <a:lnTo>
                  <a:pt x="2682" y="202"/>
                </a:lnTo>
                <a:lnTo>
                  <a:pt x="2774" y="253"/>
                </a:lnTo>
                <a:lnTo>
                  <a:pt x="2863" y="309"/>
                </a:lnTo>
                <a:lnTo>
                  <a:pt x="2950" y="369"/>
                </a:lnTo>
                <a:lnTo>
                  <a:pt x="3031" y="435"/>
                </a:lnTo>
                <a:lnTo>
                  <a:pt x="3110" y="505"/>
                </a:lnTo>
                <a:lnTo>
                  <a:pt x="3184" y="579"/>
                </a:lnTo>
                <a:lnTo>
                  <a:pt x="3253" y="658"/>
                </a:lnTo>
                <a:lnTo>
                  <a:pt x="3319" y="740"/>
                </a:lnTo>
                <a:lnTo>
                  <a:pt x="3380" y="825"/>
                </a:lnTo>
                <a:lnTo>
                  <a:pt x="3436" y="915"/>
                </a:lnTo>
                <a:lnTo>
                  <a:pt x="3486" y="1008"/>
                </a:lnTo>
                <a:lnTo>
                  <a:pt x="3532" y="1103"/>
                </a:lnTo>
                <a:lnTo>
                  <a:pt x="3571" y="1203"/>
                </a:lnTo>
                <a:lnTo>
                  <a:pt x="3606" y="1304"/>
                </a:lnTo>
                <a:lnTo>
                  <a:pt x="3635" y="1409"/>
                </a:lnTo>
                <a:lnTo>
                  <a:pt x="3658" y="1515"/>
                </a:lnTo>
                <a:lnTo>
                  <a:pt x="3673" y="1624"/>
                </a:lnTo>
                <a:lnTo>
                  <a:pt x="3683" y="1735"/>
                </a:lnTo>
                <a:lnTo>
                  <a:pt x="3687" y="1847"/>
                </a:lnTo>
                <a:lnTo>
                  <a:pt x="3683" y="1959"/>
                </a:lnTo>
                <a:lnTo>
                  <a:pt x="3673" y="2071"/>
                </a:lnTo>
                <a:lnTo>
                  <a:pt x="3658" y="2179"/>
                </a:lnTo>
                <a:lnTo>
                  <a:pt x="3635" y="2286"/>
                </a:lnTo>
                <a:lnTo>
                  <a:pt x="3606" y="2389"/>
                </a:lnTo>
                <a:lnTo>
                  <a:pt x="3571" y="2491"/>
                </a:lnTo>
                <a:lnTo>
                  <a:pt x="3532" y="2590"/>
                </a:lnTo>
                <a:lnTo>
                  <a:pt x="3486" y="2687"/>
                </a:lnTo>
                <a:lnTo>
                  <a:pt x="3436" y="2779"/>
                </a:lnTo>
                <a:lnTo>
                  <a:pt x="3380" y="2868"/>
                </a:lnTo>
                <a:lnTo>
                  <a:pt x="3319" y="2955"/>
                </a:lnTo>
                <a:lnTo>
                  <a:pt x="3253" y="3037"/>
                </a:lnTo>
                <a:lnTo>
                  <a:pt x="3184" y="3115"/>
                </a:lnTo>
                <a:lnTo>
                  <a:pt x="3110" y="3189"/>
                </a:lnTo>
                <a:lnTo>
                  <a:pt x="3031" y="3259"/>
                </a:lnTo>
                <a:lnTo>
                  <a:pt x="2950" y="3325"/>
                </a:lnTo>
                <a:lnTo>
                  <a:pt x="2863" y="3386"/>
                </a:lnTo>
                <a:lnTo>
                  <a:pt x="2774" y="3442"/>
                </a:lnTo>
                <a:lnTo>
                  <a:pt x="2682" y="3492"/>
                </a:lnTo>
                <a:lnTo>
                  <a:pt x="2585" y="3538"/>
                </a:lnTo>
                <a:lnTo>
                  <a:pt x="2487" y="3578"/>
                </a:lnTo>
                <a:lnTo>
                  <a:pt x="2385" y="3612"/>
                </a:lnTo>
                <a:lnTo>
                  <a:pt x="2282" y="3642"/>
                </a:lnTo>
                <a:lnTo>
                  <a:pt x="2175" y="3664"/>
                </a:lnTo>
                <a:lnTo>
                  <a:pt x="2067" y="3680"/>
                </a:lnTo>
                <a:lnTo>
                  <a:pt x="1956" y="3690"/>
                </a:lnTo>
                <a:lnTo>
                  <a:pt x="1844" y="3693"/>
                </a:lnTo>
                <a:lnTo>
                  <a:pt x="1732" y="3690"/>
                </a:lnTo>
                <a:lnTo>
                  <a:pt x="1621" y="3680"/>
                </a:lnTo>
                <a:lnTo>
                  <a:pt x="1512" y="3664"/>
                </a:lnTo>
                <a:lnTo>
                  <a:pt x="1406" y="3642"/>
                </a:lnTo>
                <a:lnTo>
                  <a:pt x="1302" y="3612"/>
                </a:lnTo>
                <a:lnTo>
                  <a:pt x="1201" y="3578"/>
                </a:lnTo>
                <a:lnTo>
                  <a:pt x="1102" y="3538"/>
                </a:lnTo>
                <a:lnTo>
                  <a:pt x="1006" y="3492"/>
                </a:lnTo>
                <a:lnTo>
                  <a:pt x="913" y="3442"/>
                </a:lnTo>
                <a:lnTo>
                  <a:pt x="824" y="3386"/>
                </a:lnTo>
                <a:lnTo>
                  <a:pt x="738" y="3325"/>
                </a:lnTo>
                <a:lnTo>
                  <a:pt x="656" y="3259"/>
                </a:lnTo>
                <a:lnTo>
                  <a:pt x="578" y="3189"/>
                </a:lnTo>
                <a:lnTo>
                  <a:pt x="504" y="3115"/>
                </a:lnTo>
                <a:lnTo>
                  <a:pt x="433" y="3037"/>
                </a:lnTo>
                <a:lnTo>
                  <a:pt x="368" y="2955"/>
                </a:lnTo>
                <a:lnTo>
                  <a:pt x="308" y="2868"/>
                </a:lnTo>
                <a:lnTo>
                  <a:pt x="252" y="2779"/>
                </a:lnTo>
                <a:lnTo>
                  <a:pt x="202" y="2687"/>
                </a:lnTo>
                <a:lnTo>
                  <a:pt x="156" y="2590"/>
                </a:lnTo>
                <a:lnTo>
                  <a:pt x="115" y="2491"/>
                </a:lnTo>
                <a:lnTo>
                  <a:pt x="82" y="2389"/>
                </a:lnTo>
                <a:lnTo>
                  <a:pt x="53" y="2286"/>
                </a:lnTo>
                <a:lnTo>
                  <a:pt x="30" y="2179"/>
                </a:lnTo>
                <a:lnTo>
                  <a:pt x="13" y="2071"/>
                </a:lnTo>
                <a:lnTo>
                  <a:pt x="3" y="1959"/>
                </a:lnTo>
                <a:lnTo>
                  <a:pt x="0" y="1847"/>
                </a:lnTo>
                <a:lnTo>
                  <a:pt x="3" y="1735"/>
                </a:lnTo>
                <a:lnTo>
                  <a:pt x="13" y="1624"/>
                </a:lnTo>
                <a:lnTo>
                  <a:pt x="30" y="1515"/>
                </a:lnTo>
                <a:lnTo>
                  <a:pt x="53" y="1409"/>
                </a:lnTo>
                <a:lnTo>
                  <a:pt x="82" y="1304"/>
                </a:lnTo>
                <a:lnTo>
                  <a:pt x="115" y="1203"/>
                </a:lnTo>
                <a:lnTo>
                  <a:pt x="156" y="1103"/>
                </a:lnTo>
                <a:lnTo>
                  <a:pt x="202" y="1008"/>
                </a:lnTo>
                <a:lnTo>
                  <a:pt x="252" y="915"/>
                </a:lnTo>
                <a:lnTo>
                  <a:pt x="308" y="825"/>
                </a:lnTo>
                <a:lnTo>
                  <a:pt x="368" y="740"/>
                </a:lnTo>
                <a:lnTo>
                  <a:pt x="433" y="658"/>
                </a:lnTo>
                <a:lnTo>
                  <a:pt x="504" y="579"/>
                </a:lnTo>
                <a:lnTo>
                  <a:pt x="578" y="505"/>
                </a:lnTo>
                <a:lnTo>
                  <a:pt x="656" y="435"/>
                </a:lnTo>
                <a:lnTo>
                  <a:pt x="738" y="369"/>
                </a:lnTo>
                <a:lnTo>
                  <a:pt x="824" y="309"/>
                </a:lnTo>
                <a:lnTo>
                  <a:pt x="913" y="253"/>
                </a:lnTo>
                <a:lnTo>
                  <a:pt x="1006" y="202"/>
                </a:lnTo>
                <a:lnTo>
                  <a:pt x="1102" y="156"/>
                </a:lnTo>
                <a:lnTo>
                  <a:pt x="1201" y="116"/>
                </a:lnTo>
                <a:lnTo>
                  <a:pt x="1302" y="81"/>
                </a:lnTo>
                <a:lnTo>
                  <a:pt x="1406" y="53"/>
                </a:lnTo>
                <a:lnTo>
                  <a:pt x="1512" y="31"/>
                </a:lnTo>
                <a:lnTo>
                  <a:pt x="1621" y="14"/>
                </a:lnTo>
                <a:lnTo>
                  <a:pt x="1732" y="4"/>
                </a:lnTo>
                <a:lnTo>
                  <a:pt x="1844"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pic>
        <p:nvPicPr>
          <p:cNvPr id="8" name="Picture 7"/>
          <p:cNvPicPr>
            <a:picLocks noChangeAspect="1"/>
          </p:cNvPicPr>
          <p:nvPr/>
        </p:nvPicPr>
        <p:blipFill>
          <a:blip r:embed="rId3"/>
          <a:stretch>
            <a:fillRect/>
          </a:stretch>
        </p:blipFill>
        <p:spPr>
          <a:xfrm>
            <a:off x="286711" y="1634052"/>
            <a:ext cx="11618577" cy="4322458"/>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136822519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46000">
              <a:schemeClr val="bg1">
                <a:lumMod val="95000"/>
              </a:schemeClr>
            </a:gs>
            <a:gs pos="100000">
              <a:schemeClr val="bg1">
                <a:lumMod val="85000"/>
              </a:schemeClr>
            </a:gs>
          </a:gsLst>
          <a:path path="circle">
            <a:fillToRect l="50000" t="130000" r="50000" b="-30000"/>
          </a:path>
        </a:gradFill>
        <a:effectLst/>
      </p:bgPr>
    </p:bg>
    <p:spTree>
      <p:nvGrpSpPr>
        <p:cNvPr id="1" name=""/>
        <p:cNvGrpSpPr/>
        <p:nvPr/>
      </p:nvGrpSpPr>
      <p:grpSpPr>
        <a:xfrm>
          <a:off x="0" y="0"/>
          <a:ext cx="0" cy="0"/>
          <a:chOff x="0" y="0"/>
          <a:chExt cx="0" cy="0"/>
        </a:xfrm>
      </p:grpSpPr>
      <p:grpSp>
        <p:nvGrpSpPr>
          <p:cNvPr id="2" name="Group 1"/>
          <p:cNvGrpSpPr/>
          <p:nvPr/>
        </p:nvGrpSpPr>
        <p:grpSpPr>
          <a:xfrm>
            <a:off x="0" y="6476870"/>
            <a:ext cx="12192000" cy="423333"/>
            <a:chOff x="0" y="6434667"/>
            <a:chExt cx="12192000" cy="423333"/>
          </a:xfrm>
          <a:solidFill>
            <a:schemeClr val="accent4"/>
          </a:solidFill>
        </p:grpSpPr>
        <p:sp>
          <p:nvSpPr>
            <p:cNvPr id="3" name="Rectangle 2"/>
            <p:cNvSpPr/>
            <p:nvPr/>
          </p:nvSpPr>
          <p:spPr>
            <a:xfrm>
              <a:off x="0" y="6434667"/>
              <a:ext cx="12192000" cy="42333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80189" y="6461667"/>
              <a:ext cx="5171749" cy="369332"/>
            </a:xfrm>
            <a:prstGeom prst="rect">
              <a:avLst/>
            </a:prstGeom>
            <a:grpFill/>
          </p:spPr>
          <p:txBody>
            <a:bodyPr wrap="square" rtlCol="0">
              <a:spAutoFit/>
            </a:bodyPr>
            <a:lstStyle/>
            <a:p>
              <a:r>
                <a:rPr lang="ja-JP" altLang="en-US">
                  <a:solidFill>
                    <a:schemeClr val="bg1"/>
                  </a:solidFill>
                  <a:latin typeface="Arial" panose="020B0604020202020204" pitchFamily="34" charset="0"/>
                  <a:cs typeface="Arial" panose="020B0604020202020204" pitchFamily="34" charset="0"/>
                </a:rPr>
                <a:t>プロジェクト管理  </a:t>
              </a:r>
              <a:r>
                <a:rPr lang="en-US" altLang="ja-JP">
                  <a:solidFill>
                    <a:schemeClr val="bg1"/>
                  </a:solidFill>
                  <a:latin typeface="Arial" panose="020B0604020202020204" pitchFamily="34" charset="0"/>
                  <a:cs typeface="Arial" panose="020B0604020202020204" pitchFamily="34" charset="0"/>
                </a:rPr>
                <a:t>Project Management</a:t>
              </a:r>
              <a:endParaRPr lang="en-US" b="1" dirty="0">
                <a:solidFill>
                  <a:schemeClr val="bg1"/>
                </a:solidFill>
                <a:latin typeface="Arial" panose="020B0604020202020204" pitchFamily="34" charset="0"/>
                <a:cs typeface="Arial" panose="020B0604020202020204" pitchFamily="34" charset="0"/>
              </a:endParaRPr>
            </a:p>
          </p:txBody>
        </p:sp>
        <p:pic>
          <p:nvPicPr>
            <p:cNvPr id="5"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10903861" y="6498991"/>
              <a:ext cx="851179" cy="262447"/>
            </a:xfrm>
            <a:prstGeom prst="rect">
              <a:avLst/>
            </a:prstGeom>
            <a:grpFill/>
            <a:extLst/>
          </p:spPr>
        </p:pic>
      </p:grpSp>
      <p:sp>
        <p:nvSpPr>
          <p:cNvPr id="6" name="Rectangle 5"/>
          <p:cNvSpPr/>
          <p:nvPr/>
        </p:nvSpPr>
        <p:spPr>
          <a:xfrm>
            <a:off x="0" y="199293"/>
            <a:ext cx="12192000" cy="914400"/>
          </a:xfrm>
          <a:prstGeom prst="rect">
            <a:avLst/>
          </a:prstGeom>
          <a:solidFill>
            <a:srgbClr val="188ED6"/>
          </a:solidFill>
          <a:ln>
            <a:noFill/>
          </a:ln>
          <a:effectLst>
            <a:outerShdw blurRad="63500" dist="38100" dir="5400000" sx="101000" sy="101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1" y="302550"/>
            <a:ext cx="12192002" cy="707886"/>
          </a:xfrm>
          <a:prstGeom prst="rect">
            <a:avLst/>
          </a:prstGeom>
          <a:noFill/>
        </p:spPr>
        <p:txBody>
          <a:bodyPr wrap="square" rtlCol="0">
            <a:spAutoFit/>
          </a:bodyPr>
          <a:lstStyle/>
          <a:p>
            <a:r>
              <a:rPr lang="en-US" sz="4000" smtClean="0">
                <a:solidFill>
                  <a:schemeClr val="bg1"/>
                </a:solidFill>
              </a:rPr>
              <a:t>2.4.</a:t>
            </a:r>
            <a:r>
              <a:rPr lang="ja-JP" altLang="en-US" sz="4000" smtClean="0">
                <a:solidFill>
                  <a:schemeClr val="bg1"/>
                </a:solidFill>
                <a:latin typeface="Arial" panose="020B0604020202020204" pitchFamily="34" charset="0"/>
                <a:cs typeface="Arial" panose="020B0604020202020204" pitchFamily="34" charset="0"/>
              </a:rPr>
              <a:t> </a:t>
            </a:r>
            <a:r>
              <a:rPr lang="ja-JP" altLang="en-US" sz="3600">
                <a:solidFill>
                  <a:schemeClr val="bg1"/>
                </a:solidFill>
                <a:latin typeface="Arial" panose="020B0604020202020204" pitchFamily="34" charset="0"/>
                <a:cs typeface="Arial" panose="020B0604020202020204" pitchFamily="34" charset="0"/>
              </a:rPr>
              <a:t>目標 と 成果物  </a:t>
            </a:r>
            <a:r>
              <a:rPr lang="en-US" altLang="ja-JP" sz="3600">
                <a:solidFill>
                  <a:schemeClr val="bg1"/>
                </a:solidFill>
                <a:latin typeface="Arial" panose="020B0604020202020204" pitchFamily="34" charset="0"/>
                <a:cs typeface="Arial" panose="020B0604020202020204" pitchFamily="34" charset="0"/>
              </a:rPr>
              <a:t>Objectives &amp; deliverables</a:t>
            </a:r>
            <a:endParaRPr lang="en-US" sz="3600">
              <a:solidFill>
                <a:schemeClr val="bg1"/>
              </a:solidFill>
            </a:endParaRPr>
          </a:p>
        </p:txBody>
      </p:sp>
      <p:pic>
        <p:nvPicPr>
          <p:cNvPr id="8" name="Picture 7"/>
          <p:cNvPicPr>
            <a:picLocks noChangeAspect="1"/>
          </p:cNvPicPr>
          <p:nvPr/>
        </p:nvPicPr>
        <p:blipFill>
          <a:blip r:embed="rId3"/>
          <a:stretch>
            <a:fillRect/>
          </a:stretch>
        </p:blipFill>
        <p:spPr>
          <a:xfrm>
            <a:off x="1814883" y="1338141"/>
            <a:ext cx="4163887" cy="4914280"/>
          </a:xfrm>
          <a:prstGeom prst="rect">
            <a:avLst/>
          </a:prstGeom>
          <a:solidFill>
            <a:srgbClr val="FFFFFF">
              <a:shade val="85000"/>
            </a:srgbClr>
          </a:solidFill>
          <a:ln w="88900" cap="sq">
            <a:solidFill>
              <a:srgbClr val="FFFFFF"/>
            </a:solidFill>
            <a:miter lim="800000"/>
          </a:ln>
          <a:effectLst>
            <a:outerShdw blurRad="50800" dist="38100" dir="8100000" algn="tr" rotWithShape="0">
              <a:prstClr val="black">
                <a:alpha val="40000"/>
              </a:prstClr>
            </a:outerShdw>
          </a:effectLst>
          <a:scene3d>
            <a:camera prst="orthographicFront"/>
            <a:lightRig rig="twoPt" dir="t">
              <a:rot lat="0" lon="0" rev="7200000"/>
            </a:lightRig>
          </a:scene3d>
          <a:sp3d>
            <a:bevelT w="25400" h="19050"/>
            <a:contourClr>
              <a:srgbClr val="FFFFFF"/>
            </a:contourClr>
          </a:sp3d>
        </p:spPr>
      </p:pic>
      <p:pic>
        <p:nvPicPr>
          <p:cNvPr id="9" name="Picture 8"/>
          <p:cNvPicPr>
            <a:picLocks noChangeAspect="1"/>
          </p:cNvPicPr>
          <p:nvPr/>
        </p:nvPicPr>
        <p:blipFill>
          <a:blip r:embed="rId4"/>
          <a:stretch>
            <a:fillRect/>
          </a:stretch>
        </p:blipFill>
        <p:spPr>
          <a:xfrm>
            <a:off x="6280525" y="1841897"/>
            <a:ext cx="4229100" cy="4010025"/>
          </a:xfrm>
          <a:prstGeom prst="rect">
            <a:avLst/>
          </a:prstGeom>
          <a:solidFill>
            <a:srgbClr val="FFFFFF">
              <a:shade val="85000"/>
            </a:srgbClr>
          </a:solidFill>
          <a:ln w="88900" cap="sq">
            <a:solidFill>
              <a:srgbClr val="FFFFFF"/>
            </a:solidFill>
            <a:miter lim="800000"/>
          </a:ln>
          <a:effectLst>
            <a:outerShdw blurRad="50800" dist="38100" dir="8100000" algn="tr" rotWithShape="0">
              <a:prstClr val="black">
                <a:alpha val="40000"/>
              </a:prst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86884631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46000">
              <a:schemeClr val="bg1">
                <a:lumMod val="95000"/>
              </a:schemeClr>
            </a:gs>
            <a:gs pos="100000">
              <a:schemeClr val="bg1">
                <a:lumMod val="85000"/>
              </a:schemeClr>
            </a:gs>
          </a:gsLst>
          <a:path path="circle">
            <a:fillToRect l="50000" t="130000" r="50000" b="-30000"/>
          </a:path>
        </a:gradFill>
        <a:effectLst/>
      </p:bgPr>
    </p:bg>
    <p:spTree>
      <p:nvGrpSpPr>
        <p:cNvPr id="1" name=""/>
        <p:cNvGrpSpPr/>
        <p:nvPr/>
      </p:nvGrpSpPr>
      <p:grpSpPr>
        <a:xfrm>
          <a:off x="0" y="0"/>
          <a:ext cx="0" cy="0"/>
          <a:chOff x="0" y="0"/>
          <a:chExt cx="0" cy="0"/>
        </a:xfrm>
      </p:grpSpPr>
      <p:grpSp>
        <p:nvGrpSpPr>
          <p:cNvPr id="2" name="Group 1"/>
          <p:cNvGrpSpPr/>
          <p:nvPr/>
        </p:nvGrpSpPr>
        <p:grpSpPr>
          <a:xfrm>
            <a:off x="0" y="6476870"/>
            <a:ext cx="12192000" cy="423333"/>
            <a:chOff x="0" y="6434667"/>
            <a:chExt cx="12192000" cy="423333"/>
          </a:xfrm>
          <a:solidFill>
            <a:schemeClr val="accent4"/>
          </a:solidFill>
        </p:grpSpPr>
        <p:sp>
          <p:nvSpPr>
            <p:cNvPr id="3" name="Rectangle 2"/>
            <p:cNvSpPr/>
            <p:nvPr/>
          </p:nvSpPr>
          <p:spPr>
            <a:xfrm>
              <a:off x="0" y="6434667"/>
              <a:ext cx="12192000" cy="42333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80189" y="6461667"/>
              <a:ext cx="5171749" cy="369332"/>
            </a:xfrm>
            <a:prstGeom prst="rect">
              <a:avLst/>
            </a:prstGeom>
            <a:grpFill/>
          </p:spPr>
          <p:txBody>
            <a:bodyPr wrap="square" rtlCol="0">
              <a:spAutoFit/>
            </a:bodyPr>
            <a:lstStyle/>
            <a:p>
              <a:r>
                <a:rPr lang="ja-JP" altLang="en-US">
                  <a:solidFill>
                    <a:schemeClr val="bg1"/>
                  </a:solidFill>
                  <a:latin typeface="Arial" panose="020B0604020202020204" pitchFamily="34" charset="0"/>
                  <a:cs typeface="Arial" panose="020B0604020202020204" pitchFamily="34" charset="0"/>
                </a:rPr>
                <a:t>プロジェクト管理  </a:t>
              </a:r>
              <a:r>
                <a:rPr lang="en-US" altLang="ja-JP">
                  <a:solidFill>
                    <a:schemeClr val="bg1"/>
                  </a:solidFill>
                  <a:latin typeface="Arial" panose="020B0604020202020204" pitchFamily="34" charset="0"/>
                  <a:cs typeface="Arial" panose="020B0604020202020204" pitchFamily="34" charset="0"/>
                </a:rPr>
                <a:t>Project Management</a:t>
              </a:r>
              <a:endParaRPr lang="en-US" b="1" dirty="0">
                <a:solidFill>
                  <a:schemeClr val="bg1"/>
                </a:solidFill>
                <a:latin typeface="Arial" panose="020B0604020202020204" pitchFamily="34" charset="0"/>
                <a:cs typeface="Arial" panose="020B0604020202020204" pitchFamily="34" charset="0"/>
              </a:endParaRPr>
            </a:p>
          </p:txBody>
        </p:sp>
        <p:pic>
          <p:nvPicPr>
            <p:cNvPr id="5"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10903861" y="6498991"/>
              <a:ext cx="851179" cy="262447"/>
            </a:xfrm>
            <a:prstGeom prst="rect">
              <a:avLst/>
            </a:prstGeom>
            <a:grpFill/>
            <a:extLst/>
          </p:spPr>
        </p:pic>
      </p:grpSp>
      <p:sp>
        <p:nvSpPr>
          <p:cNvPr id="6" name="Rectangle 5"/>
          <p:cNvSpPr/>
          <p:nvPr/>
        </p:nvSpPr>
        <p:spPr>
          <a:xfrm>
            <a:off x="0" y="199293"/>
            <a:ext cx="12192000" cy="914400"/>
          </a:xfrm>
          <a:prstGeom prst="rect">
            <a:avLst/>
          </a:prstGeom>
          <a:solidFill>
            <a:srgbClr val="188ED6"/>
          </a:solidFill>
          <a:ln>
            <a:noFill/>
          </a:ln>
          <a:effectLst>
            <a:outerShdw blurRad="63500" dist="38100" dir="5400000" sx="101000" sy="101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1" y="302550"/>
            <a:ext cx="12192002" cy="707886"/>
          </a:xfrm>
          <a:prstGeom prst="rect">
            <a:avLst/>
          </a:prstGeom>
          <a:noFill/>
        </p:spPr>
        <p:txBody>
          <a:bodyPr wrap="square" rtlCol="0">
            <a:spAutoFit/>
          </a:bodyPr>
          <a:lstStyle/>
          <a:p>
            <a:r>
              <a:rPr lang="en-US" sz="4000" smtClean="0">
                <a:solidFill>
                  <a:schemeClr val="bg1"/>
                </a:solidFill>
              </a:rPr>
              <a:t>2.5.</a:t>
            </a:r>
            <a:r>
              <a:rPr lang="ja-JP" altLang="en-US" sz="4000" smtClean="0">
                <a:solidFill>
                  <a:schemeClr val="bg1"/>
                </a:solidFill>
                <a:latin typeface="Arial" panose="020B0604020202020204" pitchFamily="34" charset="0"/>
                <a:cs typeface="Arial" panose="020B0604020202020204" pitchFamily="34" charset="0"/>
              </a:rPr>
              <a:t> </a:t>
            </a:r>
            <a:r>
              <a:rPr lang="ja-JP" altLang="en-US" sz="3600">
                <a:solidFill>
                  <a:schemeClr val="bg1"/>
                </a:solidFill>
                <a:latin typeface="Arial" panose="020B0604020202020204" pitchFamily="34" charset="0"/>
                <a:cs typeface="Arial" panose="020B0604020202020204" pitchFamily="34" charset="0"/>
              </a:rPr>
              <a:t>ツールと インフラストラクチャ  </a:t>
            </a:r>
            <a:r>
              <a:rPr lang="en-US" altLang="ja-JP" sz="3600">
                <a:solidFill>
                  <a:schemeClr val="bg1"/>
                </a:solidFill>
                <a:latin typeface="Arial" panose="020B0604020202020204" pitchFamily="34" charset="0"/>
                <a:cs typeface="Arial" panose="020B0604020202020204" pitchFamily="34" charset="0"/>
              </a:rPr>
              <a:t>Tools &amp; Infrastructure</a:t>
            </a:r>
            <a:endParaRPr lang="en-US" sz="3600">
              <a:solidFill>
                <a:schemeClr val="bg1"/>
              </a:solidFill>
            </a:endParaRPr>
          </a:p>
        </p:txBody>
      </p:sp>
      <p:sp>
        <p:nvSpPr>
          <p:cNvPr id="41" name="Rectangle à coins arrondis 10"/>
          <p:cNvSpPr/>
          <p:nvPr/>
        </p:nvSpPr>
        <p:spPr>
          <a:xfrm>
            <a:off x="509674" y="2416122"/>
            <a:ext cx="11245366" cy="1253201"/>
          </a:xfrm>
          <a:prstGeom prst="roundRect">
            <a:avLst>
              <a:gd name="adj" fmla="val 1470"/>
            </a:avLst>
          </a:prstGeom>
          <a:solidFill>
            <a:schemeClr val="accent4">
              <a:lumMod val="40000"/>
              <a:lumOff val="6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solidFill>
                <a:schemeClr val="tx1">
                  <a:lumMod val="50000"/>
                  <a:lumOff val="50000"/>
                </a:schemeClr>
              </a:solidFill>
            </a:endParaRPr>
          </a:p>
        </p:txBody>
      </p:sp>
      <p:sp>
        <p:nvSpPr>
          <p:cNvPr id="42" name="Rectangle à coins arrondis 10"/>
          <p:cNvSpPr/>
          <p:nvPr/>
        </p:nvSpPr>
        <p:spPr>
          <a:xfrm>
            <a:off x="603458" y="4881010"/>
            <a:ext cx="11245366" cy="1253201"/>
          </a:xfrm>
          <a:prstGeom prst="roundRect">
            <a:avLst>
              <a:gd name="adj" fmla="val 1470"/>
            </a:avLst>
          </a:prstGeom>
          <a:solidFill>
            <a:schemeClr val="accent4">
              <a:lumMod val="40000"/>
              <a:lumOff val="6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solidFill>
                <a:schemeClr val="tx1">
                  <a:lumMod val="50000"/>
                  <a:lumOff val="50000"/>
                </a:schemeClr>
              </a:solidFill>
            </a:endParaRPr>
          </a:p>
        </p:txBody>
      </p:sp>
      <p:sp>
        <p:nvSpPr>
          <p:cNvPr id="9" name="Rectangle 8"/>
          <p:cNvSpPr/>
          <p:nvPr/>
        </p:nvSpPr>
        <p:spPr>
          <a:xfrm>
            <a:off x="509674" y="1476305"/>
            <a:ext cx="5234634" cy="502569"/>
          </a:xfrm>
          <a:prstGeom prst="rect">
            <a:avLst/>
          </a:prstGeom>
          <a:solidFill>
            <a:schemeClr val="accent4">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à coins arrondis 10"/>
          <p:cNvSpPr/>
          <p:nvPr/>
        </p:nvSpPr>
        <p:spPr>
          <a:xfrm>
            <a:off x="603458" y="1545381"/>
            <a:ext cx="5258080" cy="502569"/>
          </a:xfrm>
          <a:prstGeom prst="roundRect">
            <a:avLst>
              <a:gd name="adj" fmla="val 1470"/>
            </a:avLst>
          </a:prstGeom>
          <a:solidFill>
            <a:schemeClr val="accent4">
              <a:lumMod val="40000"/>
              <a:lumOff val="6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600">
                <a:solidFill>
                  <a:schemeClr val="tx1"/>
                </a:solidFill>
                <a:latin typeface="Arial" panose="020B0604020202020204" pitchFamily="34" charset="0"/>
                <a:cs typeface="Arial" panose="020B0604020202020204" pitchFamily="34" charset="0"/>
              </a:rPr>
              <a:t>プロジェクト管理にツール  </a:t>
            </a:r>
            <a:r>
              <a:rPr kumimoji="1" lang="en-US" altLang="ja-JP" sz="1600">
                <a:solidFill>
                  <a:schemeClr val="tx1"/>
                </a:solidFill>
                <a:latin typeface="Arial" panose="020B0604020202020204" pitchFamily="34" charset="0"/>
                <a:cs typeface="Arial" panose="020B0604020202020204" pitchFamily="34" charset="0"/>
              </a:rPr>
              <a:t>Tools for project management</a:t>
            </a:r>
            <a:endParaRPr kumimoji="1" lang="ja-JP" altLang="en-US" sz="1600">
              <a:solidFill>
                <a:schemeClr val="tx1"/>
              </a:solidFill>
              <a:latin typeface="Arial" panose="020B0604020202020204" pitchFamily="34" charset="0"/>
              <a:cs typeface="Arial" panose="020B0604020202020204" pitchFamily="34" charset="0"/>
            </a:endParaRPr>
          </a:p>
        </p:txBody>
      </p:sp>
      <p:sp>
        <p:nvSpPr>
          <p:cNvPr id="46" name="Rectangle 45"/>
          <p:cNvSpPr/>
          <p:nvPr/>
        </p:nvSpPr>
        <p:spPr>
          <a:xfrm>
            <a:off x="509674" y="3959280"/>
            <a:ext cx="3253434" cy="502569"/>
          </a:xfrm>
          <a:prstGeom prst="rect">
            <a:avLst/>
          </a:prstGeom>
          <a:solidFill>
            <a:schemeClr val="accent4">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à coins arrondis 10"/>
          <p:cNvSpPr/>
          <p:nvPr/>
        </p:nvSpPr>
        <p:spPr>
          <a:xfrm>
            <a:off x="603458" y="4028356"/>
            <a:ext cx="3276880" cy="502569"/>
          </a:xfrm>
          <a:prstGeom prst="roundRect">
            <a:avLst>
              <a:gd name="adj" fmla="val 1470"/>
            </a:avLst>
          </a:prstGeom>
          <a:solidFill>
            <a:schemeClr val="accent4">
              <a:lumMod val="40000"/>
              <a:lumOff val="6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600">
                <a:solidFill>
                  <a:schemeClr val="tx1"/>
                </a:solidFill>
                <a:latin typeface="Arial" panose="020B0604020202020204" pitchFamily="34" charset="0"/>
                <a:cs typeface="Arial" panose="020B0604020202020204" pitchFamily="34" charset="0"/>
              </a:rPr>
              <a:t>開発にツール  </a:t>
            </a:r>
            <a:r>
              <a:rPr kumimoji="1" lang="en-US" altLang="ja-JP" sz="1600">
                <a:solidFill>
                  <a:schemeClr val="tx1"/>
                </a:solidFill>
                <a:latin typeface="Arial" panose="020B0604020202020204" pitchFamily="34" charset="0"/>
                <a:cs typeface="Arial" panose="020B0604020202020204" pitchFamily="34" charset="0"/>
              </a:rPr>
              <a:t>Tools for developing</a:t>
            </a:r>
            <a:endParaRPr kumimoji="1" lang="ja-JP" altLang="en-US" sz="1600">
              <a:solidFill>
                <a:schemeClr val="tx1"/>
              </a:solidFill>
              <a:latin typeface="Arial" panose="020B0604020202020204" pitchFamily="34" charset="0"/>
              <a:cs typeface="Arial" panose="020B0604020202020204" pitchFamily="34" charset="0"/>
            </a:endParaRPr>
          </a:p>
        </p:txBody>
      </p:sp>
      <p:pic>
        <p:nvPicPr>
          <p:cNvPr id="48"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61869" y="2607687"/>
            <a:ext cx="900000" cy="900000"/>
          </a:xfrm>
          <a:prstGeom prst="rect">
            <a:avLst/>
          </a:prstGeom>
        </p:spPr>
      </p:pic>
      <p:pic>
        <p:nvPicPr>
          <p:cNvPr id="49" name="Picture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977667" y="2607687"/>
            <a:ext cx="900000" cy="900000"/>
          </a:xfrm>
          <a:prstGeom prst="rect">
            <a:avLst/>
          </a:prstGeom>
        </p:spPr>
      </p:pic>
      <p:pic>
        <p:nvPicPr>
          <p:cNvPr id="50" name="Picture 1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293465" y="2572840"/>
            <a:ext cx="900000" cy="900000"/>
          </a:xfrm>
          <a:prstGeom prst="rect">
            <a:avLst/>
          </a:prstGeom>
        </p:spPr>
      </p:pic>
      <p:pic>
        <p:nvPicPr>
          <p:cNvPr id="51" name="Picture 1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630557" y="2607687"/>
            <a:ext cx="900000" cy="900000"/>
          </a:xfrm>
          <a:prstGeom prst="rect">
            <a:avLst/>
          </a:prstGeom>
        </p:spPr>
      </p:pic>
      <p:pic>
        <p:nvPicPr>
          <p:cNvPr id="52" name="Picture 5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967649" y="2572840"/>
            <a:ext cx="900000" cy="900000"/>
          </a:xfrm>
          <a:prstGeom prst="rect">
            <a:avLst/>
          </a:prstGeom>
        </p:spPr>
      </p:pic>
      <p:pic>
        <p:nvPicPr>
          <p:cNvPr id="53" name="Picture 1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688723" y="5085892"/>
            <a:ext cx="872844" cy="900000"/>
          </a:xfrm>
          <a:prstGeom prst="rect">
            <a:avLst/>
          </a:prstGeom>
        </p:spPr>
      </p:pic>
      <p:pic>
        <p:nvPicPr>
          <p:cNvPr id="54" name="Picture 1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272623" y="5062124"/>
            <a:ext cx="900000" cy="900000"/>
          </a:xfrm>
          <a:prstGeom prst="rect">
            <a:avLst/>
          </a:prstGeom>
        </p:spPr>
      </p:pic>
      <p:pic>
        <p:nvPicPr>
          <p:cNvPr id="55" name="Picture 12"/>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988026" y="5072708"/>
            <a:ext cx="900000" cy="900000"/>
          </a:xfrm>
          <a:prstGeom prst="rect">
            <a:avLst/>
          </a:prstGeom>
        </p:spPr>
      </p:pic>
      <p:pic>
        <p:nvPicPr>
          <p:cNvPr id="56" name="Picture 12"/>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703429" y="5053898"/>
            <a:ext cx="900000" cy="900000"/>
          </a:xfrm>
          <a:prstGeom prst="rect">
            <a:avLst/>
          </a:prstGeom>
        </p:spPr>
      </p:pic>
      <p:pic>
        <p:nvPicPr>
          <p:cNvPr id="57" name="Picture 12"/>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418832" y="5010502"/>
            <a:ext cx="509396" cy="900000"/>
          </a:xfrm>
          <a:prstGeom prst="rect">
            <a:avLst/>
          </a:prstGeom>
        </p:spPr>
      </p:pic>
      <p:pic>
        <p:nvPicPr>
          <p:cNvPr id="60" name="Picture 59"/>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8304741" y="2558038"/>
            <a:ext cx="900000" cy="900000"/>
          </a:xfrm>
          <a:prstGeom prst="rect">
            <a:avLst/>
          </a:prstGeom>
        </p:spPr>
      </p:pic>
      <p:pic>
        <p:nvPicPr>
          <p:cNvPr id="61" name="Picture 60"/>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9641833" y="2558038"/>
            <a:ext cx="900000" cy="900000"/>
          </a:xfrm>
          <a:prstGeom prst="rect">
            <a:avLst/>
          </a:prstGeom>
        </p:spPr>
      </p:pic>
      <p:pic>
        <p:nvPicPr>
          <p:cNvPr id="8" name="Picture 7"/>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939316" y="5263600"/>
            <a:ext cx="2038351" cy="479012"/>
          </a:xfrm>
          <a:prstGeom prst="rect">
            <a:avLst/>
          </a:prstGeom>
        </p:spPr>
      </p:pic>
    </p:spTree>
    <p:extLst>
      <p:ext uri="{BB962C8B-B14F-4D97-AF65-F5344CB8AC3E}">
        <p14:creationId xmlns:p14="http://schemas.microsoft.com/office/powerpoint/2010/main" val="370326444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46000">
              <a:schemeClr val="bg1">
                <a:lumMod val="95000"/>
              </a:schemeClr>
            </a:gs>
            <a:gs pos="100000">
              <a:schemeClr val="bg1">
                <a:lumMod val="85000"/>
              </a:schemeClr>
            </a:gs>
          </a:gsLst>
          <a:path path="circle">
            <a:fillToRect l="50000" t="130000" r="50000" b="-30000"/>
          </a:path>
        </a:gradFill>
        <a:effectLst/>
      </p:bgPr>
    </p:bg>
    <p:spTree>
      <p:nvGrpSpPr>
        <p:cNvPr id="1" name=""/>
        <p:cNvGrpSpPr/>
        <p:nvPr/>
      </p:nvGrpSpPr>
      <p:grpSpPr>
        <a:xfrm>
          <a:off x="0" y="0"/>
          <a:ext cx="0" cy="0"/>
          <a:chOff x="0" y="0"/>
          <a:chExt cx="0" cy="0"/>
        </a:xfrm>
      </p:grpSpPr>
      <p:grpSp>
        <p:nvGrpSpPr>
          <p:cNvPr id="2" name="Group 1"/>
          <p:cNvGrpSpPr/>
          <p:nvPr/>
        </p:nvGrpSpPr>
        <p:grpSpPr>
          <a:xfrm>
            <a:off x="0" y="6476870"/>
            <a:ext cx="12192000" cy="423333"/>
            <a:chOff x="0" y="6434667"/>
            <a:chExt cx="12192000" cy="423333"/>
          </a:xfrm>
          <a:solidFill>
            <a:schemeClr val="accent4"/>
          </a:solidFill>
        </p:grpSpPr>
        <p:sp>
          <p:nvSpPr>
            <p:cNvPr id="3" name="Rectangle 2"/>
            <p:cNvSpPr/>
            <p:nvPr/>
          </p:nvSpPr>
          <p:spPr>
            <a:xfrm>
              <a:off x="0" y="6434667"/>
              <a:ext cx="12192000" cy="42333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80189" y="6461667"/>
              <a:ext cx="5171749" cy="369332"/>
            </a:xfrm>
            <a:prstGeom prst="rect">
              <a:avLst/>
            </a:prstGeom>
            <a:grpFill/>
          </p:spPr>
          <p:txBody>
            <a:bodyPr wrap="square" rtlCol="0">
              <a:spAutoFit/>
            </a:bodyPr>
            <a:lstStyle/>
            <a:p>
              <a:r>
                <a:rPr lang="ja-JP" altLang="en-US">
                  <a:solidFill>
                    <a:schemeClr val="bg1"/>
                  </a:solidFill>
                  <a:latin typeface="Arial" panose="020B0604020202020204" pitchFamily="34" charset="0"/>
                  <a:cs typeface="Arial" panose="020B0604020202020204" pitchFamily="34" charset="0"/>
                </a:rPr>
                <a:t>プロジェクト管理  </a:t>
              </a:r>
              <a:r>
                <a:rPr lang="en-US" altLang="ja-JP">
                  <a:solidFill>
                    <a:schemeClr val="bg1"/>
                  </a:solidFill>
                  <a:latin typeface="Arial" panose="020B0604020202020204" pitchFamily="34" charset="0"/>
                  <a:cs typeface="Arial" panose="020B0604020202020204" pitchFamily="34" charset="0"/>
                </a:rPr>
                <a:t>Project Management</a:t>
              </a:r>
              <a:endParaRPr lang="en-US" b="1" dirty="0">
                <a:solidFill>
                  <a:schemeClr val="bg1"/>
                </a:solidFill>
                <a:latin typeface="Arial" panose="020B0604020202020204" pitchFamily="34" charset="0"/>
                <a:cs typeface="Arial" panose="020B0604020202020204" pitchFamily="34" charset="0"/>
              </a:endParaRPr>
            </a:p>
          </p:txBody>
        </p:sp>
        <p:pic>
          <p:nvPicPr>
            <p:cNvPr id="5"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10903861" y="6498991"/>
              <a:ext cx="851179" cy="262447"/>
            </a:xfrm>
            <a:prstGeom prst="rect">
              <a:avLst/>
            </a:prstGeom>
            <a:grpFill/>
            <a:extLst/>
          </p:spPr>
        </p:pic>
      </p:grpSp>
      <p:sp>
        <p:nvSpPr>
          <p:cNvPr id="6" name="Rectangle 5"/>
          <p:cNvSpPr/>
          <p:nvPr/>
        </p:nvSpPr>
        <p:spPr>
          <a:xfrm>
            <a:off x="0" y="199293"/>
            <a:ext cx="12192000" cy="914400"/>
          </a:xfrm>
          <a:prstGeom prst="rect">
            <a:avLst/>
          </a:prstGeom>
          <a:solidFill>
            <a:srgbClr val="188ED6"/>
          </a:solidFill>
          <a:ln>
            <a:noFill/>
          </a:ln>
          <a:effectLst>
            <a:outerShdw blurRad="63500" dist="38100" dir="5400000" sx="101000" sy="101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1" y="302550"/>
            <a:ext cx="12192002" cy="1261884"/>
          </a:xfrm>
          <a:prstGeom prst="rect">
            <a:avLst/>
          </a:prstGeom>
          <a:noFill/>
        </p:spPr>
        <p:txBody>
          <a:bodyPr wrap="square" rtlCol="0">
            <a:spAutoFit/>
          </a:bodyPr>
          <a:lstStyle/>
          <a:p>
            <a:r>
              <a:rPr lang="en-US" sz="4000" smtClean="0">
                <a:solidFill>
                  <a:schemeClr val="bg1"/>
                </a:solidFill>
              </a:rPr>
              <a:t>2.6.</a:t>
            </a:r>
            <a:r>
              <a:rPr lang="ja-JP" altLang="en-US" sz="4000" smtClean="0">
                <a:solidFill>
                  <a:schemeClr val="bg1"/>
                </a:solidFill>
                <a:latin typeface="Arial" panose="020B0604020202020204" pitchFamily="34" charset="0"/>
                <a:cs typeface="Arial" panose="020B0604020202020204" pitchFamily="34" charset="0"/>
              </a:rPr>
              <a:t> </a:t>
            </a:r>
            <a:r>
              <a:rPr lang="ja-JP" altLang="en-US" sz="3600">
                <a:solidFill>
                  <a:schemeClr val="bg1"/>
                </a:solidFill>
                <a:latin typeface="Arial" panose="020B0604020202020204" pitchFamily="34" charset="0"/>
                <a:cs typeface="Arial" panose="020B0604020202020204" pitchFamily="34" charset="0"/>
              </a:rPr>
              <a:t>リスク管理  </a:t>
            </a:r>
            <a:r>
              <a:rPr lang="en-US" altLang="ja-JP" sz="3600">
                <a:solidFill>
                  <a:schemeClr val="bg1"/>
                </a:solidFill>
                <a:latin typeface="Arial" panose="020B0604020202020204" pitchFamily="34" charset="0"/>
                <a:cs typeface="Arial" panose="020B0604020202020204" pitchFamily="34" charset="0"/>
              </a:rPr>
              <a:t>Risks  management</a:t>
            </a:r>
          </a:p>
          <a:p>
            <a:endParaRPr lang="en-US" sz="3600">
              <a:solidFill>
                <a:schemeClr val="bg1"/>
              </a:solidFill>
            </a:endParaRPr>
          </a:p>
        </p:txBody>
      </p:sp>
      <p:graphicFrame>
        <p:nvGraphicFramePr>
          <p:cNvPr id="9" name="Table 8"/>
          <p:cNvGraphicFramePr>
            <a:graphicFrameLocks noGrp="1"/>
          </p:cNvGraphicFramePr>
          <p:nvPr>
            <p:extLst>
              <p:ext uri="{D42A27DB-BD31-4B8C-83A1-F6EECF244321}">
                <p14:modId xmlns:p14="http://schemas.microsoft.com/office/powerpoint/2010/main" val="1486825153"/>
              </p:ext>
            </p:extLst>
          </p:nvPr>
        </p:nvGraphicFramePr>
        <p:xfrm>
          <a:off x="164125" y="1310733"/>
          <a:ext cx="11863751" cy="5008005"/>
        </p:xfrm>
        <a:graphic>
          <a:graphicData uri="http://schemas.openxmlformats.org/drawingml/2006/table">
            <a:tbl>
              <a:tblPr>
                <a:tableStyleId>{5C22544A-7EE6-4342-B048-85BDC9FD1C3A}</a:tableStyleId>
              </a:tblPr>
              <a:tblGrid>
                <a:gridCol w="318655"/>
                <a:gridCol w="906939"/>
                <a:gridCol w="1115291"/>
                <a:gridCol w="726164"/>
                <a:gridCol w="637310"/>
                <a:gridCol w="542324"/>
                <a:gridCol w="588285"/>
                <a:gridCol w="600541"/>
                <a:gridCol w="723101"/>
                <a:gridCol w="468789"/>
                <a:gridCol w="514749"/>
                <a:gridCol w="747614"/>
                <a:gridCol w="652628"/>
                <a:gridCol w="453471"/>
                <a:gridCol w="539262"/>
                <a:gridCol w="588285"/>
                <a:gridCol w="600541"/>
                <a:gridCol w="551517"/>
                <a:gridCol w="588285"/>
              </a:tblGrid>
              <a:tr h="553710">
                <a:tc>
                  <a:txBody>
                    <a:bodyPr/>
                    <a:lstStyle/>
                    <a:p>
                      <a:pPr algn="ctr" fontAlgn="t"/>
                      <a:r>
                        <a:rPr lang="en-US" sz="900" u="none" strike="noStrike">
                          <a:effectLst/>
                          <a:latin typeface="Arial" panose="020B0604020202020204" pitchFamily="34" charset="0"/>
                          <a:cs typeface="Arial" panose="020B0604020202020204" pitchFamily="34" charset="0"/>
                        </a:rPr>
                        <a:t>Risk ID</a:t>
                      </a:r>
                      <a:endParaRPr lang="en-US" sz="900" b="1" i="0" u="none" strike="noStrike">
                        <a:effectLst/>
                        <a:latin typeface="Arial" panose="020B0604020202020204" pitchFamily="34" charset="0"/>
                        <a:cs typeface="Arial" panose="020B0604020202020204" pitchFamily="34" charset="0"/>
                      </a:endParaRPr>
                    </a:p>
                  </a:txBody>
                  <a:tcPr marL="0" marR="0" marT="0" marB="0">
                    <a:solidFill>
                      <a:schemeClr val="accent4">
                        <a:lumMod val="60000"/>
                        <a:lumOff val="40000"/>
                      </a:schemeClr>
                    </a:solidFill>
                  </a:tcPr>
                </a:tc>
                <a:tc>
                  <a:txBody>
                    <a:bodyPr/>
                    <a:lstStyle/>
                    <a:p>
                      <a:pPr algn="ctr" fontAlgn="t"/>
                      <a:r>
                        <a:rPr lang="en-US" sz="900" u="none" strike="noStrike">
                          <a:effectLst/>
                          <a:latin typeface="Arial" panose="020B0604020202020204" pitchFamily="34" charset="0"/>
                          <a:cs typeface="Arial" panose="020B0604020202020204" pitchFamily="34" charset="0"/>
                        </a:rPr>
                        <a:t>Risk Category</a:t>
                      </a:r>
                      <a:endParaRPr lang="en-US" sz="900" b="1" i="0" u="none" strike="noStrike">
                        <a:effectLst/>
                        <a:latin typeface="Arial" panose="020B0604020202020204" pitchFamily="34" charset="0"/>
                        <a:cs typeface="Arial" panose="020B0604020202020204" pitchFamily="34" charset="0"/>
                      </a:endParaRPr>
                    </a:p>
                  </a:txBody>
                  <a:tcPr marL="0" marR="0" marT="0" marB="0">
                    <a:solidFill>
                      <a:schemeClr val="accent4">
                        <a:lumMod val="60000"/>
                        <a:lumOff val="40000"/>
                      </a:schemeClr>
                    </a:solidFill>
                  </a:tcPr>
                </a:tc>
                <a:tc>
                  <a:txBody>
                    <a:bodyPr/>
                    <a:lstStyle/>
                    <a:p>
                      <a:pPr algn="ctr" fontAlgn="t"/>
                      <a:r>
                        <a:rPr lang="en-US" sz="900" u="none" strike="noStrike">
                          <a:effectLst/>
                          <a:latin typeface="Arial" panose="020B0604020202020204" pitchFamily="34" charset="0"/>
                          <a:cs typeface="Arial" panose="020B0604020202020204" pitchFamily="34" charset="0"/>
                        </a:rPr>
                        <a:t>Risk Source</a:t>
                      </a:r>
                      <a:endParaRPr lang="en-US" sz="900" b="1" i="0" u="none" strike="noStrike">
                        <a:effectLst/>
                        <a:latin typeface="Arial" panose="020B0604020202020204" pitchFamily="34" charset="0"/>
                        <a:cs typeface="Arial" panose="020B0604020202020204" pitchFamily="34" charset="0"/>
                      </a:endParaRPr>
                    </a:p>
                  </a:txBody>
                  <a:tcPr marL="0" marR="0" marT="0" marB="0">
                    <a:solidFill>
                      <a:schemeClr val="accent4">
                        <a:lumMod val="60000"/>
                        <a:lumOff val="40000"/>
                      </a:schemeClr>
                    </a:solidFill>
                  </a:tcPr>
                </a:tc>
                <a:tc>
                  <a:txBody>
                    <a:bodyPr/>
                    <a:lstStyle/>
                    <a:p>
                      <a:pPr algn="ctr" fontAlgn="t"/>
                      <a:r>
                        <a:rPr lang="en-US" sz="900" u="none" strike="noStrike">
                          <a:effectLst/>
                          <a:latin typeface="Arial" panose="020B0604020202020204" pitchFamily="34" charset="0"/>
                          <a:cs typeface="Arial" panose="020B0604020202020204" pitchFamily="34" charset="0"/>
                        </a:rPr>
                        <a:t>Risk Description</a:t>
                      </a:r>
                      <a:br>
                        <a:rPr lang="en-US" sz="900" u="none" strike="noStrike">
                          <a:effectLst/>
                          <a:latin typeface="Arial" panose="020B0604020202020204" pitchFamily="34" charset="0"/>
                          <a:cs typeface="Arial" panose="020B0604020202020204" pitchFamily="34" charset="0"/>
                        </a:rPr>
                      </a:br>
                      <a:endParaRPr lang="en-US" sz="900" b="1" i="0" u="none" strike="noStrike">
                        <a:effectLst/>
                        <a:latin typeface="Arial" panose="020B0604020202020204" pitchFamily="34" charset="0"/>
                        <a:cs typeface="Arial" panose="020B0604020202020204" pitchFamily="34" charset="0"/>
                      </a:endParaRPr>
                    </a:p>
                  </a:txBody>
                  <a:tcPr marL="0" marR="0" marT="0" marB="0">
                    <a:solidFill>
                      <a:schemeClr val="accent4">
                        <a:lumMod val="60000"/>
                        <a:lumOff val="40000"/>
                      </a:schemeClr>
                    </a:solidFill>
                  </a:tcPr>
                </a:tc>
                <a:tc>
                  <a:txBody>
                    <a:bodyPr/>
                    <a:lstStyle/>
                    <a:p>
                      <a:pPr algn="ctr" fontAlgn="t"/>
                      <a:r>
                        <a:rPr lang="en-US" sz="900" u="none" strike="noStrike">
                          <a:effectLst/>
                          <a:latin typeface="Arial" panose="020B0604020202020204" pitchFamily="34" charset="0"/>
                          <a:cs typeface="Arial" panose="020B0604020202020204" pitchFamily="34" charset="0"/>
                        </a:rPr>
                        <a:t>Probability</a:t>
                      </a:r>
                      <a:endParaRPr lang="en-US" sz="900" b="1" i="0" u="none" strike="noStrike">
                        <a:effectLst/>
                        <a:latin typeface="Arial" panose="020B0604020202020204" pitchFamily="34" charset="0"/>
                        <a:cs typeface="Arial" panose="020B0604020202020204" pitchFamily="34" charset="0"/>
                      </a:endParaRPr>
                    </a:p>
                  </a:txBody>
                  <a:tcPr marL="0" marR="0" marT="0" marB="0">
                    <a:solidFill>
                      <a:schemeClr val="accent4">
                        <a:lumMod val="60000"/>
                        <a:lumOff val="40000"/>
                      </a:schemeClr>
                    </a:solidFill>
                  </a:tcPr>
                </a:tc>
                <a:tc>
                  <a:txBody>
                    <a:bodyPr/>
                    <a:lstStyle/>
                    <a:p>
                      <a:pPr algn="ctr" fontAlgn="t"/>
                      <a:r>
                        <a:rPr lang="en-US" sz="900" u="none" strike="noStrike">
                          <a:effectLst/>
                          <a:latin typeface="Arial" panose="020B0604020202020204" pitchFamily="34" charset="0"/>
                          <a:cs typeface="Arial" panose="020B0604020202020204" pitchFamily="34" charset="0"/>
                        </a:rPr>
                        <a:t>Impact</a:t>
                      </a:r>
                      <a:endParaRPr lang="en-US" sz="900" b="1" i="0" u="none" strike="noStrike">
                        <a:effectLst/>
                        <a:latin typeface="Arial" panose="020B0604020202020204" pitchFamily="34" charset="0"/>
                        <a:cs typeface="Arial" panose="020B0604020202020204" pitchFamily="34" charset="0"/>
                      </a:endParaRPr>
                    </a:p>
                  </a:txBody>
                  <a:tcPr marL="0" marR="0" marT="0" marB="0">
                    <a:solidFill>
                      <a:schemeClr val="accent4">
                        <a:lumMod val="60000"/>
                        <a:lumOff val="40000"/>
                      </a:schemeClr>
                    </a:solidFill>
                  </a:tcPr>
                </a:tc>
                <a:tc>
                  <a:txBody>
                    <a:bodyPr/>
                    <a:lstStyle/>
                    <a:p>
                      <a:pPr algn="ctr" fontAlgn="t"/>
                      <a:r>
                        <a:rPr lang="en-US" sz="900" u="none" strike="noStrike">
                          <a:effectLst/>
                          <a:latin typeface="Arial" panose="020B0604020202020204" pitchFamily="34" charset="0"/>
                          <a:cs typeface="Arial" panose="020B0604020202020204" pitchFamily="34" charset="0"/>
                        </a:rPr>
                        <a:t>Exposure</a:t>
                      </a:r>
                      <a:br>
                        <a:rPr lang="en-US" sz="900" u="none" strike="noStrike">
                          <a:effectLst/>
                          <a:latin typeface="Arial" panose="020B0604020202020204" pitchFamily="34" charset="0"/>
                          <a:cs typeface="Arial" panose="020B0604020202020204" pitchFamily="34" charset="0"/>
                        </a:rPr>
                      </a:br>
                      <a:endParaRPr lang="en-US" sz="900" b="1" i="0" u="none" strike="noStrike">
                        <a:effectLst/>
                        <a:latin typeface="Arial" panose="020B0604020202020204" pitchFamily="34" charset="0"/>
                        <a:cs typeface="Arial" panose="020B0604020202020204" pitchFamily="34" charset="0"/>
                      </a:endParaRPr>
                    </a:p>
                  </a:txBody>
                  <a:tcPr marL="0" marR="0" marT="0" marB="0">
                    <a:solidFill>
                      <a:schemeClr val="accent4">
                        <a:lumMod val="60000"/>
                        <a:lumOff val="40000"/>
                      </a:schemeClr>
                    </a:solidFill>
                  </a:tcPr>
                </a:tc>
                <a:tc>
                  <a:txBody>
                    <a:bodyPr/>
                    <a:lstStyle/>
                    <a:p>
                      <a:pPr algn="ctr" fontAlgn="t"/>
                      <a:r>
                        <a:rPr lang="en-US" sz="900" u="none" strike="noStrike">
                          <a:effectLst/>
                          <a:latin typeface="Arial" panose="020B0604020202020204" pitchFamily="34" charset="0"/>
                          <a:cs typeface="Arial" panose="020B0604020202020204" pitchFamily="34" charset="0"/>
                        </a:rPr>
                        <a:t>Priority</a:t>
                      </a:r>
                      <a:endParaRPr lang="en-US" sz="900" b="1" i="0" u="none" strike="noStrike">
                        <a:effectLst/>
                        <a:latin typeface="Arial" panose="020B0604020202020204" pitchFamily="34" charset="0"/>
                        <a:cs typeface="Arial" panose="020B0604020202020204" pitchFamily="34" charset="0"/>
                      </a:endParaRPr>
                    </a:p>
                  </a:txBody>
                  <a:tcPr marL="0" marR="0" marT="0" marB="0">
                    <a:solidFill>
                      <a:schemeClr val="accent4">
                        <a:lumMod val="60000"/>
                        <a:lumOff val="40000"/>
                      </a:schemeClr>
                    </a:solidFill>
                  </a:tcPr>
                </a:tc>
                <a:tc>
                  <a:txBody>
                    <a:bodyPr/>
                    <a:lstStyle/>
                    <a:p>
                      <a:pPr algn="ctr" fontAlgn="t"/>
                      <a:r>
                        <a:rPr lang="en-US" sz="900" u="none" strike="noStrike">
                          <a:effectLst/>
                          <a:latin typeface="Arial" panose="020B0604020202020204" pitchFamily="34" charset="0"/>
                          <a:cs typeface="Arial" panose="020B0604020202020204" pitchFamily="34" charset="0"/>
                        </a:rPr>
                        <a:t>Trigger</a:t>
                      </a:r>
                      <a:endParaRPr lang="en-US" sz="900" b="1" i="0" u="none" strike="noStrike">
                        <a:effectLst/>
                        <a:latin typeface="Arial" panose="020B0604020202020204" pitchFamily="34" charset="0"/>
                        <a:cs typeface="Arial" panose="020B0604020202020204" pitchFamily="34" charset="0"/>
                      </a:endParaRPr>
                    </a:p>
                  </a:txBody>
                  <a:tcPr marL="0" marR="0" marT="0" marB="0">
                    <a:solidFill>
                      <a:schemeClr val="accent4">
                        <a:lumMod val="60000"/>
                        <a:lumOff val="40000"/>
                      </a:schemeClr>
                    </a:solidFill>
                  </a:tcPr>
                </a:tc>
                <a:tc>
                  <a:txBody>
                    <a:bodyPr/>
                    <a:lstStyle/>
                    <a:p>
                      <a:pPr algn="ctr" fontAlgn="t"/>
                      <a:r>
                        <a:rPr lang="en-US" sz="900" u="none" strike="noStrike">
                          <a:effectLst/>
                          <a:latin typeface="Arial" panose="020B0604020202020204" pitchFamily="34" charset="0"/>
                          <a:cs typeface="Arial" panose="020B0604020202020204" pitchFamily="34" charset="0"/>
                        </a:rPr>
                        <a:t>Risk Status</a:t>
                      </a:r>
                      <a:endParaRPr lang="en-US" sz="900" b="1" i="0" u="none" strike="noStrike">
                        <a:effectLst/>
                        <a:latin typeface="Arial" panose="020B0604020202020204" pitchFamily="34" charset="0"/>
                        <a:cs typeface="Arial" panose="020B0604020202020204" pitchFamily="34" charset="0"/>
                      </a:endParaRPr>
                    </a:p>
                  </a:txBody>
                  <a:tcPr marL="0" marR="0" marT="0" marB="0">
                    <a:solidFill>
                      <a:schemeClr val="accent4">
                        <a:lumMod val="60000"/>
                        <a:lumOff val="40000"/>
                      </a:schemeClr>
                    </a:solidFill>
                  </a:tcPr>
                </a:tc>
                <a:tc>
                  <a:txBody>
                    <a:bodyPr/>
                    <a:lstStyle/>
                    <a:p>
                      <a:pPr algn="ctr" fontAlgn="t"/>
                      <a:r>
                        <a:rPr lang="en-US" sz="900" u="none" strike="noStrike">
                          <a:effectLst/>
                          <a:latin typeface="Arial" panose="020B0604020202020204" pitchFamily="34" charset="0"/>
                          <a:cs typeface="Arial" panose="020B0604020202020204" pitchFamily="34" charset="0"/>
                        </a:rPr>
                        <a:t>Last updated date</a:t>
                      </a:r>
                      <a:endParaRPr lang="en-US" sz="900" b="1" i="0" u="none" strike="noStrike">
                        <a:effectLst/>
                        <a:latin typeface="Arial" panose="020B0604020202020204" pitchFamily="34" charset="0"/>
                        <a:cs typeface="Arial" panose="020B0604020202020204" pitchFamily="34" charset="0"/>
                      </a:endParaRPr>
                    </a:p>
                  </a:txBody>
                  <a:tcPr marL="0" marR="0" marT="0" marB="0">
                    <a:solidFill>
                      <a:schemeClr val="accent4">
                        <a:lumMod val="60000"/>
                        <a:lumOff val="40000"/>
                      </a:schemeClr>
                    </a:solidFill>
                  </a:tcPr>
                </a:tc>
                <a:tc>
                  <a:txBody>
                    <a:bodyPr/>
                    <a:lstStyle/>
                    <a:p>
                      <a:pPr algn="ctr" fontAlgn="t"/>
                      <a:r>
                        <a:rPr lang="en-US" sz="900" u="none" strike="noStrike">
                          <a:effectLst/>
                          <a:latin typeface="Arial" panose="020B0604020202020204" pitchFamily="34" charset="0"/>
                          <a:cs typeface="Arial" panose="020B0604020202020204" pitchFamily="34" charset="0"/>
                        </a:rPr>
                        <a:t>Mitigation</a:t>
                      </a:r>
                      <a:endParaRPr lang="en-US" sz="900" b="1" i="0" u="none" strike="noStrike">
                        <a:effectLst/>
                        <a:latin typeface="Arial" panose="020B0604020202020204" pitchFamily="34" charset="0"/>
                        <a:cs typeface="Arial" panose="020B0604020202020204" pitchFamily="34" charset="0"/>
                      </a:endParaRPr>
                    </a:p>
                  </a:txBody>
                  <a:tcPr marL="0" marR="0" marT="0" marB="0">
                    <a:solidFill>
                      <a:schemeClr val="accent4">
                        <a:lumMod val="60000"/>
                        <a:lumOff val="40000"/>
                      </a:schemeClr>
                    </a:solidFill>
                  </a:tcPr>
                </a:tc>
                <a:tc>
                  <a:txBody>
                    <a:bodyPr/>
                    <a:lstStyle/>
                    <a:p>
                      <a:pPr algn="ctr" fontAlgn="t"/>
                      <a:r>
                        <a:rPr lang="en-US" sz="900" u="none" strike="noStrike">
                          <a:effectLst/>
                          <a:latin typeface="Arial" panose="020B0604020202020204" pitchFamily="34" charset="0"/>
                          <a:cs typeface="Arial" panose="020B0604020202020204" pitchFamily="34" charset="0"/>
                        </a:rPr>
                        <a:t>Contigency</a:t>
                      </a:r>
                      <a:endParaRPr lang="en-US" sz="900" b="1" i="0" u="none" strike="noStrike">
                        <a:effectLst/>
                        <a:latin typeface="Arial" panose="020B0604020202020204" pitchFamily="34" charset="0"/>
                        <a:cs typeface="Arial" panose="020B0604020202020204" pitchFamily="34" charset="0"/>
                      </a:endParaRPr>
                    </a:p>
                  </a:txBody>
                  <a:tcPr marL="0" marR="0" marT="0" marB="0">
                    <a:solidFill>
                      <a:schemeClr val="accent4">
                        <a:lumMod val="60000"/>
                        <a:lumOff val="40000"/>
                      </a:schemeClr>
                    </a:solidFill>
                  </a:tcPr>
                </a:tc>
                <a:tc>
                  <a:txBody>
                    <a:bodyPr/>
                    <a:lstStyle/>
                    <a:p>
                      <a:pPr algn="ctr" fontAlgn="t"/>
                      <a:r>
                        <a:rPr lang="en-US" sz="900" u="none" strike="noStrike">
                          <a:effectLst/>
                          <a:latin typeface="Arial" panose="020B0604020202020204" pitchFamily="34" charset="0"/>
                          <a:cs typeface="Arial" panose="020B0604020202020204" pitchFamily="34" charset="0"/>
                        </a:rPr>
                        <a:t>Person in charge</a:t>
                      </a:r>
                      <a:endParaRPr lang="en-US" sz="900" b="1" i="0" u="none" strike="noStrike">
                        <a:effectLst/>
                        <a:latin typeface="Arial" panose="020B0604020202020204" pitchFamily="34" charset="0"/>
                        <a:cs typeface="Arial" panose="020B0604020202020204" pitchFamily="34" charset="0"/>
                      </a:endParaRPr>
                    </a:p>
                  </a:txBody>
                  <a:tcPr marL="0" marR="0" marT="0" marB="0">
                    <a:solidFill>
                      <a:schemeClr val="accent4">
                        <a:lumMod val="60000"/>
                        <a:lumOff val="40000"/>
                      </a:schemeClr>
                    </a:solidFill>
                  </a:tcPr>
                </a:tc>
                <a:tc>
                  <a:txBody>
                    <a:bodyPr/>
                    <a:lstStyle/>
                    <a:p>
                      <a:pPr algn="ctr" fontAlgn="t"/>
                      <a:r>
                        <a:rPr lang="en-US" sz="900" u="none" strike="noStrike">
                          <a:effectLst/>
                          <a:latin typeface="Arial" panose="020B0604020202020204" pitchFamily="34" charset="0"/>
                          <a:cs typeface="Arial" panose="020B0604020202020204" pitchFamily="34" charset="0"/>
                        </a:rPr>
                        <a:t>Planned end date</a:t>
                      </a:r>
                      <a:br>
                        <a:rPr lang="en-US" sz="900" u="none" strike="noStrike">
                          <a:effectLst/>
                          <a:latin typeface="Arial" panose="020B0604020202020204" pitchFamily="34" charset="0"/>
                          <a:cs typeface="Arial" panose="020B0604020202020204" pitchFamily="34" charset="0"/>
                        </a:rPr>
                      </a:br>
                      <a:endParaRPr lang="en-US" sz="900" b="1" i="0" u="none" strike="noStrike">
                        <a:effectLst/>
                        <a:latin typeface="Arial" panose="020B0604020202020204" pitchFamily="34" charset="0"/>
                        <a:cs typeface="Arial" panose="020B0604020202020204" pitchFamily="34" charset="0"/>
                      </a:endParaRPr>
                    </a:p>
                  </a:txBody>
                  <a:tcPr marL="0" marR="0" marT="0" marB="0">
                    <a:solidFill>
                      <a:schemeClr val="accent4">
                        <a:lumMod val="60000"/>
                        <a:lumOff val="40000"/>
                      </a:schemeClr>
                    </a:solidFill>
                  </a:tcPr>
                </a:tc>
                <a:tc>
                  <a:txBody>
                    <a:bodyPr/>
                    <a:lstStyle/>
                    <a:p>
                      <a:pPr algn="ctr" fontAlgn="t"/>
                      <a:r>
                        <a:rPr lang="en-US" sz="900" u="none" strike="noStrike">
                          <a:effectLst/>
                          <a:latin typeface="Arial" panose="020B0604020202020204" pitchFamily="34" charset="0"/>
                          <a:cs typeface="Arial" panose="020B0604020202020204" pitchFamily="34" charset="0"/>
                        </a:rPr>
                        <a:t>Mitigation Cost</a:t>
                      </a:r>
                      <a:endParaRPr lang="en-US" sz="900" b="1" i="0" u="none" strike="noStrike">
                        <a:effectLst/>
                        <a:latin typeface="Arial" panose="020B0604020202020204" pitchFamily="34" charset="0"/>
                        <a:cs typeface="Arial" panose="020B0604020202020204" pitchFamily="34" charset="0"/>
                      </a:endParaRPr>
                    </a:p>
                  </a:txBody>
                  <a:tcPr marL="0" marR="0" marT="0" marB="0">
                    <a:solidFill>
                      <a:schemeClr val="accent4">
                        <a:lumMod val="60000"/>
                        <a:lumOff val="40000"/>
                      </a:schemeClr>
                    </a:solidFill>
                  </a:tcPr>
                </a:tc>
                <a:tc>
                  <a:txBody>
                    <a:bodyPr/>
                    <a:lstStyle/>
                    <a:p>
                      <a:pPr algn="ctr" fontAlgn="t"/>
                      <a:r>
                        <a:rPr lang="en-US" sz="900" u="none" strike="noStrike">
                          <a:effectLst/>
                          <a:latin typeface="Arial" panose="020B0604020202020204" pitchFamily="34" charset="0"/>
                          <a:cs typeface="Arial" panose="020B0604020202020204" pitchFamily="34" charset="0"/>
                        </a:rPr>
                        <a:t>Mitigation Benefit</a:t>
                      </a:r>
                      <a:endParaRPr lang="en-US" sz="900" b="1" i="0" u="none" strike="noStrike">
                        <a:effectLst/>
                        <a:latin typeface="Arial" panose="020B0604020202020204" pitchFamily="34" charset="0"/>
                        <a:cs typeface="Arial" panose="020B0604020202020204" pitchFamily="34" charset="0"/>
                      </a:endParaRPr>
                    </a:p>
                  </a:txBody>
                  <a:tcPr marL="0" marR="0" marT="0" marB="0">
                    <a:solidFill>
                      <a:schemeClr val="accent4">
                        <a:lumMod val="60000"/>
                        <a:lumOff val="40000"/>
                      </a:schemeClr>
                    </a:solidFill>
                  </a:tcPr>
                </a:tc>
                <a:tc>
                  <a:txBody>
                    <a:bodyPr/>
                    <a:lstStyle/>
                    <a:p>
                      <a:pPr algn="ctr" fontAlgn="t"/>
                      <a:r>
                        <a:rPr lang="en-US" sz="900" u="none" strike="noStrike">
                          <a:effectLst/>
                          <a:latin typeface="Arial" panose="020B0604020202020204" pitchFamily="34" charset="0"/>
                          <a:cs typeface="Arial" panose="020B0604020202020204" pitchFamily="34" charset="0"/>
                        </a:rPr>
                        <a:t>Actual  end date</a:t>
                      </a:r>
                      <a:endParaRPr lang="en-US" sz="900" b="1" i="0" u="none" strike="noStrike">
                        <a:effectLst/>
                        <a:latin typeface="Arial" panose="020B0604020202020204" pitchFamily="34" charset="0"/>
                        <a:cs typeface="Arial" panose="020B0604020202020204" pitchFamily="34" charset="0"/>
                      </a:endParaRPr>
                    </a:p>
                  </a:txBody>
                  <a:tcPr marL="0" marR="0" marT="0" marB="0">
                    <a:solidFill>
                      <a:schemeClr val="accent4">
                        <a:lumMod val="60000"/>
                        <a:lumOff val="40000"/>
                      </a:schemeClr>
                    </a:solidFill>
                  </a:tcPr>
                </a:tc>
                <a:tc>
                  <a:txBody>
                    <a:bodyPr/>
                    <a:lstStyle/>
                    <a:p>
                      <a:pPr algn="ctr" fontAlgn="t"/>
                      <a:r>
                        <a:rPr lang="en-US" sz="900" u="none" strike="noStrike">
                          <a:effectLst/>
                          <a:latin typeface="Arial" panose="020B0604020202020204" pitchFamily="34" charset="0"/>
                          <a:cs typeface="Arial" panose="020B0604020202020204" pitchFamily="34" charset="0"/>
                        </a:rPr>
                        <a:t>Action Status</a:t>
                      </a:r>
                      <a:endParaRPr lang="en-US" sz="900" b="1" i="0" u="none" strike="noStrike">
                        <a:effectLst/>
                        <a:latin typeface="Arial" panose="020B0604020202020204" pitchFamily="34" charset="0"/>
                        <a:cs typeface="Arial" panose="020B0604020202020204" pitchFamily="34" charset="0"/>
                      </a:endParaRPr>
                    </a:p>
                  </a:txBody>
                  <a:tcPr marL="0" marR="0" marT="0" marB="0">
                    <a:solidFill>
                      <a:schemeClr val="accent4">
                        <a:lumMod val="60000"/>
                        <a:lumOff val="40000"/>
                      </a:schemeClr>
                    </a:solidFill>
                  </a:tcPr>
                </a:tc>
              </a:tr>
              <a:tr h="1562694">
                <a:tc>
                  <a:txBody>
                    <a:bodyPr/>
                    <a:lstStyle/>
                    <a:p>
                      <a:pPr algn="l" fontAlgn="t"/>
                      <a:r>
                        <a:rPr lang="en-US" sz="900" u="none" strike="noStrike">
                          <a:effectLst/>
                          <a:latin typeface="Arial" panose="020B0604020202020204" pitchFamily="34" charset="0"/>
                          <a:cs typeface="Arial" panose="020B0604020202020204" pitchFamily="34" charset="0"/>
                        </a:rPr>
                        <a:t>R01</a:t>
                      </a:r>
                      <a:endParaRPr lang="en-US" sz="900" b="0" i="0" u="none" strike="noStrike">
                        <a:effectLst/>
                        <a:latin typeface="Arial" panose="020B0604020202020204" pitchFamily="34" charset="0"/>
                        <a:cs typeface="Arial" panose="020B0604020202020204" pitchFamily="34" charset="0"/>
                      </a:endParaRPr>
                    </a:p>
                  </a:txBody>
                  <a:tcPr marL="0" marR="0" marT="0" marB="0">
                    <a:solidFill>
                      <a:schemeClr val="accent4">
                        <a:lumMod val="20000"/>
                        <a:lumOff val="80000"/>
                      </a:schemeClr>
                    </a:solidFill>
                  </a:tcPr>
                </a:tc>
                <a:tc>
                  <a:txBody>
                    <a:bodyPr/>
                    <a:lstStyle/>
                    <a:p>
                      <a:pPr algn="l" fontAlgn="t"/>
                      <a:r>
                        <a:rPr lang="en-US" sz="900" u="none" strike="noStrike">
                          <a:effectLst/>
                          <a:latin typeface="Arial" panose="020B0604020202020204" pitchFamily="34" charset="0"/>
                          <a:cs typeface="Arial" panose="020B0604020202020204" pitchFamily="34" charset="0"/>
                        </a:rPr>
                        <a:t>Human resource</a:t>
                      </a:r>
                      <a:endParaRPr lang="en-US" sz="900" b="0" i="0" u="none" strike="noStrike">
                        <a:effectLst/>
                        <a:latin typeface="Arial" panose="020B0604020202020204" pitchFamily="34" charset="0"/>
                        <a:cs typeface="Arial" panose="020B0604020202020204" pitchFamily="34" charset="0"/>
                      </a:endParaRPr>
                    </a:p>
                  </a:txBody>
                  <a:tcPr marL="0" marR="0" marT="0" marB="0">
                    <a:solidFill>
                      <a:schemeClr val="accent4">
                        <a:lumMod val="20000"/>
                        <a:lumOff val="80000"/>
                      </a:schemeClr>
                    </a:solidFill>
                  </a:tcPr>
                </a:tc>
                <a:tc>
                  <a:txBody>
                    <a:bodyPr/>
                    <a:lstStyle/>
                    <a:p>
                      <a:pPr algn="l" fontAlgn="t"/>
                      <a:r>
                        <a:rPr lang="en-US" sz="900" u="none" strike="noStrike">
                          <a:effectLst/>
                          <a:latin typeface="Arial" panose="020B0604020202020204" pitchFamily="34" charset="0"/>
                          <a:cs typeface="Arial" panose="020B0604020202020204" pitchFamily="34" charset="0"/>
                        </a:rPr>
                        <a:t>Insufficient PM Experience</a:t>
                      </a:r>
                      <a:endParaRPr lang="en-US" sz="900" b="0" i="0" u="none" strike="noStrike">
                        <a:effectLst/>
                        <a:latin typeface="Arial" panose="020B0604020202020204" pitchFamily="34" charset="0"/>
                        <a:cs typeface="Arial" panose="020B0604020202020204" pitchFamily="34" charset="0"/>
                      </a:endParaRPr>
                    </a:p>
                  </a:txBody>
                  <a:tcPr marL="0" marR="0" marT="0" marB="0">
                    <a:solidFill>
                      <a:schemeClr val="accent4">
                        <a:lumMod val="20000"/>
                        <a:lumOff val="80000"/>
                      </a:schemeClr>
                    </a:solidFill>
                  </a:tcPr>
                </a:tc>
                <a:tc>
                  <a:txBody>
                    <a:bodyPr/>
                    <a:lstStyle/>
                    <a:p>
                      <a:pPr algn="l" fontAlgn="t"/>
                      <a:r>
                        <a:rPr lang="en-US" sz="900" u="none" strike="noStrike">
                          <a:effectLst/>
                          <a:latin typeface="Arial" panose="020B0604020202020204" pitchFamily="34" charset="0"/>
                          <a:cs typeface="Arial" panose="020B0604020202020204" pitchFamily="34" charset="0"/>
                        </a:rPr>
                        <a:t>Unrealistic schedules</a:t>
                      </a:r>
                      <a:endParaRPr lang="en-US" sz="900" b="0" i="0" u="none" strike="noStrike">
                        <a:effectLst/>
                        <a:latin typeface="Arial" panose="020B0604020202020204" pitchFamily="34" charset="0"/>
                        <a:cs typeface="Arial" panose="020B0604020202020204" pitchFamily="34" charset="0"/>
                      </a:endParaRPr>
                    </a:p>
                  </a:txBody>
                  <a:tcPr marL="0" marR="0" marT="0" marB="0">
                    <a:solidFill>
                      <a:schemeClr val="accent4">
                        <a:lumMod val="20000"/>
                        <a:lumOff val="80000"/>
                      </a:schemeClr>
                    </a:solidFill>
                  </a:tcPr>
                </a:tc>
                <a:tc>
                  <a:txBody>
                    <a:bodyPr/>
                    <a:lstStyle/>
                    <a:p>
                      <a:pPr algn="ctr" fontAlgn="t"/>
                      <a:r>
                        <a:rPr lang="en-US" sz="900" u="none" strike="noStrike">
                          <a:effectLst/>
                          <a:latin typeface="Arial" panose="020B0604020202020204" pitchFamily="34" charset="0"/>
                          <a:cs typeface="Arial" panose="020B0604020202020204" pitchFamily="34" charset="0"/>
                        </a:rPr>
                        <a:t>0.8</a:t>
                      </a:r>
                      <a:endParaRPr lang="en-US" sz="900" b="0" i="0" u="none" strike="noStrike">
                        <a:effectLst/>
                        <a:latin typeface="Arial" panose="020B0604020202020204" pitchFamily="34" charset="0"/>
                        <a:cs typeface="Arial" panose="020B0604020202020204" pitchFamily="34" charset="0"/>
                      </a:endParaRPr>
                    </a:p>
                  </a:txBody>
                  <a:tcPr marL="0" marR="0" marT="0" marB="0">
                    <a:solidFill>
                      <a:schemeClr val="accent4">
                        <a:lumMod val="20000"/>
                        <a:lumOff val="80000"/>
                      </a:schemeClr>
                    </a:solidFill>
                  </a:tcPr>
                </a:tc>
                <a:tc>
                  <a:txBody>
                    <a:bodyPr/>
                    <a:lstStyle/>
                    <a:p>
                      <a:pPr algn="ctr" fontAlgn="t"/>
                      <a:r>
                        <a:rPr lang="en-US" sz="900" u="none" strike="noStrike">
                          <a:effectLst/>
                          <a:latin typeface="Arial" panose="020B0604020202020204" pitchFamily="34" charset="0"/>
                          <a:cs typeface="Arial" panose="020B0604020202020204" pitchFamily="34" charset="0"/>
                        </a:rPr>
                        <a:t>8</a:t>
                      </a:r>
                      <a:endParaRPr lang="en-US" sz="900" b="0" i="0" u="none" strike="noStrike">
                        <a:effectLst/>
                        <a:latin typeface="Arial" panose="020B0604020202020204" pitchFamily="34" charset="0"/>
                        <a:cs typeface="Arial" panose="020B0604020202020204" pitchFamily="34" charset="0"/>
                      </a:endParaRPr>
                    </a:p>
                  </a:txBody>
                  <a:tcPr marL="0" marR="0" marT="0" marB="0">
                    <a:solidFill>
                      <a:schemeClr val="accent4">
                        <a:lumMod val="20000"/>
                        <a:lumOff val="80000"/>
                      </a:schemeClr>
                    </a:solidFill>
                  </a:tcPr>
                </a:tc>
                <a:tc>
                  <a:txBody>
                    <a:bodyPr/>
                    <a:lstStyle/>
                    <a:p>
                      <a:pPr algn="ctr" fontAlgn="t"/>
                      <a:r>
                        <a:rPr lang="en-US" sz="900" u="none" strike="noStrike">
                          <a:effectLst/>
                          <a:latin typeface="Arial" panose="020B0604020202020204" pitchFamily="34" charset="0"/>
                          <a:cs typeface="Arial" panose="020B0604020202020204" pitchFamily="34" charset="0"/>
                        </a:rPr>
                        <a:t>6.4</a:t>
                      </a:r>
                      <a:endParaRPr lang="en-US" sz="900" b="0" i="0" u="none" strike="noStrike">
                        <a:effectLst/>
                        <a:latin typeface="Arial" panose="020B0604020202020204" pitchFamily="34" charset="0"/>
                        <a:cs typeface="Arial" panose="020B0604020202020204" pitchFamily="34" charset="0"/>
                      </a:endParaRPr>
                    </a:p>
                  </a:txBody>
                  <a:tcPr marL="0" marR="0" marT="0" marB="0">
                    <a:solidFill>
                      <a:schemeClr val="accent4">
                        <a:lumMod val="20000"/>
                        <a:lumOff val="80000"/>
                      </a:schemeClr>
                    </a:solidFill>
                  </a:tcPr>
                </a:tc>
                <a:tc>
                  <a:txBody>
                    <a:bodyPr/>
                    <a:lstStyle/>
                    <a:p>
                      <a:pPr algn="ctr" fontAlgn="t"/>
                      <a:r>
                        <a:rPr lang="en-US" sz="900" u="none" strike="noStrike">
                          <a:effectLst/>
                          <a:latin typeface="Arial" panose="020B0604020202020204" pitchFamily="34" charset="0"/>
                          <a:cs typeface="Arial" panose="020B0604020202020204" pitchFamily="34" charset="0"/>
                        </a:rPr>
                        <a:t>8</a:t>
                      </a:r>
                      <a:endParaRPr lang="en-US" sz="900" b="0" i="0" u="none" strike="noStrike">
                        <a:effectLst/>
                        <a:latin typeface="Arial" panose="020B0604020202020204" pitchFamily="34" charset="0"/>
                        <a:cs typeface="Arial" panose="020B0604020202020204" pitchFamily="34" charset="0"/>
                      </a:endParaRPr>
                    </a:p>
                  </a:txBody>
                  <a:tcPr marL="0" marR="0" marT="0" marB="0">
                    <a:solidFill>
                      <a:schemeClr val="accent4">
                        <a:lumMod val="20000"/>
                        <a:lumOff val="80000"/>
                      </a:schemeClr>
                    </a:solidFill>
                  </a:tcPr>
                </a:tc>
                <a:tc>
                  <a:txBody>
                    <a:bodyPr/>
                    <a:lstStyle/>
                    <a:p>
                      <a:pPr algn="l" fontAlgn="t"/>
                      <a:r>
                        <a:rPr lang="en-US" sz="900" u="none" strike="noStrike">
                          <a:effectLst/>
                          <a:latin typeface="Arial" panose="020B0604020202020204" pitchFamily="34" charset="0"/>
                          <a:cs typeface="Arial" panose="020B0604020202020204" pitchFamily="34" charset="0"/>
                        </a:rPr>
                        <a:t>Deliverables are over 50% late when meet the deadlines</a:t>
                      </a:r>
                      <a:endParaRPr lang="en-US" sz="900" b="0" i="0" u="none" strike="noStrike">
                        <a:effectLst/>
                        <a:latin typeface="Arial" panose="020B0604020202020204" pitchFamily="34" charset="0"/>
                        <a:cs typeface="Arial" panose="020B0604020202020204" pitchFamily="34" charset="0"/>
                      </a:endParaRPr>
                    </a:p>
                  </a:txBody>
                  <a:tcPr marL="0" marR="0" marT="0" marB="0">
                    <a:solidFill>
                      <a:schemeClr val="accent4">
                        <a:lumMod val="20000"/>
                        <a:lumOff val="80000"/>
                      </a:schemeClr>
                    </a:solidFill>
                  </a:tcPr>
                </a:tc>
                <a:tc>
                  <a:txBody>
                    <a:bodyPr/>
                    <a:lstStyle/>
                    <a:p>
                      <a:pPr algn="ctr" fontAlgn="t"/>
                      <a:r>
                        <a:rPr lang="en-US" sz="900" u="none" strike="noStrike">
                          <a:effectLst/>
                          <a:latin typeface="Arial" panose="020B0604020202020204" pitchFamily="34" charset="0"/>
                          <a:cs typeface="Arial" panose="020B0604020202020204" pitchFamily="34" charset="0"/>
                        </a:rPr>
                        <a:t>Open</a:t>
                      </a:r>
                      <a:endParaRPr lang="en-US" sz="900" b="0" i="0" u="none" strike="noStrike">
                        <a:effectLst/>
                        <a:latin typeface="Arial" panose="020B0604020202020204" pitchFamily="34" charset="0"/>
                        <a:cs typeface="Arial" panose="020B0604020202020204" pitchFamily="34" charset="0"/>
                      </a:endParaRPr>
                    </a:p>
                  </a:txBody>
                  <a:tcPr marL="0" marR="0" marT="0" marB="0">
                    <a:solidFill>
                      <a:schemeClr val="accent4">
                        <a:lumMod val="20000"/>
                        <a:lumOff val="80000"/>
                      </a:schemeClr>
                    </a:solidFill>
                  </a:tcPr>
                </a:tc>
                <a:tc>
                  <a:txBody>
                    <a:bodyPr/>
                    <a:lstStyle/>
                    <a:p>
                      <a:pPr algn="ctr" fontAlgn="ctr"/>
                      <a:r>
                        <a:rPr lang="en-US" sz="900" u="none" strike="noStrike">
                          <a:effectLst/>
                          <a:latin typeface="Arial" panose="020B0604020202020204" pitchFamily="34" charset="0"/>
                          <a:cs typeface="Arial" panose="020B0604020202020204" pitchFamily="34" charset="0"/>
                        </a:rPr>
                        <a:t> </a:t>
                      </a:r>
                      <a:endParaRPr lang="en-US" sz="900" b="0" i="0" u="none" strike="noStrike">
                        <a:effectLst/>
                        <a:latin typeface="Arial" panose="020B0604020202020204" pitchFamily="34" charset="0"/>
                        <a:cs typeface="Arial" panose="020B0604020202020204" pitchFamily="34" charset="0"/>
                      </a:endParaRPr>
                    </a:p>
                  </a:txBody>
                  <a:tcPr marL="0" marR="0" marT="0" marB="0" anchor="ctr">
                    <a:solidFill>
                      <a:schemeClr val="accent4">
                        <a:lumMod val="20000"/>
                        <a:lumOff val="80000"/>
                      </a:schemeClr>
                    </a:solidFill>
                  </a:tcPr>
                </a:tc>
                <a:tc>
                  <a:txBody>
                    <a:bodyPr/>
                    <a:lstStyle/>
                    <a:p>
                      <a:pPr algn="l" fontAlgn="t"/>
                      <a:r>
                        <a:rPr lang="en-US" sz="900" u="none" strike="noStrike">
                          <a:effectLst/>
                          <a:latin typeface="Arial" panose="020B0604020202020204" pitchFamily="34" charset="0"/>
                          <a:cs typeface="Arial" panose="020B0604020202020204" pitchFamily="34" charset="0"/>
                        </a:rPr>
                        <a:t>PM needs to prepare knowledge and learn from other PMs' experience</a:t>
                      </a:r>
                      <a:endParaRPr lang="en-US" sz="900" b="0" i="0" u="none" strike="noStrike">
                        <a:effectLst/>
                        <a:latin typeface="Arial" panose="020B0604020202020204" pitchFamily="34" charset="0"/>
                        <a:cs typeface="Arial" panose="020B0604020202020204" pitchFamily="34" charset="0"/>
                      </a:endParaRPr>
                    </a:p>
                  </a:txBody>
                  <a:tcPr marL="0" marR="0" marT="0" marB="0">
                    <a:solidFill>
                      <a:schemeClr val="accent4">
                        <a:lumMod val="20000"/>
                        <a:lumOff val="80000"/>
                      </a:schemeClr>
                    </a:solidFill>
                  </a:tcPr>
                </a:tc>
                <a:tc>
                  <a:txBody>
                    <a:bodyPr/>
                    <a:lstStyle/>
                    <a:p>
                      <a:pPr algn="l" fontAlgn="t"/>
                      <a:r>
                        <a:rPr lang="en-US" sz="900" u="none" strike="noStrike">
                          <a:effectLst/>
                          <a:latin typeface="Arial" panose="020B0604020202020204" pitchFamily="34" charset="0"/>
                          <a:cs typeface="Arial" panose="020B0604020202020204" pitchFamily="34" charset="0"/>
                        </a:rPr>
                        <a:t>PM needs to ask support form the supervisor.</a:t>
                      </a:r>
                      <a:endParaRPr lang="en-US" sz="900" b="0" i="0" u="none" strike="noStrike">
                        <a:effectLst/>
                        <a:latin typeface="Arial" panose="020B0604020202020204" pitchFamily="34" charset="0"/>
                        <a:cs typeface="Arial" panose="020B0604020202020204" pitchFamily="34" charset="0"/>
                      </a:endParaRPr>
                    </a:p>
                  </a:txBody>
                  <a:tcPr marL="0" marR="0" marT="0" marB="0">
                    <a:solidFill>
                      <a:schemeClr val="accent4">
                        <a:lumMod val="20000"/>
                        <a:lumOff val="80000"/>
                      </a:schemeClr>
                    </a:solidFill>
                  </a:tcPr>
                </a:tc>
                <a:tc>
                  <a:txBody>
                    <a:bodyPr/>
                    <a:lstStyle/>
                    <a:p>
                      <a:pPr algn="l" fontAlgn="t"/>
                      <a:r>
                        <a:rPr lang="en-US" sz="900" u="none" strike="noStrike">
                          <a:effectLst/>
                          <a:latin typeface="Arial" panose="020B0604020202020204" pitchFamily="34" charset="0"/>
                          <a:cs typeface="Arial" panose="020B0604020202020204" pitchFamily="34" charset="0"/>
                        </a:rPr>
                        <a:t>PM</a:t>
                      </a:r>
                      <a:endParaRPr lang="en-US" sz="900" b="0" i="0" u="none" strike="noStrike">
                        <a:effectLst/>
                        <a:latin typeface="Arial" panose="020B0604020202020204" pitchFamily="34" charset="0"/>
                        <a:cs typeface="Arial" panose="020B0604020202020204" pitchFamily="34" charset="0"/>
                      </a:endParaRPr>
                    </a:p>
                  </a:txBody>
                  <a:tcPr marL="0" marR="0" marT="0" marB="0">
                    <a:solidFill>
                      <a:schemeClr val="accent4">
                        <a:lumMod val="20000"/>
                        <a:lumOff val="80000"/>
                      </a:schemeClr>
                    </a:solidFill>
                  </a:tcPr>
                </a:tc>
                <a:tc>
                  <a:txBody>
                    <a:bodyPr/>
                    <a:lstStyle/>
                    <a:p>
                      <a:pPr algn="ctr" fontAlgn="t"/>
                      <a:r>
                        <a:rPr lang="en-US" sz="900" u="none" strike="noStrike">
                          <a:effectLst/>
                          <a:latin typeface="Arial" panose="020B0604020202020204" pitchFamily="34" charset="0"/>
                          <a:cs typeface="Arial" panose="020B0604020202020204" pitchFamily="34" charset="0"/>
                        </a:rPr>
                        <a:t>8/25/2016</a:t>
                      </a:r>
                      <a:endParaRPr lang="en-US" sz="900" b="0" i="0" u="none" strike="noStrike">
                        <a:effectLst/>
                        <a:latin typeface="Arial" panose="020B0604020202020204" pitchFamily="34" charset="0"/>
                        <a:cs typeface="Arial" panose="020B0604020202020204" pitchFamily="34" charset="0"/>
                      </a:endParaRPr>
                    </a:p>
                  </a:txBody>
                  <a:tcPr marL="0" marR="0" marT="0" marB="0">
                    <a:solidFill>
                      <a:schemeClr val="accent4">
                        <a:lumMod val="20000"/>
                        <a:lumOff val="80000"/>
                      </a:schemeClr>
                    </a:solidFill>
                  </a:tcPr>
                </a:tc>
                <a:tc>
                  <a:txBody>
                    <a:bodyPr/>
                    <a:lstStyle/>
                    <a:p>
                      <a:pPr algn="l" fontAlgn="t"/>
                      <a:r>
                        <a:rPr lang="en-US" sz="900" u="none" strike="noStrike">
                          <a:effectLst/>
                          <a:latin typeface="Arial" panose="020B0604020202020204" pitchFamily="34" charset="0"/>
                          <a:cs typeface="Arial" panose="020B0604020202020204" pitchFamily="34" charset="0"/>
                        </a:rPr>
                        <a:t> </a:t>
                      </a:r>
                      <a:endParaRPr lang="en-US" sz="900" b="0" i="0" u="none" strike="noStrike">
                        <a:effectLst/>
                        <a:latin typeface="Arial" panose="020B0604020202020204" pitchFamily="34" charset="0"/>
                        <a:cs typeface="Arial" panose="020B0604020202020204" pitchFamily="34" charset="0"/>
                      </a:endParaRPr>
                    </a:p>
                  </a:txBody>
                  <a:tcPr marL="0" marR="0" marT="0" marB="0">
                    <a:solidFill>
                      <a:schemeClr val="accent4">
                        <a:lumMod val="20000"/>
                        <a:lumOff val="80000"/>
                      </a:schemeClr>
                    </a:solidFill>
                  </a:tcPr>
                </a:tc>
                <a:tc>
                  <a:txBody>
                    <a:bodyPr/>
                    <a:lstStyle/>
                    <a:p>
                      <a:pPr algn="l" fontAlgn="t"/>
                      <a:r>
                        <a:rPr lang="en-US" sz="900" u="none" strike="noStrike">
                          <a:effectLst/>
                          <a:latin typeface="Arial" panose="020B0604020202020204" pitchFamily="34" charset="0"/>
                          <a:cs typeface="Arial" panose="020B0604020202020204" pitchFamily="34" charset="0"/>
                        </a:rPr>
                        <a:t> </a:t>
                      </a:r>
                      <a:endParaRPr lang="en-US" sz="900" b="0" i="0" u="none" strike="noStrike">
                        <a:effectLst/>
                        <a:latin typeface="Arial" panose="020B0604020202020204" pitchFamily="34" charset="0"/>
                        <a:cs typeface="Arial" panose="020B0604020202020204" pitchFamily="34" charset="0"/>
                      </a:endParaRPr>
                    </a:p>
                  </a:txBody>
                  <a:tcPr marL="0" marR="0" marT="0" marB="0">
                    <a:solidFill>
                      <a:schemeClr val="accent4">
                        <a:lumMod val="20000"/>
                        <a:lumOff val="80000"/>
                      </a:schemeClr>
                    </a:solidFill>
                  </a:tcPr>
                </a:tc>
                <a:tc>
                  <a:txBody>
                    <a:bodyPr/>
                    <a:lstStyle/>
                    <a:p>
                      <a:pPr algn="ctr" fontAlgn="t"/>
                      <a:r>
                        <a:rPr lang="en-US" sz="900" u="none" strike="noStrike">
                          <a:effectLst/>
                          <a:latin typeface="Arial" panose="020B0604020202020204" pitchFamily="34" charset="0"/>
                          <a:cs typeface="Arial" panose="020B0604020202020204" pitchFamily="34" charset="0"/>
                        </a:rPr>
                        <a:t>8/25/2016</a:t>
                      </a:r>
                      <a:endParaRPr lang="en-US" sz="900" b="0" i="0" u="none" strike="noStrike">
                        <a:effectLst/>
                        <a:latin typeface="Arial" panose="020B0604020202020204" pitchFamily="34" charset="0"/>
                        <a:cs typeface="Arial" panose="020B0604020202020204" pitchFamily="34" charset="0"/>
                      </a:endParaRPr>
                    </a:p>
                  </a:txBody>
                  <a:tcPr marL="0" marR="0" marT="0" marB="0">
                    <a:solidFill>
                      <a:schemeClr val="accent4">
                        <a:lumMod val="20000"/>
                        <a:lumOff val="80000"/>
                      </a:schemeClr>
                    </a:solidFill>
                  </a:tcPr>
                </a:tc>
                <a:tc>
                  <a:txBody>
                    <a:bodyPr/>
                    <a:lstStyle/>
                    <a:p>
                      <a:pPr algn="l" fontAlgn="t"/>
                      <a:r>
                        <a:rPr lang="en-US" sz="900" u="none" strike="noStrike">
                          <a:effectLst/>
                          <a:latin typeface="Arial" panose="020B0604020202020204" pitchFamily="34" charset="0"/>
                          <a:cs typeface="Arial" panose="020B0604020202020204" pitchFamily="34" charset="0"/>
                        </a:rPr>
                        <a:t> </a:t>
                      </a:r>
                      <a:endParaRPr lang="en-US" sz="900" b="0" i="0" u="none" strike="noStrike">
                        <a:effectLst/>
                        <a:latin typeface="Arial" panose="020B0604020202020204" pitchFamily="34" charset="0"/>
                        <a:cs typeface="Arial" panose="020B0604020202020204" pitchFamily="34" charset="0"/>
                      </a:endParaRPr>
                    </a:p>
                  </a:txBody>
                  <a:tcPr marL="0" marR="0" marT="0" marB="0">
                    <a:solidFill>
                      <a:schemeClr val="accent4">
                        <a:lumMod val="20000"/>
                        <a:lumOff val="80000"/>
                      </a:schemeClr>
                    </a:solidFill>
                  </a:tcPr>
                </a:tc>
              </a:tr>
              <a:tr h="1575000">
                <a:tc>
                  <a:txBody>
                    <a:bodyPr/>
                    <a:lstStyle/>
                    <a:p>
                      <a:pPr algn="l" fontAlgn="t"/>
                      <a:r>
                        <a:rPr lang="en-US" sz="900" u="none" strike="noStrike">
                          <a:effectLst/>
                          <a:latin typeface="Arial" panose="020B0604020202020204" pitchFamily="34" charset="0"/>
                          <a:cs typeface="Arial" panose="020B0604020202020204" pitchFamily="34" charset="0"/>
                        </a:rPr>
                        <a:t>R02</a:t>
                      </a:r>
                      <a:endParaRPr lang="en-US" sz="900" b="0" i="0" u="none" strike="noStrike">
                        <a:effectLst/>
                        <a:latin typeface="Arial" panose="020B0604020202020204" pitchFamily="34" charset="0"/>
                        <a:cs typeface="Arial" panose="020B0604020202020204" pitchFamily="34" charset="0"/>
                      </a:endParaRPr>
                    </a:p>
                  </a:txBody>
                  <a:tcPr marL="0" marR="0" marT="0" marB="0">
                    <a:solidFill>
                      <a:schemeClr val="accent4">
                        <a:lumMod val="20000"/>
                        <a:lumOff val="80000"/>
                      </a:schemeClr>
                    </a:solidFill>
                  </a:tcPr>
                </a:tc>
                <a:tc>
                  <a:txBody>
                    <a:bodyPr/>
                    <a:lstStyle/>
                    <a:p>
                      <a:pPr algn="l" fontAlgn="t"/>
                      <a:r>
                        <a:rPr lang="en-US" sz="900" u="none" strike="noStrike">
                          <a:effectLst/>
                          <a:latin typeface="Arial" panose="020B0604020202020204" pitchFamily="34" charset="0"/>
                          <a:cs typeface="Arial" panose="020B0604020202020204" pitchFamily="34" charset="0"/>
                        </a:rPr>
                        <a:t>Project Requirement</a:t>
                      </a:r>
                      <a:endParaRPr lang="en-US" sz="900" b="0" i="0" u="none" strike="noStrike">
                        <a:effectLst/>
                        <a:latin typeface="Arial" panose="020B0604020202020204" pitchFamily="34" charset="0"/>
                        <a:cs typeface="Arial" panose="020B0604020202020204" pitchFamily="34" charset="0"/>
                      </a:endParaRPr>
                    </a:p>
                  </a:txBody>
                  <a:tcPr marL="0" marR="0" marT="0" marB="0">
                    <a:solidFill>
                      <a:schemeClr val="accent4">
                        <a:lumMod val="20000"/>
                        <a:lumOff val="80000"/>
                      </a:schemeClr>
                    </a:solidFill>
                  </a:tcPr>
                </a:tc>
                <a:tc>
                  <a:txBody>
                    <a:bodyPr/>
                    <a:lstStyle/>
                    <a:p>
                      <a:pPr algn="l" fontAlgn="t"/>
                      <a:r>
                        <a:rPr lang="en-US" sz="900" u="none" strike="noStrike">
                          <a:effectLst/>
                          <a:latin typeface="Arial" panose="020B0604020202020204" pitchFamily="34" charset="0"/>
                          <a:cs typeface="Arial" panose="020B0604020202020204" pitchFamily="34" charset="0"/>
                        </a:rPr>
                        <a:t>Too many requirement changes</a:t>
                      </a:r>
                      <a:endParaRPr lang="en-US" sz="900" b="0" i="0" u="none" strike="noStrike">
                        <a:effectLst/>
                        <a:latin typeface="Arial" panose="020B0604020202020204" pitchFamily="34" charset="0"/>
                        <a:cs typeface="Arial" panose="020B0604020202020204" pitchFamily="34" charset="0"/>
                      </a:endParaRPr>
                    </a:p>
                  </a:txBody>
                  <a:tcPr marL="0" marR="0" marT="0" marB="0">
                    <a:solidFill>
                      <a:schemeClr val="accent4">
                        <a:lumMod val="20000"/>
                        <a:lumOff val="80000"/>
                      </a:schemeClr>
                    </a:solidFill>
                  </a:tcPr>
                </a:tc>
                <a:tc>
                  <a:txBody>
                    <a:bodyPr/>
                    <a:lstStyle/>
                    <a:p>
                      <a:pPr algn="l" fontAlgn="t"/>
                      <a:r>
                        <a:rPr lang="en-US" sz="900" u="none" strike="noStrike">
                          <a:effectLst/>
                          <a:latin typeface="Arial" panose="020B0604020202020204" pitchFamily="34" charset="0"/>
                          <a:cs typeface="Arial" panose="020B0604020202020204" pitchFamily="34" charset="0"/>
                        </a:rPr>
                        <a:t>SRS has been changed too frequently</a:t>
                      </a:r>
                      <a:endParaRPr lang="en-US" sz="900" b="0" i="0" u="none" strike="noStrike">
                        <a:effectLst/>
                        <a:latin typeface="Arial" panose="020B0604020202020204" pitchFamily="34" charset="0"/>
                        <a:cs typeface="Arial" panose="020B0604020202020204" pitchFamily="34" charset="0"/>
                      </a:endParaRPr>
                    </a:p>
                  </a:txBody>
                  <a:tcPr marL="0" marR="0" marT="0" marB="0">
                    <a:solidFill>
                      <a:schemeClr val="accent4">
                        <a:lumMod val="20000"/>
                        <a:lumOff val="80000"/>
                      </a:schemeClr>
                    </a:solidFill>
                  </a:tcPr>
                </a:tc>
                <a:tc>
                  <a:txBody>
                    <a:bodyPr/>
                    <a:lstStyle/>
                    <a:p>
                      <a:pPr algn="ctr" fontAlgn="t"/>
                      <a:r>
                        <a:rPr lang="en-US" sz="900" u="none" strike="noStrike">
                          <a:effectLst/>
                          <a:latin typeface="Arial" panose="020B0604020202020204" pitchFamily="34" charset="0"/>
                          <a:cs typeface="Arial" panose="020B0604020202020204" pitchFamily="34" charset="0"/>
                        </a:rPr>
                        <a:t>0.3</a:t>
                      </a:r>
                      <a:endParaRPr lang="en-US" sz="900" b="0" i="0" u="none" strike="noStrike">
                        <a:effectLst/>
                        <a:latin typeface="Arial" panose="020B0604020202020204" pitchFamily="34" charset="0"/>
                        <a:cs typeface="Arial" panose="020B0604020202020204" pitchFamily="34" charset="0"/>
                      </a:endParaRPr>
                    </a:p>
                  </a:txBody>
                  <a:tcPr marL="0" marR="0" marT="0" marB="0">
                    <a:solidFill>
                      <a:schemeClr val="accent4">
                        <a:lumMod val="20000"/>
                        <a:lumOff val="80000"/>
                      </a:schemeClr>
                    </a:solidFill>
                  </a:tcPr>
                </a:tc>
                <a:tc>
                  <a:txBody>
                    <a:bodyPr/>
                    <a:lstStyle/>
                    <a:p>
                      <a:pPr algn="ctr" fontAlgn="t"/>
                      <a:r>
                        <a:rPr lang="en-US" sz="900" u="none" strike="noStrike">
                          <a:effectLst/>
                          <a:latin typeface="Arial" panose="020B0604020202020204" pitchFamily="34" charset="0"/>
                          <a:cs typeface="Arial" panose="020B0604020202020204" pitchFamily="34" charset="0"/>
                        </a:rPr>
                        <a:t>6</a:t>
                      </a:r>
                      <a:endParaRPr lang="en-US" sz="900" b="0" i="0" u="none" strike="noStrike">
                        <a:effectLst/>
                        <a:latin typeface="Arial" panose="020B0604020202020204" pitchFamily="34" charset="0"/>
                        <a:cs typeface="Arial" panose="020B0604020202020204" pitchFamily="34" charset="0"/>
                      </a:endParaRPr>
                    </a:p>
                  </a:txBody>
                  <a:tcPr marL="0" marR="0" marT="0" marB="0">
                    <a:solidFill>
                      <a:schemeClr val="accent4">
                        <a:lumMod val="20000"/>
                        <a:lumOff val="80000"/>
                      </a:schemeClr>
                    </a:solidFill>
                  </a:tcPr>
                </a:tc>
                <a:tc>
                  <a:txBody>
                    <a:bodyPr/>
                    <a:lstStyle/>
                    <a:p>
                      <a:pPr algn="ctr" fontAlgn="t"/>
                      <a:r>
                        <a:rPr lang="en-US" sz="900" u="none" strike="noStrike">
                          <a:effectLst/>
                          <a:latin typeface="Arial" panose="020B0604020202020204" pitchFamily="34" charset="0"/>
                          <a:cs typeface="Arial" panose="020B0604020202020204" pitchFamily="34" charset="0"/>
                        </a:rPr>
                        <a:t>1.8</a:t>
                      </a:r>
                      <a:endParaRPr lang="en-US" sz="900" b="0" i="0" u="none" strike="noStrike">
                        <a:effectLst/>
                        <a:latin typeface="Arial" panose="020B0604020202020204" pitchFamily="34" charset="0"/>
                        <a:cs typeface="Arial" panose="020B0604020202020204" pitchFamily="34" charset="0"/>
                      </a:endParaRPr>
                    </a:p>
                  </a:txBody>
                  <a:tcPr marL="0" marR="0" marT="0" marB="0">
                    <a:solidFill>
                      <a:schemeClr val="accent4">
                        <a:lumMod val="20000"/>
                        <a:lumOff val="80000"/>
                      </a:schemeClr>
                    </a:solidFill>
                  </a:tcPr>
                </a:tc>
                <a:tc>
                  <a:txBody>
                    <a:bodyPr/>
                    <a:lstStyle/>
                    <a:p>
                      <a:pPr algn="ctr" fontAlgn="t"/>
                      <a:r>
                        <a:rPr lang="en-US" sz="900" u="none" strike="noStrike">
                          <a:effectLst/>
                          <a:latin typeface="Arial" panose="020B0604020202020204" pitchFamily="34" charset="0"/>
                          <a:cs typeface="Arial" panose="020B0604020202020204" pitchFamily="34" charset="0"/>
                        </a:rPr>
                        <a:t>6</a:t>
                      </a:r>
                      <a:endParaRPr lang="en-US" sz="900" b="0" i="0" u="none" strike="noStrike">
                        <a:effectLst/>
                        <a:latin typeface="Arial" panose="020B0604020202020204" pitchFamily="34" charset="0"/>
                        <a:cs typeface="Arial" panose="020B0604020202020204" pitchFamily="34" charset="0"/>
                      </a:endParaRPr>
                    </a:p>
                  </a:txBody>
                  <a:tcPr marL="0" marR="0" marT="0" marB="0">
                    <a:solidFill>
                      <a:schemeClr val="accent4">
                        <a:lumMod val="20000"/>
                        <a:lumOff val="80000"/>
                      </a:schemeClr>
                    </a:solidFill>
                  </a:tcPr>
                </a:tc>
                <a:tc>
                  <a:txBody>
                    <a:bodyPr/>
                    <a:lstStyle/>
                    <a:p>
                      <a:pPr algn="l" fontAlgn="t"/>
                      <a:r>
                        <a:rPr lang="en-US" sz="900" u="none" strike="noStrike">
                          <a:effectLst/>
                          <a:latin typeface="Arial" panose="020B0604020202020204" pitchFamily="34" charset="0"/>
                          <a:cs typeface="Arial" panose="020B0604020202020204" pitchFamily="34" charset="0"/>
                        </a:rPr>
                        <a:t>SRS has been changed over 10 times a week after SRS was approved.</a:t>
                      </a:r>
                      <a:endParaRPr lang="en-US" sz="900" b="0" i="0" u="none" strike="noStrike">
                        <a:effectLst/>
                        <a:latin typeface="Arial" panose="020B0604020202020204" pitchFamily="34" charset="0"/>
                        <a:cs typeface="Arial" panose="020B0604020202020204" pitchFamily="34" charset="0"/>
                      </a:endParaRPr>
                    </a:p>
                  </a:txBody>
                  <a:tcPr marL="0" marR="0" marT="0" marB="0">
                    <a:solidFill>
                      <a:schemeClr val="accent4">
                        <a:lumMod val="20000"/>
                        <a:lumOff val="80000"/>
                      </a:schemeClr>
                    </a:solidFill>
                  </a:tcPr>
                </a:tc>
                <a:tc>
                  <a:txBody>
                    <a:bodyPr/>
                    <a:lstStyle/>
                    <a:p>
                      <a:pPr algn="ctr" fontAlgn="t"/>
                      <a:r>
                        <a:rPr lang="en-US" sz="900" u="none" strike="noStrike">
                          <a:effectLst/>
                          <a:latin typeface="Arial" panose="020B0604020202020204" pitchFamily="34" charset="0"/>
                          <a:cs typeface="Arial" panose="020B0604020202020204" pitchFamily="34" charset="0"/>
                        </a:rPr>
                        <a:t>Open</a:t>
                      </a:r>
                      <a:endParaRPr lang="en-US" sz="900" b="0" i="0" u="none" strike="noStrike">
                        <a:effectLst/>
                        <a:latin typeface="Arial" panose="020B0604020202020204" pitchFamily="34" charset="0"/>
                        <a:cs typeface="Arial" panose="020B0604020202020204" pitchFamily="34" charset="0"/>
                      </a:endParaRPr>
                    </a:p>
                  </a:txBody>
                  <a:tcPr marL="0" marR="0" marT="0" marB="0">
                    <a:solidFill>
                      <a:schemeClr val="accent4">
                        <a:lumMod val="20000"/>
                        <a:lumOff val="80000"/>
                      </a:schemeClr>
                    </a:solidFill>
                  </a:tcPr>
                </a:tc>
                <a:tc>
                  <a:txBody>
                    <a:bodyPr/>
                    <a:lstStyle/>
                    <a:p>
                      <a:pPr algn="ctr" fontAlgn="ctr"/>
                      <a:r>
                        <a:rPr lang="en-US" sz="900" u="none" strike="noStrike">
                          <a:effectLst/>
                          <a:latin typeface="Arial" panose="020B0604020202020204" pitchFamily="34" charset="0"/>
                          <a:cs typeface="Arial" panose="020B0604020202020204" pitchFamily="34" charset="0"/>
                        </a:rPr>
                        <a:t> </a:t>
                      </a:r>
                      <a:endParaRPr lang="en-US" sz="900" b="0" i="0" u="none" strike="noStrike">
                        <a:effectLst/>
                        <a:latin typeface="Arial" panose="020B0604020202020204" pitchFamily="34" charset="0"/>
                        <a:cs typeface="Arial" panose="020B0604020202020204" pitchFamily="34" charset="0"/>
                      </a:endParaRPr>
                    </a:p>
                  </a:txBody>
                  <a:tcPr marL="0" marR="0" marT="0" marB="0" anchor="ctr">
                    <a:solidFill>
                      <a:schemeClr val="accent4">
                        <a:lumMod val="20000"/>
                        <a:lumOff val="80000"/>
                      </a:schemeClr>
                    </a:solidFill>
                  </a:tcPr>
                </a:tc>
                <a:tc>
                  <a:txBody>
                    <a:bodyPr/>
                    <a:lstStyle/>
                    <a:p>
                      <a:pPr algn="l" fontAlgn="t"/>
                      <a:r>
                        <a:rPr lang="en-US" sz="900" u="none" strike="noStrike">
                          <a:effectLst/>
                          <a:latin typeface="Arial" panose="020B0604020202020204" pitchFamily="34" charset="0"/>
                          <a:cs typeface="Arial" panose="020B0604020202020204" pitchFamily="34" charset="0"/>
                        </a:rPr>
                        <a:t>Clear out the requirements and members' abilities at the beginning of the project</a:t>
                      </a:r>
                      <a:endParaRPr lang="en-US" sz="900" b="0" i="0" u="none" strike="noStrike">
                        <a:effectLst/>
                        <a:latin typeface="Arial" panose="020B0604020202020204" pitchFamily="34" charset="0"/>
                        <a:cs typeface="Arial" panose="020B0604020202020204" pitchFamily="34" charset="0"/>
                      </a:endParaRPr>
                    </a:p>
                  </a:txBody>
                  <a:tcPr marL="0" marR="0" marT="0" marB="0">
                    <a:solidFill>
                      <a:schemeClr val="accent4">
                        <a:lumMod val="20000"/>
                        <a:lumOff val="80000"/>
                      </a:schemeClr>
                    </a:solidFill>
                  </a:tcPr>
                </a:tc>
                <a:tc>
                  <a:txBody>
                    <a:bodyPr/>
                    <a:lstStyle/>
                    <a:p>
                      <a:pPr algn="l" fontAlgn="t"/>
                      <a:r>
                        <a:rPr lang="en-US" sz="900" u="none" strike="noStrike">
                          <a:effectLst/>
                          <a:latin typeface="Arial" panose="020B0604020202020204" pitchFamily="34" charset="0"/>
                          <a:cs typeface="Arial" panose="020B0604020202020204" pitchFamily="34" charset="0"/>
                        </a:rPr>
                        <a:t>Pending all change requests, have meeting to clear the requirements again</a:t>
                      </a:r>
                      <a:endParaRPr lang="en-US" sz="900" b="0" i="0" u="none" strike="noStrike">
                        <a:effectLst/>
                        <a:latin typeface="Arial" panose="020B0604020202020204" pitchFamily="34" charset="0"/>
                        <a:cs typeface="Arial" panose="020B0604020202020204" pitchFamily="34" charset="0"/>
                      </a:endParaRPr>
                    </a:p>
                  </a:txBody>
                  <a:tcPr marL="0" marR="0" marT="0" marB="0">
                    <a:solidFill>
                      <a:schemeClr val="accent4">
                        <a:lumMod val="20000"/>
                        <a:lumOff val="80000"/>
                      </a:schemeClr>
                    </a:solidFill>
                  </a:tcPr>
                </a:tc>
                <a:tc>
                  <a:txBody>
                    <a:bodyPr/>
                    <a:lstStyle/>
                    <a:p>
                      <a:pPr algn="l" fontAlgn="t"/>
                      <a:r>
                        <a:rPr lang="en-US" sz="900" u="none" strike="noStrike">
                          <a:effectLst/>
                          <a:latin typeface="Arial" panose="020B0604020202020204" pitchFamily="34" charset="0"/>
                          <a:cs typeface="Arial" panose="020B0604020202020204" pitchFamily="34" charset="0"/>
                        </a:rPr>
                        <a:t>PM</a:t>
                      </a:r>
                      <a:endParaRPr lang="en-US" sz="900" b="0" i="0" u="none" strike="noStrike">
                        <a:effectLst/>
                        <a:latin typeface="Arial" panose="020B0604020202020204" pitchFamily="34" charset="0"/>
                        <a:cs typeface="Arial" panose="020B0604020202020204" pitchFamily="34" charset="0"/>
                      </a:endParaRPr>
                    </a:p>
                  </a:txBody>
                  <a:tcPr marL="0" marR="0" marT="0" marB="0">
                    <a:solidFill>
                      <a:schemeClr val="accent4">
                        <a:lumMod val="20000"/>
                        <a:lumOff val="80000"/>
                      </a:schemeClr>
                    </a:solidFill>
                  </a:tcPr>
                </a:tc>
                <a:tc>
                  <a:txBody>
                    <a:bodyPr/>
                    <a:lstStyle/>
                    <a:p>
                      <a:pPr algn="ctr" fontAlgn="t"/>
                      <a:r>
                        <a:rPr lang="en-US" sz="900" u="none" strike="noStrike">
                          <a:effectLst/>
                          <a:latin typeface="Arial" panose="020B0604020202020204" pitchFamily="34" charset="0"/>
                          <a:cs typeface="Arial" panose="020B0604020202020204" pitchFamily="34" charset="0"/>
                        </a:rPr>
                        <a:t>8/24/2016</a:t>
                      </a:r>
                      <a:endParaRPr lang="en-US" sz="900" b="0" i="0" u="none" strike="noStrike">
                        <a:effectLst/>
                        <a:latin typeface="Arial" panose="020B0604020202020204" pitchFamily="34" charset="0"/>
                        <a:cs typeface="Arial" panose="020B0604020202020204" pitchFamily="34" charset="0"/>
                      </a:endParaRPr>
                    </a:p>
                  </a:txBody>
                  <a:tcPr marL="0" marR="0" marT="0" marB="0">
                    <a:solidFill>
                      <a:schemeClr val="accent4">
                        <a:lumMod val="20000"/>
                        <a:lumOff val="80000"/>
                      </a:schemeClr>
                    </a:solidFill>
                  </a:tcPr>
                </a:tc>
                <a:tc>
                  <a:txBody>
                    <a:bodyPr/>
                    <a:lstStyle/>
                    <a:p>
                      <a:pPr algn="l" fontAlgn="t"/>
                      <a:r>
                        <a:rPr lang="en-US" sz="900" u="none" strike="noStrike">
                          <a:effectLst/>
                          <a:latin typeface="Arial" panose="020B0604020202020204" pitchFamily="34" charset="0"/>
                          <a:cs typeface="Arial" panose="020B0604020202020204" pitchFamily="34" charset="0"/>
                        </a:rPr>
                        <a:t> </a:t>
                      </a:r>
                      <a:endParaRPr lang="en-US" sz="900" b="0" i="0" u="none" strike="noStrike">
                        <a:effectLst/>
                        <a:latin typeface="Arial" panose="020B0604020202020204" pitchFamily="34" charset="0"/>
                        <a:cs typeface="Arial" panose="020B0604020202020204" pitchFamily="34" charset="0"/>
                      </a:endParaRPr>
                    </a:p>
                  </a:txBody>
                  <a:tcPr marL="0" marR="0" marT="0" marB="0">
                    <a:solidFill>
                      <a:schemeClr val="accent4">
                        <a:lumMod val="20000"/>
                        <a:lumOff val="80000"/>
                      </a:schemeClr>
                    </a:solidFill>
                  </a:tcPr>
                </a:tc>
                <a:tc>
                  <a:txBody>
                    <a:bodyPr/>
                    <a:lstStyle/>
                    <a:p>
                      <a:pPr algn="l" fontAlgn="t"/>
                      <a:r>
                        <a:rPr lang="en-US" sz="900" u="none" strike="noStrike">
                          <a:effectLst/>
                          <a:latin typeface="Arial" panose="020B0604020202020204" pitchFamily="34" charset="0"/>
                          <a:cs typeface="Arial" panose="020B0604020202020204" pitchFamily="34" charset="0"/>
                        </a:rPr>
                        <a:t> </a:t>
                      </a:r>
                      <a:endParaRPr lang="en-US" sz="900" b="0" i="0" u="none" strike="noStrike">
                        <a:effectLst/>
                        <a:latin typeface="Arial" panose="020B0604020202020204" pitchFamily="34" charset="0"/>
                        <a:cs typeface="Arial" panose="020B0604020202020204" pitchFamily="34" charset="0"/>
                      </a:endParaRPr>
                    </a:p>
                  </a:txBody>
                  <a:tcPr marL="0" marR="0" marT="0" marB="0">
                    <a:solidFill>
                      <a:schemeClr val="accent4">
                        <a:lumMod val="20000"/>
                        <a:lumOff val="80000"/>
                      </a:schemeClr>
                    </a:solidFill>
                  </a:tcPr>
                </a:tc>
                <a:tc>
                  <a:txBody>
                    <a:bodyPr/>
                    <a:lstStyle/>
                    <a:p>
                      <a:pPr algn="ctr" fontAlgn="t"/>
                      <a:r>
                        <a:rPr lang="en-US" sz="900" u="none" strike="noStrike">
                          <a:effectLst/>
                          <a:latin typeface="Arial" panose="020B0604020202020204" pitchFamily="34" charset="0"/>
                          <a:cs typeface="Arial" panose="020B0604020202020204" pitchFamily="34" charset="0"/>
                        </a:rPr>
                        <a:t>8/29/2016</a:t>
                      </a:r>
                      <a:endParaRPr lang="en-US" sz="900" b="0" i="0" u="none" strike="noStrike">
                        <a:effectLst/>
                        <a:latin typeface="Arial" panose="020B0604020202020204" pitchFamily="34" charset="0"/>
                        <a:cs typeface="Arial" panose="020B0604020202020204" pitchFamily="34" charset="0"/>
                      </a:endParaRPr>
                    </a:p>
                  </a:txBody>
                  <a:tcPr marL="0" marR="0" marT="0" marB="0">
                    <a:solidFill>
                      <a:schemeClr val="accent4">
                        <a:lumMod val="20000"/>
                        <a:lumOff val="80000"/>
                      </a:schemeClr>
                    </a:solidFill>
                  </a:tcPr>
                </a:tc>
                <a:tc>
                  <a:txBody>
                    <a:bodyPr/>
                    <a:lstStyle/>
                    <a:p>
                      <a:pPr algn="l" fontAlgn="t"/>
                      <a:r>
                        <a:rPr lang="en-US" sz="900" u="none" strike="noStrike">
                          <a:effectLst/>
                          <a:latin typeface="Arial" panose="020B0604020202020204" pitchFamily="34" charset="0"/>
                          <a:cs typeface="Arial" panose="020B0604020202020204" pitchFamily="34" charset="0"/>
                        </a:rPr>
                        <a:t> </a:t>
                      </a:r>
                      <a:endParaRPr lang="en-US" sz="900" b="0" i="0" u="none" strike="noStrike">
                        <a:effectLst/>
                        <a:latin typeface="Arial" panose="020B0604020202020204" pitchFamily="34" charset="0"/>
                        <a:cs typeface="Arial" panose="020B0604020202020204" pitchFamily="34" charset="0"/>
                      </a:endParaRPr>
                    </a:p>
                  </a:txBody>
                  <a:tcPr marL="0" marR="0" marT="0" marB="0">
                    <a:solidFill>
                      <a:schemeClr val="accent4">
                        <a:lumMod val="20000"/>
                        <a:lumOff val="80000"/>
                      </a:schemeClr>
                    </a:solidFill>
                  </a:tcPr>
                </a:tc>
              </a:tr>
              <a:tr h="1316601">
                <a:tc>
                  <a:txBody>
                    <a:bodyPr/>
                    <a:lstStyle/>
                    <a:p>
                      <a:pPr algn="l" fontAlgn="t"/>
                      <a:r>
                        <a:rPr lang="en-US" sz="900" u="none" strike="noStrike">
                          <a:effectLst/>
                          <a:latin typeface="Arial" panose="020B0604020202020204" pitchFamily="34" charset="0"/>
                          <a:cs typeface="Arial" panose="020B0604020202020204" pitchFamily="34" charset="0"/>
                        </a:rPr>
                        <a:t>R03</a:t>
                      </a:r>
                      <a:endParaRPr lang="en-US" sz="900" b="0" i="0" u="none" strike="noStrike">
                        <a:effectLst/>
                        <a:latin typeface="Arial" panose="020B0604020202020204" pitchFamily="34" charset="0"/>
                        <a:cs typeface="Arial" panose="020B0604020202020204" pitchFamily="34" charset="0"/>
                      </a:endParaRPr>
                    </a:p>
                  </a:txBody>
                  <a:tcPr marL="0" marR="0" marT="0" marB="0">
                    <a:solidFill>
                      <a:schemeClr val="accent4">
                        <a:lumMod val="20000"/>
                        <a:lumOff val="80000"/>
                      </a:schemeClr>
                    </a:solidFill>
                  </a:tcPr>
                </a:tc>
                <a:tc>
                  <a:txBody>
                    <a:bodyPr/>
                    <a:lstStyle/>
                    <a:p>
                      <a:pPr algn="l" fontAlgn="t"/>
                      <a:r>
                        <a:rPr lang="en-US" sz="900" u="none" strike="noStrike">
                          <a:effectLst/>
                          <a:latin typeface="Arial" panose="020B0604020202020204" pitchFamily="34" charset="0"/>
                          <a:cs typeface="Arial" panose="020B0604020202020204" pitchFamily="34" charset="0"/>
                        </a:rPr>
                        <a:t>Human resource</a:t>
                      </a:r>
                      <a:endParaRPr lang="en-US" sz="900" b="0" i="0" u="none" strike="noStrike">
                        <a:effectLst/>
                        <a:latin typeface="Arial" panose="020B0604020202020204" pitchFamily="34" charset="0"/>
                        <a:cs typeface="Arial" panose="020B0604020202020204" pitchFamily="34" charset="0"/>
                      </a:endParaRPr>
                    </a:p>
                  </a:txBody>
                  <a:tcPr marL="0" marR="0" marT="0" marB="0">
                    <a:solidFill>
                      <a:schemeClr val="accent4">
                        <a:lumMod val="20000"/>
                        <a:lumOff val="80000"/>
                      </a:schemeClr>
                    </a:solidFill>
                  </a:tcPr>
                </a:tc>
                <a:tc>
                  <a:txBody>
                    <a:bodyPr/>
                    <a:lstStyle/>
                    <a:p>
                      <a:pPr algn="l" fontAlgn="t"/>
                      <a:r>
                        <a:rPr lang="en-US" sz="900" u="none" strike="noStrike">
                          <a:effectLst/>
                          <a:latin typeface="Arial" panose="020B0604020202020204" pitchFamily="34" charset="0"/>
                          <a:cs typeface="Arial" panose="020B0604020202020204" pitchFamily="34" charset="0"/>
                        </a:rPr>
                        <a:t>Shortage of Human resource</a:t>
                      </a:r>
                      <a:endParaRPr lang="en-US" sz="900" b="0" i="0" u="none" strike="noStrike">
                        <a:effectLst/>
                        <a:latin typeface="Arial" panose="020B0604020202020204" pitchFamily="34" charset="0"/>
                        <a:cs typeface="Arial" panose="020B0604020202020204" pitchFamily="34" charset="0"/>
                      </a:endParaRPr>
                    </a:p>
                  </a:txBody>
                  <a:tcPr marL="0" marR="0" marT="0" marB="0">
                    <a:solidFill>
                      <a:schemeClr val="accent4">
                        <a:lumMod val="20000"/>
                        <a:lumOff val="80000"/>
                      </a:schemeClr>
                    </a:solidFill>
                  </a:tcPr>
                </a:tc>
                <a:tc>
                  <a:txBody>
                    <a:bodyPr/>
                    <a:lstStyle/>
                    <a:p>
                      <a:pPr algn="l" fontAlgn="t"/>
                      <a:r>
                        <a:rPr lang="en-US" sz="900" u="none" strike="noStrike">
                          <a:effectLst/>
                          <a:latin typeface="Arial" panose="020B0604020202020204" pitchFamily="34" charset="0"/>
                          <a:cs typeface="Arial" panose="020B0604020202020204" pitchFamily="34" charset="0"/>
                        </a:rPr>
                        <a:t>Lack of team members</a:t>
                      </a:r>
                      <a:endParaRPr lang="en-US" sz="900" b="0" i="0" u="none" strike="noStrike">
                        <a:effectLst/>
                        <a:latin typeface="Arial" panose="020B0604020202020204" pitchFamily="34" charset="0"/>
                        <a:cs typeface="Arial" panose="020B0604020202020204" pitchFamily="34" charset="0"/>
                      </a:endParaRPr>
                    </a:p>
                  </a:txBody>
                  <a:tcPr marL="0" marR="0" marT="0" marB="0">
                    <a:solidFill>
                      <a:schemeClr val="accent4">
                        <a:lumMod val="20000"/>
                        <a:lumOff val="80000"/>
                      </a:schemeClr>
                    </a:solidFill>
                  </a:tcPr>
                </a:tc>
                <a:tc>
                  <a:txBody>
                    <a:bodyPr/>
                    <a:lstStyle/>
                    <a:p>
                      <a:pPr algn="ctr" fontAlgn="t"/>
                      <a:r>
                        <a:rPr lang="en-US" sz="900" u="none" strike="noStrike">
                          <a:effectLst/>
                          <a:latin typeface="Arial" panose="020B0604020202020204" pitchFamily="34" charset="0"/>
                          <a:cs typeface="Arial" panose="020B0604020202020204" pitchFamily="34" charset="0"/>
                        </a:rPr>
                        <a:t>0.3</a:t>
                      </a:r>
                      <a:endParaRPr lang="en-US" sz="900" b="0" i="0" u="none" strike="noStrike">
                        <a:effectLst/>
                        <a:latin typeface="Arial" panose="020B0604020202020204" pitchFamily="34" charset="0"/>
                        <a:cs typeface="Arial" panose="020B0604020202020204" pitchFamily="34" charset="0"/>
                      </a:endParaRPr>
                    </a:p>
                  </a:txBody>
                  <a:tcPr marL="0" marR="0" marT="0" marB="0">
                    <a:solidFill>
                      <a:schemeClr val="accent4">
                        <a:lumMod val="20000"/>
                        <a:lumOff val="80000"/>
                      </a:schemeClr>
                    </a:solidFill>
                  </a:tcPr>
                </a:tc>
                <a:tc>
                  <a:txBody>
                    <a:bodyPr/>
                    <a:lstStyle/>
                    <a:p>
                      <a:pPr algn="ctr" fontAlgn="t"/>
                      <a:r>
                        <a:rPr lang="en-US" sz="900" u="none" strike="noStrike">
                          <a:effectLst/>
                          <a:latin typeface="Arial" panose="020B0604020202020204" pitchFamily="34" charset="0"/>
                          <a:cs typeface="Arial" panose="020B0604020202020204" pitchFamily="34" charset="0"/>
                        </a:rPr>
                        <a:t>4</a:t>
                      </a:r>
                      <a:endParaRPr lang="en-US" sz="900" b="0" i="0" u="none" strike="noStrike">
                        <a:effectLst/>
                        <a:latin typeface="Arial" panose="020B0604020202020204" pitchFamily="34" charset="0"/>
                        <a:cs typeface="Arial" panose="020B0604020202020204" pitchFamily="34" charset="0"/>
                      </a:endParaRPr>
                    </a:p>
                  </a:txBody>
                  <a:tcPr marL="0" marR="0" marT="0" marB="0">
                    <a:solidFill>
                      <a:schemeClr val="accent4">
                        <a:lumMod val="20000"/>
                        <a:lumOff val="80000"/>
                      </a:schemeClr>
                    </a:solidFill>
                  </a:tcPr>
                </a:tc>
                <a:tc>
                  <a:txBody>
                    <a:bodyPr/>
                    <a:lstStyle/>
                    <a:p>
                      <a:pPr algn="ctr" fontAlgn="t"/>
                      <a:r>
                        <a:rPr lang="en-US" sz="900" u="none" strike="noStrike">
                          <a:effectLst/>
                          <a:latin typeface="Arial" panose="020B0604020202020204" pitchFamily="34" charset="0"/>
                          <a:cs typeface="Arial" panose="020B0604020202020204" pitchFamily="34" charset="0"/>
                        </a:rPr>
                        <a:t>1.2</a:t>
                      </a:r>
                      <a:endParaRPr lang="en-US" sz="900" b="0" i="0" u="none" strike="noStrike">
                        <a:effectLst/>
                        <a:latin typeface="Arial" panose="020B0604020202020204" pitchFamily="34" charset="0"/>
                        <a:cs typeface="Arial" panose="020B0604020202020204" pitchFamily="34" charset="0"/>
                      </a:endParaRPr>
                    </a:p>
                  </a:txBody>
                  <a:tcPr marL="0" marR="0" marT="0" marB="0">
                    <a:solidFill>
                      <a:schemeClr val="accent4">
                        <a:lumMod val="20000"/>
                        <a:lumOff val="80000"/>
                      </a:schemeClr>
                    </a:solidFill>
                  </a:tcPr>
                </a:tc>
                <a:tc>
                  <a:txBody>
                    <a:bodyPr/>
                    <a:lstStyle/>
                    <a:p>
                      <a:pPr algn="ctr" fontAlgn="t"/>
                      <a:r>
                        <a:rPr lang="en-US" sz="900" u="none" strike="noStrike">
                          <a:effectLst/>
                          <a:latin typeface="Arial" panose="020B0604020202020204" pitchFamily="34" charset="0"/>
                          <a:cs typeface="Arial" panose="020B0604020202020204" pitchFamily="34" charset="0"/>
                        </a:rPr>
                        <a:t>4</a:t>
                      </a:r>
                      <a:endParaRPr lang="en-US" sz="900" b="0" i="0" u="none" strike="noStrike">
                        <a:effectLst/>
                        <a:latin typeface="Arial" panose="020B0604020202020204" pitchFamily="34" charset="0"/>
                        <a:cs typeface="Arial" panose="020B0604020202020204" pitchFamily="34" charset="0"/>
                      </a:endParaRPr>
                    </a:p>
                  </a:txBody>
                  <a:tcPr marL="0" marR="0" marT="0" marB="0">
                    <a:solidFill>
                      <a:schemeClr val="accent4">
                        <a:lumMod val="20000"/>
                        <a:lumOff val="80000"/>
                      </a:schemeClr>
                    </a:solidFill>
                  </a:tcPr>
                </a:tc>
                <a:tc>
                  <a:txBody>
                    <a:bodyPr/>
                    <a:lstStyle/>
                    <a:p>
                      <a:pPr algn="l" fontAlgn="t"/>
                      <a:r>
                        <a:rPr lang="en-US" sz="900" u="none" strike="noStrike">
                          <a:effectLst/>
                          <a:latin typeface="Arial" panose="020B0604020202020204" pitchFamily="34" charset="0"/>
                          <a:cs typeface="Arial" panose="020B0604020202020204" pitchFamily="34" charset="0"/>
                        </a:rPr>
                        <a:t>Member leaves the project team</a:t>
                      </a:r>
                      <a:endParaRPr lang="en-US" sz="900" b="0" i="0" u="none" strike="noStrike">
                        <a:effectLst/>
                        <a:latin typeface="Arial" panose="020B0604020202020204" pitchFamily="34" charset="0"/>
                        <a:cs typeface="Arial" panose="020B0604020202020204" pitchFamily="34" charset="0"/>
                      </a:endParaRPr>
                    </a:p>
                  </a:txBody>
                  <a:tcPr marL="0" marR="0" marT="0" marB="0">
                    <a:solidFill>
                      <a:schemeClr val="accent4">
                        <a:lumMod val="20000"/>
                        <a:lumOff val="80000"/>
                      </a:schemeClr>
                    </a:solidFill>
                  </a:tcPr>
                </a:tc>
                <a:tc>
                  <a:txBody>
                    <a:bodyPr/>
                    <a:lstStyle/>
                    <a:p>
                      <a:pPr algn="ctr" fontAlgn="t"/>
                      <a:r>
                        <a:rPr lang="en-US" sz="900" u="none" strike="noStrike">
                          <a:effectLst/>
                          <a:latin typeface="Arial" panose="020B0604020202020204" pitchFamily="34" charset="0"/>
                          <a:cs typeface="Arial" panose="020B0604020202020204" pitchFamily="34" charset="0"/>
                        </a:rPr>
                        <a:t>Open</a:t>
                      </a:r>
                      <a:endParaRPr lang="en-US" sz="900" b="0" i="0" u="none" strike="noStrike">
                        <a:effectLst/>
                        <a:latin typeface="Arial" panose="020B0604020202020204" pitchFamily="34" charset="0"/>
                        <a:cs typeface="Arial" panose="020B0604020202020204" pitchFamily="34" charset="0"/>
                      </a:endParaRPr>
                    </a:p>
                  </a:txBody>
                  <a:tcPr marL="0" marR="0" marT="0" marB="0">
                    <a:solidFill>
                      <a:schemeClr val="accent4">
                        <a:lumMod val="20000"/>
                        <a:lumOff val="80000"/>
                      </a:schemeClr>
                    </a:solidFill>
                  </a:tcPr>
                </a:tc>
                <a:tc>
                  <a:txBody>
                    <a:bodyPr/>
                    <a:lstStyle/>
                    <a:p>
                      <a:pPr algn="ctr" fontAlgn="ctr"/>
                      <a:r>
                        <a:rPr lang="en-US" sz="900" u="none" strike="noStrike">
                          <a:effectLst/>
                          <a:latin typeface="Arial" panose="020B0604020202020204" pitchFamily="34" charset="0"/>
                          <a:cs typeface="Arial" panose="020B0604020202020204" pitchFamily="34" charset="0"/>
                        </a:rPr>
                        <a:t> </a:t>
                      </a:r>
                      <a:endParaRPr lang="en-US" sz="900" b="0" i="0" u="none" strike="noStrike">
                        <a:effectLst/>
                        <a:latin typeface="Arial" panose="020B0604020202020204" pitchFamily="34" charset="0"/>
                        <a:cs typeface="Arial" panose="020B0604020202020204" pitchFamily="34" charset="0"/>
                      </a:endParaRPr>
                    </a:p>
                  </a:txBody>
                  <a:tcPr marL="0" marR="0" marT="0" marB="0" anchor="ctr">
                    <a:solidFill>
                      <a:schemeClr val="accent4">
                        <a:lumMod val="20000"/>
                        <a:lumOff val="80000"/>
                      </a:schemeClr>
                    </a:solidFill>
                  </a:tcPr>
                </a:tc>
                <a:tc>
                  <a:txBody>
                    <a:bodyPr/>
                    <a:lstStyle/>
                    <a:p>
                      <a:pPr algn="l" fontAlgn="t"/>
                      <a:r>
                        <a:rPr lang="en-US" sz="900" u="none" strike="noStrike">
                          <a:effectLst/>
                          <a:latin typeface="Arial" panose="020B0604020202020204" pitchFamily="34" charset="0"/>
                          <a:cs typeface="Arial" panose="020B0604020202020204" pitchFamily="34" charset="0"/>
                        </a:rPr>
                        <a:t>Have an open talk within team member to clear out the objectives and understand each others.</a:t>
                      </a:r>
                      <a:endParaRPr lang="en-US" sz="900" b="0" i="0" u="none" strike="noStrike">
                        <a:effectLst/>
                        <a:latin typeface="Arial" panose="020B0604020202020204" pitchFamily="34" charset="0"/>
                        <a:cs typeface="Arial" panose="020B0604020202020204" pitchFamily="34" charset="0"/>
                      </a:endParaRPr>
                    </a:p>
                  </a:txBody>
                  <a:tcPr marL="0" marR="0" marT="0" marB="0">
                    <a:solidFill>
                      <a:schemeClr val="accent4">
                        <a:lumMod val="20000"/>
                        <a:lumOff val="80000"/>
                      </a:schemeClr>
                    </a:solidFill>
                  </a:tcPr>
                </a:tc>
                <a:tc>
                  <a:txBody>
                    <a:bodyPr/>
                    <a:lstStyle/>
                    <a:p>
                      <a:pPr algn="l" fontAlgn="t"/>
                      <a:r>
                        <a:rPr lang="en-US" sz="900" u="none" strike="noStrike">
                          <a:effectLst/>
                          <a:latin typeface="Arial" panose="020B0604020202020204" pitchFamily="34" charset="0"/>
                          <a:cs typeface="Arial" panose="020B0604020202020204" pitchFamily="34" charset="0"/>
                        </a:rPr>
                        <a:t>Assign work to other members, increase effort</a:t>
                      </a:r>
                      <a:endParaRPr lang="en-US" sz="900" b="0" i="0" u="none" strike="noStrike">
                        <a:effectLst/>
                        <a:latin typeface="Arial" panose="020B0604020202020204" pitchFamily="34" charset="0"/>
                        <a:cs typeface="Arial" panose="020B0604020202020204" pitchFamily="34" charset="0"/>
                      </a:endParaRPr>
                    </a:p>
                  </a:txBody>
                  <a:tcPr marL="0" marR="0" marT="0" marB="0">
                    <a:solidFill>
                      <a:schemeClr val="accent4">
                        <a:lumMod val="20000"/>
                        <a:lumOff val="80000"/>
                      </a:schemeClr>
                    </a:solidFill>
                  </a:tcPr>
                </a:tc>
                <a:tc>
                  <a:txBody>
                    <a:bodyPr/>
                    <a:lstStyle/>
                    <a:p>
                      <a:pPr algn="l" fontAlgn="t"/>
                      <a:r>
                        <a:rPr lang="en-US" sz="900" u="none" strike="noStrike">
                          <a:effectLst/>
                          <a:latin typeface="Arial" panose="020B0604020202020204" pitchFamily="34" charset="0"/>
                          <a:cs typeface="Arial" panose="020B0604020202020204" pitchFamily="34" charset="0"/>
                        </a:rPr>
                        <a:t>PM</a:t>
                      </a:r>
                      <a:endParaRPr lang="en-US" sz="900" b="0" i="0" u="none" strike="noStrike">
                        <a:effectLst/>
                        <a:latin typeface="Arial" panose="020B0604020202020204" pitchFamily="34" charset="0"/>
                        <a:cs typeface="Arial" panose="020B0604020202020204" pitchFamily="34" charset="0"/>
                      </a:endParaRPr>
                    </a:p>
                  </a:txBody>
                  <a:tcPr marL="0" marR="0" marT="0" marB="0">
                    <a:solidFill>
                      <a:schemeClr val="accent4">
                        <a:lumMod val="20000"/>
                        <a:lumOff val="80000"/>
                      </a:schemeClr>
                    </a:solidFill>
                  </a:tcPr>
                </a:tc>
                <a:tc>
                  <a:txBody>
                    <a:bodyPr/>
                    <a:lstStyle/>
                    <a:p>
                      <a:pPr algn="ctr" fontAlgn="t"/>
                      <a:r>
                        <a:rPr lang="en-US" sz="900" u="none" strike="noStrike">
                          <a:effectLst/>
                          <a:latin typeface="Arial" panose="020B0604020202020204" pitchFamily="34" charset="0"/>
                          <a:cs typeface="Arial" panose="020B0604020202020204" pitchFamily="34" charset="0"/>
                        </a:rPr>
                        <a:t>8/24/2016</a:t>
                      </a:r>
                      <a:endParaRPr lang="en-US" sz="900" b="0" i="0" u="none" strike="noStrike">
                        <a:effectLst/>
                        <a:latin typeface="Arial" panose="020B0604020202020204" pitchFamily="34" charset="0"/>
                        <a:cs typeface="Arial" panose="020B0604020202020204" pitchFamily="34" charset="0"/>
                      </a:endParaRPr>
                    </a:p>
                  </a:txBody>
                  <a:tcPr marL="0" marR="0" marT="0" marB="0">
                    <a:solidFill>
                      <a:schemeClr val="accent4">
                        <a:lumMod val="20000"/>
                        <a:lumOff val="80000"/>
                      </a:schemeClr>
                    </a:solidFill>
                  </a:tcPr>
                </a:tc>
                <a:tc>
                  <a:txBody>
                    <a:bodyPr/>
                    <a:lstStyle/>
                    <a:p>
                      <a:pPr algn="l" fontAlgn="t"/>
                      <a:r>
                        <a:rPr lang="en-US" sz="900" u="none" strike="noStrike">
                          <a:effectLst/>
                          <a:latin typeface="Arial" panose="020B0604020202020204" pitchFamily="34" charset="0"/>
                          <a:cs typeface="Arial" panose="020B0604020202020204" pitchFamily="34" charset="0"/>
                        </a:rPr>
                        <a:t> </a:t>
                      </a:r>
                      <a:endParaRPr lang="en-US" sz="900" b="0" i="0" u="none" strike="noStrike">
                        <a:effectLst/>
                        <a:latin typeface="Arial" panose="020B0604020202020204" pitchFamily="34" charset="0"/>
                        <a:cs typeface="Arial" panose="020B0604020202020204" pitchFamily="34" charset="0"/>
                      </a:endParaRPr>
                    </a:p>
                  </a:txBody>
                  <a:tcPr marL="0" marR="0" marT="0" marB="0">
                    <a:solidFill>
                      <a:schemeClr val="accent4">
                        <a:lumMod val="20000"/>
                        <a:lumOff val="80000"/>
                      </a:schemeClr>
                    </a:solidFill>
                  </a:tcPr>
                </a:tc>
                <a:tc>
                  <a:txBody>
                    <a:bodyPr/>
                    <a:lstStyle/>
                    <a:p>
                      <a:pPr algn="l" fontAlgn="t"/>
                      <a:r>
                        <a:rPr lang="en-US" sz="900" u="none" strike="noStrike">
                          <a:effectLst/>
                          <a:latin typeface="Arial" panose="020B0604020202020204" pitchFamily="34" charset="0"/>
                          <a:cs typeface="Arial" panose="020B0604020202020204" pitchFamily="34" charset="0"/>
                        </a:rPr>
                        <a:t> </a:t>
                      </a:r>
                      <a:endParaRPr lang="en-US" sz="900" b="0" i="0" u="none" strike="noStrike">
                        <a:effectLst/>
                        <a:latin typeface="Arial" panose="020B0604020202020204" pitchFamily="34" charset="0"/>
                        <a:cs typeface="Arial" panose="020B0604020202020204" pitchFamily="34" charset="0"/>
                      </a:endParaRPr>
                    </a:p>
                  </a:txBody>
                  <a:tcPr marL="0" marR="0" marT="0" marB="0">
                    <a:solidFill>
                      <a:schemeClr val="accent4">
                        <a:lumMod val="20000"/>
                        <a:lumOff val="80000"/>
                      </a:schemeClr>
                    </a:solidFill>
                  </a:tcPr>
                </a:tc>
                <a:tc>
                  <a:txBody>
                    <a:bodyPr/>
                    <a:lstStyle/>
                    <a:p>
                      <a:pPr algn="ctr" fontAlgn="t"/>
                      <a:r>
                        <a:rPr lang="en-US" sz="900" u="none" strike="noStrike">
                          <a:effectLst/>
                          <a:latin typeface="Arial" panose="020B0604020202020204" pitchFamily="34" charset="0"/>
                          <a:cs typeface="Arial" panose="020B0604020202020204" pitchFamily="34" charset="0"/>
                        </a:rPr>
                        <a:t>8/25/2016</a:t>
                      </a:r>
                      <a:endParaRPr lang="en-US" sz="900" b="0" i="0" u="none" strike="noStrike">
                        <a:effectLst/>
                        <a:latin typeface="Arial" panose="020B0604020202020204" pitchFamily="34" charset="0"/>
                        <a:cs typeface="Arial" panose="020B0604020202020204" pitchFamily="34" charset="0"/>
                      </a:endParaRPr>
                    </a:p>
                  </a:txBody>
                  <a:tcPr marL="0" marR="0" marT="0" marB="0">
                    <a:solidFill>
                      <a:schemeClr val="accent4">
                        <a:lumMod val="20000"/>
                        <a:lumOff val="80000"/>
                      </a:schemeClr>
                    </a:solidFill>
                  </a:tcPr>
                </a:tc>
                <a:tc>
                  <a:txBody>
                    <a:bodyPr/>
                    <a:lstStyle/>
                    <a:p>
                      <a:pPr algn="l" fontAlgn="t"/>
                      <a:r>
                        <a:rPr lang="en-US" sz="900" u="none" strike="noStrike">
                          <a:effectLst/>
                          <a:latin typeface="Arial" panose="020B0604020202020204" pitchFamily="34" charset="0"/>
                          <a:cs typeface="Arial" panose="020B0604020202020204" pitchFamily="34" charset="0"/>
                        </a:rPr>
                        <a:t> </a:t>
                      </a:r>
                      <a:endParaRPr lang="en-US" sz="900" b="0" i="0" u="none" strike="noStrike">
                        <a:effectLst/>
                        <a:latin typeface="Arial" panose="020B0604020202020204" pitchFamily="34" charset="0"/>
                        <a:cs typeface="Arial" panose="020B0604020202020204" pitchFamily="34" charset="0"/>
                      </a:endParaRPr>
                    </a:p>
                  </a:txBody>
                  <a:tcPr marL="0" marR="0" marT="0" marB="0">
                    <a:solidFill>
                      <a:schemeClr val="accent4">
                        <a:lumMod val="20000"/>
                        <a:lumOff val="80000"/>
                      </a:schemeClr>
                    </a:solidFill>
                  </a:tcPr>
                </a:tc>
              </a:tr>
            </a:tbl>
          </a:graphicData>
        </a:graphic>
      </p:graphicFrame>
    </p:spTree>
    <p:extLst>
      <p:ext uri="{BB962C8B-B14F-4D97-AF65-F5344CB8AC3E}">
        <p14:creationId xmlns:p14="http://schemas.microsoft.com/office/powerpoint/2010/main" val="10135549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46000">
              <a:schemeClr val="bg1">
                <a:lumMod val="95000"/>
              </a:schemeClr>
            </a:gs>
            <a:gs pos="100000">
              <a:schemeClr val="bg1">
                <a:lumMod val="85000"/>
              </a:schemeClr>
            </a:gs>
          </a:gsLst>
          <a:path path="circle">
            <a:fillToRect l="50000" t="130000" r="50000" b="-30000"/>
          </a:path>
        </a:gradFill>
        <a:effectLst/>
      </p:bgPr>
    </p:bg>
    <p:spTree>
      <p:nvGrpSpPr>
        <p:cNvPr id="1" name=""/>
        <p:cNvGrpSpPr/>
        <p:nvPr/>
      </p:nvGrpSpPr>
      <p:grpSpPr>
        <a:xfrm>
          <a:off x="0" y="0"/>
          <a:ext cx="0" cy="0"/>
          <a:chOff x="0" y="0"/>
          <a:chExt cx="0" cy="0"/>
        </a:xfrm>
      </p:grpSpPr>
      <p:grpSp>
        <p:nvGrpSpPr>
          <p:cNvPr id="2" name="Group 1"/>
          <p:cNvGrpSpPr/>
          <p:nvPr/>
        </p:nvGrpSpPr>
        <p:grpSpPr>
          <a:xfrm>
            <a:off x="0" y="6500316"/>
            <a:ext cx="12192000" cy="423333"/>
            <a:chOff x="0" y="6434667"/>
            <a:chExt cx="12192000" cy="423333"/>
          </a:xfrm>
          <a:solidFill>
            <a:schemeClr val="accent4"/>
          </a:solidFill>
        </p:grpSpPr>
        <p:sp>
          <p:nvSpPr>
            <p:cNvPr id="3" name="Rectangle 2"/>
            <p:cNvSpPr/>
            <p:nvPr/>
          </p:nvSpPr>
          <p:spPr>
            <a:xfrm>
              <a:off x="0" y="6434667"/>
              <a:ext cx="12192000" cy="42333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80189" y="6461667"/>
              <a:ext cx="5171749" cy="369332"/>
            </a:xfrm>
            <a:prstGeom prst="rect">
              <a:avLst/>
            </a:prstGeom>
            <a:grpFill/>
          </p:spPr>
          <p:txBody>
            <a:bodyPr wrap="square" rtlCol="0">
              <a:spAutoFit/>
            </a:bodyPr>
            <a:lstStyle/>
            <a:p>
              <a:r>
                <a:rPr lang="ja-JP" altLang="en-US">
                  <a:solidFill>
                    <a:schemeClr val="bg1"/>
                  </a:solidFill>
                  <a:latin typeface="Arial" panose="020B0604020202020204" pitchFamily="34" charset="0"/>
                  <a:cs typeface="Arial" panose="020B0604020202020204" pitchFamily="34" charset="0"/>
                </a:rPr>
                <a:t>プロジェクト管理  </a:t>
              </a:r>
              <a:r>
                <a:rPr lang="en-US" altLang="ja-JP">
                  <a:solidFill>
                    <a:schemeClr val="bg1"/>
                  </a:solidFill>
                  <a:latin typeface="Arial" panose="020B0604020202020204" pitchFamily="34" charset="0"/>
                  <a:cs typeface="Arial" panose="020B0604020202020204" pitchFamily="34" charset="0"/>
                </a:rPr>
                <a:t>Project Management</a:t>
              </a:r>
              <a:endParaRPr lang="en-US" b="1" dirty="0">
                <a:solidFill>
                  <a:schemeClr val="bg1"/>
                </a:solidFill>
                <a:latin typeface="Arial" panose="020B0604020202020204" pitchFamily="34" charset="0"/>
                <a:cs typeface="Arial" panose="020B0604020202020204" pitchFamily="34" charset="0"/>
              </a:endParaRPr>
            </a:p>
          </p:txBody>
        </p:sp>
        <p:pic>
          <p:nvPicPr>
            <p:cNvPr id="5"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10903861" y="6498991"/>
              <a:ext cx="851179" cy="262447"/>
            </a:xfrm>
            <a:prstGeom prst="rect">
              <a:avLst/>
            </a:prstGeom>
            <a:grpFill/>
            <a:extLst/>
          </p:spPr>
        </p:pic>
      </p:grpSp>
      <p:sp>
        <p:nvSpPr>
          <p:cNvPr id="6" name="Rectangle 5"/>
          <p:cNvSpPr/>
          <p:nvPr/>
        </p:nvSpPr>
        <p:spPr>
          <a:xfrm>
            <a:off x="0" y="199293"/>
            <a:ext cx="12192000" cy="914400"/>
          </a:xfrm>
          <a:prstGeom prst="rect">
            <a:avLst/>
          </a:prstGeom>
          <a:solidFill>
            <a:srgbClr val="188ED6"/>
          </a:solidFill>
          <a:ln>
            <a:noFill/>
          </a:ln>
          <a:effectLst>
            <a:outerShdw blurRad="63500" dist="38100" dir="5400000" sx="101000" sy="101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1" y="302550"/>
            <a:ext cx="12192002" cy="707886"/>
          </a:xfrm>
          <a:prstGeom prst="rect">
            <a:avLst/>
          </a:prstGeom>
          <a:noFill/>
        </p:spPr>
        <p:txBody>
          <a:bodyPr wrap="square" rtlCol="0">
            <a:spAutoFit/>
          </a:bodyPr>
          <a:lstStyle/>
          <a:p>
            <a:r>
              <a:rPr lang="en-US" sz="4000" smtClean="0">
                <a:solidFill>
                  <a:schemeClr val="bg1"/>
                </a:solidFill>
              </a:rPr>
              <a:t>2.7.</a:t>
            </a:r>
            <a:r>
              <a:rPr lang="ja-JP" altLang="en-US" sz="4000" smtClean="0">
                <a:solidFill>
                  <a:schemeClr val="bg1"/>
                </a:solidFill>
                <a:latin typeface="Arial" panose="020B0604020202020204" pitchFamily="34" charset="0"/>
                <a:cs typeface="Arial" panose="020B0604020202020204" pitchFamily="34" charset="0"/>
              </a:rPr>
              <a:t> </a:t>
            </a:r>
            <a:r>
              <a:rPr lang="ja-JP" altLang="en-US" sz="3600">
                <a:solidFill>
                  <a:schemeClr val="bg1"/>
                </a:solidFill>
                <a:latin typeface="Arial" panose="020B0604020202020204" pitchFamily="34" charset="0"/>
                <a:cs typeface="Arial" panose="020B0604020202020204" pitchFamily="34" charset="0"/>
              </a:rPr>
              <a:t>コンフィグレーション管理  </a:t>
            </a:r>
            <a:r>
              <a:rPr lang="en-US" altLang="ja-JP" sz="3600">
                <a:solidFill>
                  <a:schemeClr val="bg1"/>
                </a:solidFill>
                <a:latin typeface="Arial" panose="020B0604020202020204" pitchFamily="34" charset="0"/>
                <a:cs typeface="Arial" panose="020B0604020202020204" pitchFamily="34" charset="0"/>
              </a:rPr>
              <a:t>Configuration management</a:t>
            </a:r>
            <a:endParaRPr lang="en-US" sz="3600">
              <a:solidFill>
                <a:schemeClr val="bg1"/>
              </a:solidFill>
            </a:endParaRPr>
          </a:p>
        </p:txBody>
      </p:sp>
      <p:sp>
        <p:nvSpPr>
          <p:cNvPr id="20" name="Freeform 6"/>
          <p:cNvSpPr>
            <a:spLocks noEditPoints="1"/>
          </p:cNvSpPr>
          <p:nvPr/>
        </p:nvSpPr>
        <p:spPr bwMode="auto">
          <a:xfrm>
            <a:off x="6320941" y="1722260"/>
            <a:ext cx="836612" cy="838200"/>
          </a:xfrm>
          <a:custGeom>
            <a:avLst/>
            <a:gdLst>
              <a:gd name="T0" fmla="*/ 1526 w 3687"/>
              <a:gd name="T1" fmla="*/ 1338 h 3693"/>
              <a:gd name="T2" fmla="*/ 1497 w 3687"/>
              <a:gd name="T3" fmla="*/ 1446 h 3693"/>
              <a:gd name="T4" fmla="*/ 1307 w 3687"/>
              <a:gd name="T5" fmla="*/ 1694 h 3693"/>
              <a:gd name="T6" fmla="*/ 1283 w 3687"/>
              <a:gd name="T7" fmla="*/ 2022 h 3693"/>
              <a:gd name="T8" fmla="*/ 1457 w 3687"/>
              <a:gd name="T9" fmla="*/ 2323 h 3693"/>
              <a:gd name="T10" fmla="*/ 1777 w 3687"/>
              <a:gd name="T11" fmla="*/ 2467 h 3693"/>
              <a:gd name="T12" fmla="*/ 2126 w 3687"/>
              <a:gd name="T13" fmla="*/ 2393 h 3693"/>
              <a:gd name="T14" fmla="*/ 2357 w 3687"/>
              <a:gd name="T15" fmla="*/ 2136 h 3693"/>
              <a:gd name="T16" fmla="*/ 2396 w 3687"/>
              <a:gd name="T17" fmla="*/ 1783 h 3693"/>
              <a:gd name="T18" fmla="*/ 2227 w 3687"/>
              <a:gd name="T19" fmla="*/ 1485 h 3693"/>
              <a:gd name="T20" fmla="*/ 2146 w 3687"/>
              <a:gd name="T21" fmla="*/ 1357 h 3693"/>
              <a:gd name="T22" fmla="*/ 2230 w 3687"/>
              <a:gd name="T23" fmla="*/ 1284 h 3693"/>
              <a:gd name="T24" fmla="*/ 2426 w 3687"/>
              <a:gd name="T25" fmla="*/ 1432 h 3693"/>
              <a:gd name="T26" fmla="*/ 2581 w 3687"/>
              <a:gd name="T27" fmla="*/ 1769 h 3693"/>
              <a:gd name="T28" fmla="*/ 2539 w 3687"/>
              <a:gd name="T29" fmla="*/ 2169 h 3693"/>
              <a:gd name="T30" fmla="*/ 2298 w 3687"/>
              <a:gd name="T31" fmla="*/ 2491 h 3693"/>
              <a:gd name="T32" fmla="*/ 1916 w 3687"/>
              <a:gd name="T33" fmla="*/ 2641 h 3693"/>
              <a:gd name="T34" fmla="*/ 1506 w 3687"/>
              <a:gd name="T35" fmla="*/ 2564 h 3693"/>
              <a:gd name="T36" fmla="*/ 1209 w 3687"/>
              <a:gd name="T37" fmla="*/ 2294 h 3693"/>
              <a:gd name="T38" fmla="*/ 1095 w 3687"/>
              <a:gd name="T39" fmla="*/ 1896 h 3693"/>
              <a:gd name="T40" fmla="*/ 1186 w 3687"/>
              <a:gd name="T41" fmla="*/ 1534 h 3693"/>
              <a:gd name="T42" fmla="*/ 1408 w 3687"/>
              <a:gd name="T43" fmla="*/ 1291 h 3693"/>
              <a:gd name="T44" fmla="*/ 1900 w 3687"/>
              <a:gd name="T45" fmla="*/ 1012 h 3693"/>
              <a:gd name="T46" fmla="*/ 1913 w 3687"/>
              <a:gd name="T47" fmla="*/ 1939 h 3693"/>
              <a:gd name="T48" fmla="*/ 1797 w 3687"/>
              <a:gd name="T49" fmla="*/ 1973 h 3693"/>
              <a:gd name="T50" fmla="*/ 1755 w 3687"/>
              <a:gd name="T51" fmla="*/ 1051 h 3693"/>
              <a:gd name="T52" fmla="*/ 1844 w 3687"/>
              <a:gd name="T53" fmla="*/ 184 h 3693"/>
              <a:gd name="T54" fmla="*/ 1221 w 3687"/>
              <a:gd name="T55" fmla="*/ 305 h 3693"/>
              <a:gd name="T56" fmla="*/ 705 w 3687"/>
              <a:gd name="T57" fmla="*/ 638 h 3693"/>
              <a:gd name="T58" fmla="*/ 343 w 3687"/>
              <a:gd name="T59" fmla="*/ 1134 h 3693"/>
              <a:gd name="T60" fmla="*/ 182 w 3687"/>
              <a:gd name="T61" fmla="*/ 1743 h 3693"/>
              <a:gd name="T62" fmla="*/ 264 w 3687"/>
              <a:gd name="T63" fmla="*/ 2378 h 3693"/>
              <a:gd name="T64" fmla="*/ 564 w 3687"/>
              <a:gd name="T65" fmla="*/ 2917 h 3693"/>
              <a:gd name="T66" fmla="*/ 1034 w 3687"/>
              <a:gd name="T67" fmla="*/ 3308 h 3693"/>
              <a:gd name="T68" fmla="*/ 1628 w 3687"/>
              <a:gd name="T69" fmla="*/ 3506 h 3693"/>
              <a:gd name="T70" fmla="*/ 2268 w 3687"/>
              <a:gd name="T71" fmla="*/ 3464 h 3693"/>
              <a:gd name="T72" fmla="*/ 2825 w 3687"/>
              <a:gd name="T73" fmla="*/ 3197 h 3693"/>
              <a:gd name="T74" fmla="*/ 3244 w 3687"/>
              <a:gd name="T75" fmla="*/ 2751 h 3693"/>
              <a:gd name="T76" fmla="*/ 3477 w 3687"/>
              <a:gd name="T77" fmla="*/ 2174 h 3693"/>
              <a:gd name="T78" fmla="*/ 3477 w 3687"/>
              <a:gd name="T79" fmla="*/ 1530 h 3693"/>
              <a:gd name="T80" fmla="*/ 3244 w 3687"/>
              <a:gd name="T81" fmla="*/ 953 h 3693"/>
              <a:gd name="T82" fmla="*/ 2825 w 3687"/>
              <a:gd name="T83" fmla="*/ 507 h 3693"/>
              <a:gd name="T84" fmla="*/ 2268 w 3687"/>
              <a:gd name="T85" fmla="*/ 239 h 3693"/>
              <a:gd name="T86" fmla="*/ 1844 w 3687"/>
              <a:gd name="T87" fmla="*/ 0 h 3693"/>
              <a:gd name="T88" fmla="*/ 2487 w 3687"/>
              <a:gd name="T89" fmla="*/ 116 h 3693"/>
              <a:gd name="T90" fmla="*/ 3031 w 3687"/>
              <a:gd name="T91" fmla="*/ 435 h 3693"/>
              <a:gd name="T92" fmla="*/ 3436 w 3687"/>
              <a:gd name="T93" fmla="*/ 915 h 3693"/>
              <a:gd name="T94" fmla="*/ 3658 w 3687"/>
              <a:gd name="T95" fmla="*/ 1515 h 3693"/>
              <a:gd name="T96" fmla="*/ 3658 w 3687"/>
              <a:gd name="T97" fmla="*/ 2179 h 3693"/>
              <a:gd name="T98" fmla="*/ 3436 w 3687"/>
              <a:gd name="T99" fmla="*/ 2779 h 3693"/>
              <a:gd name="T100" fmla="*/ 3031 w 3687"/>
              <a:gd name="T101" fmla="*/ 3259 h 3693"/>
              <a:gd name="T102" fmla="*/ 2487 w 3687"/>
              <a:gd name="T103" fmla="*/ 3578 h 3693"/>
              <a:gd name="T104" fmla="*/ 1844 w 3687"/>
              <a:gd name="T105" fmla="*/ 3693 h 3693"/>
              <a:gd name="T106" fmla="*/ 1201 w 3687"/>
              <a:gd name="T107" fmla="*/ 3578 h 3693"/>
              <a:gd name="T108" fmla="*/ 656 w 3687"/>
              <a:gd name="T109" fmla="*/ 3259 h 3693"/>
              <a:gd name="T110" fmla="*/ 252 w 3687"/>
              <a:gd name="T111" fmla="*/ 2779 h 3693"/>
              <a:gd name="T112" fmla="*/ 30 w 3687"/>
              <a:gd name="T113" fmla="*/ 2179 h 3693"/>
              <a:gd name="T114" fmla="*/ 30 w 3687"/>
              <a:gd name="T115" fmla="*/ 1515 h 3693"/>
              <a:gd name="T116" fmla="*/ 252 w 3687"/>
              <a:gd name="T117" fmla="*/ 915 h 3693"/>
              <a:gd name="T118" fmla="*/ 656 w 3687"/>
              <a:gd name="T119" fmla="*/ 435 h 3693"/>
              <a:gd name="T120" fmla="*/ 1201 w 3687"/>
              <a:gd name="T121" fmla="*/ 116 h 3693"/>
              <a:gd name="T122" fmla="*/ 1844 w 3687"/>
              <a:gd name="T123" fmla="*/ 0 h 3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687" h="3693">
                <a:moveTo>
                  <a:pt x="1446" y="1283"/>
                </a:moveTo>
                <a:lnTo>
                  <a:pt x="1466" y="1285"/>
                </a:lnTo>
                <a:lnTo>
                  <a:pt x="1485" y="1293"/>
                </a:lnTo>
                <a:lnTo>
                  <a:pt x="1502" y="1304"/>
                </a:lnTo>
                <a:lnTo>
                  <a:pt x="1516" y="1320"/>
                </a:lnTo>
                <a:lnTo>
                  <a:pt x="1526" y="1338"/>
                </a:lnTo>
                <a:lnTo>
                  <a:pt x="1532" y="1357"/>
                </a:lnTo>
                <a:lnTo>
                  <a:pt x="1534" y="1377"/>
                </a:lnTo>
                <a:lnTo>
                  <a:pt x="1531" y="1396"/>
                </a:lnTo>
                <a:lnTo>
                  <a:pt x="1525" y="1415"/>
                </a:lnTo>
                <a:lnTo>
                  <a:pt x="1512" y="1432"/>
                </a:lnTo>
                <a:lnTo>
                  <a:pt x="1497" y="1446"/>
                </a:lnTo>
                <a:lnTo>
                  <a:pt x="1455" y="1480"/>
                </a:lnTo>
                <a:lnTo>
                  <a:pt x="1417" y="1517"/>
                </a:lnTo>
                <a:lnTo>
                  <a:pt x="1383" y="1558"/>
                </a:lnTo>
                <a:lnTo>
                  <a:pt x="1354" y="1600"/>
                </a:lnTo>
                <a:lnTo>
                  <a:pt x="1329" y="1646"/>
                </a:lnTo>
                <a:lnTo>
                  <a:pt x="1307" y="1694"/>
                </a:lnTo>
                <a:lnTo>
                  <a:pt x="1292" y="1744"/>
                </a:lnTo>
                <a:lnTo>
                  <a:pt x="1279" y="1795"/>
                </a:lnTo>
                <a:lnTo>
                  <a:pt x="1272" y="1847"/>
                </a:lnTo>
                <a:lnTo>
                  <a:pt x="1269" y="1900"/>
                </a:lnTo>
                <a:lnTo>
                  <a:pt x="1272" y="1962"/>
                </a:lnTo>
                <a:lnTo>
                  <a:pt x="1283" y="2022"/>
                </a:lnTo>
                <a:lnTo>
                  <a:pt x="1298" y="2081"/>
                </a:lnTo>
                <a:lnTo>
                  <a:pt x="1321" y="2136"/>
                </a:lnTo>
                <a:lnTo>
                  <a:pt x="1348" y="2187"/>
                </a:lnTo>
                <a:lnTo>
                  <a:pt x="1380" y="2237"/>
                </a:lnTo>
                <a:lnTo>
                  <a:pt x="1417" y="2282"/>
                </a:lnTo>
                <a:lnTo>
                  <a:pt x="1457" y="2323"/>
                </a:lnTo>
                <a:lnTo>
                  <a:pt x="1503" y="2360"/>
                </a:lnTo>
                <a:lnTo>
                  <a:pt x="1551" y="2393"/>
                </a:lnTo>
                <a:lnTo>
                  <a:pt x="1604" y="2420"/>
                </a:lnTo>
                <a:lnTo>
                  <a:pt x="1659" y="2441"/>
                </a:lnTo>
                <a:lnTo>
                  <a:pt x="1717" y="2458"/>
                </a:lnTo>
                <a:lnTo>
                  <a:pt x="1777" y="2467"/>
                </a:lnTo>
                <a:lnTo>
                  <a:pt x="1838" y="2470"/>
                </a:lnTo>
                <a:lnTo>
                  <a:pt x="1901" y="2467"/>
                </a:lnTo>
                <a:lnTo>
                  <a:pt x="1960" y="2458"/>
                </a:lnTo>
                <a:lnTo>
                  <a:pt x="2019" y="2441"/>
                </a:lnTo>
                <a:lnTo>
                  <a:pt x="2073" y="2420"/>
                </a:lnTo>
                <a:lnTo>
                  <a:pt x="2126" y="2393"/>
                </a:lnTo>
                <a:lnTo>
                  <a:pt x="2174" y="2360"/>
                </a:lnTo>
                <a:lnTo>
                  <a:pt x="2220" y="2323"/>
                </a:lnTo>
                <a:lnTo>
                  <a:pt x="2261" y="2282"/>
                </a:lnTo>
                <a:lnTo>
                  <a:pt x="2298" y="2237"/>
                </a:lnTo>
                <a:lnTo>
                  <a:pt x="2330" y="2187"/>
                </a:lnTo>
                <a:lnTo>
                  <a:pt x="2357" y="2136"/>
                </a:lnTo>
                <a:lnTo>
                  <a:pt x="2379" y="2081"/>
                </a:lnTo>
                <a:lnTo>
                  <a:pt x="2395" y="2022"/>
                </a:lnTo>
                <a:lnTo>
                  <a:pt x="2405" y="1962"/>
                </a:lnTo>
                <a:lnTo>
                  <a:pt x="2408" y="1900"/>
                </a:lnTo>
                <a:lnTo>
                  <a:pt x="2405" y="1842"/>
                </a:lnTo>
                <a:lnTo>
                  <a:pt x="2396" y="1783"/>
                </a:lnTo>
                <a:lnTo>
                  <a:pt x="2382" y="1727"/>
                </a:lnTo>
                <a:lnTo>
                  <a:pt x="2361" y="1673"/>
                </a:lnTo>
                <a:lnTo>
                  <a:pt x="2336" y="1622"/>
                </a:lnTo>
                <a:lnTo>
                  <a:pt x="2304" y="1573"/>
                </a:lnTo>
                <a:lnTo>
                  <a:pt x="2268" y="1527"/>
                </a:lnTo>
                <a:lnTo>
                  <a:pt x="2227" y="1485"/>
                </a:lnTo>
                <a:lnTo>
                  <a:pt x="2181" y="1446"/>
                </a:lnTo>
                <a:lnTo>
                  <a:pt x="2166" y="1432"/>
                </a:lnTo>
                <a:lnTo>
                  <a:pt x="2155" y="1415"/>
                </a:lnTo>
                <a:lnTo>
                  <a:pt x="2149" y="1396"/>
                </a:lnTo>
                <a:lnTo>
                  <a:pt x="2145" y="1377"/>
                </a:lnTo>
                <a:lnTo>
                  <a:pt x="2146" y="1357"/>
                </a:lnTo>
                <a:lnTo>
                  <a:pt x="2152" y="1338"/>
                </a:lnTo>
                <a:lnTo>
                  <a:pt x="2162" y="1320"/>
                </a:lnTo>
                <a:lnTo>
                  <a:pt x="2175" y="1305"/>
                </a:lnTo>
                <a:lnTo>
                  <a:pt x="2192" y="1294"/>
                </a:lnTo>
                <a:lnTo>
                  <a:pt x="2211" y="1287"/>
                </a:lnTo>
                <a:lnTo>
                  <a:pt x="2230" y="1284"/>
                </a:lnTo>
                <a:lnTo>
                  <a:pt x="2250" y="1285"/>
                </a:lnTo>
                <a:lnTo>
                  <a:pt x="2270" y="1291"/>
                </a:lnTo>
                <a:lnTo>
                  <a:pt x="2287" y="1301"/>
                </a:lnTo>
                <a:lnTo>
                  <a:pt x="2338" y="1341"/>
                </a:lnTo>
                <a:lnTo>
                  <a:pt x="2384" y="1385"/>
                </a:lnTo>
                <a:lnTo>
                  <a:pt x="2426" y="1432"/>
                </a:lnTo>
                <a:lnTo>
                  <a:pt x="2464" y="1481"/>
                </a:lnTo>
                <a:lnTo>
                  <a:pt x="2497" y="1534"/>
                </a:lnTo>
                <a:lnTo>
                  <a:pt x="2525" y="1590"/>
                </a:lnTo>
                <a:lnTo>
                  <a:pt x="2548" y="1648"/>
                </a:lnTo>
                <a:lnTo>
                  <a:pt x="2568" y="1707"/>
                </a:lnTo>
                <a:lnTo>
                  <a:pt x="2581" y="1769"/>
                </a:lnTo>
                <a:lnTo>
                  <a:pt x="2589" y="1832"/>
                </a:lnTo>
                <a:lnTo>
                  <a:pt x="2591" y="1896"/>
                </a:lnTo>
                <a:lnTo>
                  <a:pt x="2588" y="1967"/>
                </a:lnTo>
                <a:lnTo>
                  <a:pt x="2578" y="2037"/>
                </a:lnTo>
                <a:lnTo>
                  <a:pt x="2562" y="2104"/>
                </a:lnTo>
                <a:lnTo>
                  <a:pt x="2539" y="2169"/>
                </a:lnTo>
                <a:lnTo>
                  <a:pt x="2511" y="2232"/>
                </a:lnTo>
                <a:lnTo>
                  <a:pt x="2478" y="2292"/>
                </a:lnTo>
                <a:lnTo>
                  <a:pt x="2440" y="2348"/>
                </a:lnTo>
                <a:lnTo>
                  <a:pt x="2396" y="2399"/>
                </a:lnTo>
                <a:lnTo>
                  <a:pt x="2349" y="2448"/>
                </a:lnTo>
                <a:lnTo>
                  <a:pt x="2298" y="2491"/>
                </a:lnTo>
                <a:lnTo>
                  <a:pt x="2242" y="2530"/>
                </a:lnTo>
                <a:lnTo>
                  <a:pt x="2182" y="2563"/>
                </a:lnTo>
                <a:lnTo>
                  <a:pt x="2119" y="2591"/>
                </a:lnTo>
                <a:lnTo>
                  <a:pt x="2054" y="2615"/>
                </a:lnTo>
                <a:lnTo>
                  <a:pt x="1986" y="2630"/>
                </a:lnTo>
                <a:lnTo>
                  <a:pt x="1916" y="2641"/>
                </a:lnTo>
                <a:lnTo>
                  <a:pt x="1844" y="2644"/>
                </a:lnTo>
                <a:lnTo>
                  <a:pt x="1771" y="2641"/>
                </a:lnTo>
                <a:lnTo>
                  <a:pt x="1700" y="2630"/>
                </a:lnTo>
                <a:lnTo>
                  <a:pt x="1633" y="2615"/>
                </a:lnTo>
                <a:lnTo>
                  <a:pt x="1567" y="2592"/>
                </a:lnTo>
                <a:lnTo>
                  <a:pt x="1506" y="2564"/>
                </a:lnTo>
                <a:lnTo>
                  <a:pt x="1446" y="2531"/>
                </a:lnTo>
                <a:lnTo>
                  <a:pt x="1390" y="2492"/>
                </a:lnTo>
                <a:lnTo>
                  <a:pt x="1339" y="2449"/>
                </a:lnTo>
                <a:lnTo>
                  <a:pt x="1290" y="2402"/>
                </a:lnTo>
                <a:lnTo>
                  <a:pt x="1248" y="2350"/>
                </a:lnTo>
                <a:lnTo>
                  <a:pt x="1209" y="2294"/>
                </a:lnTo>
                <a:lnTo>
                  <a:pt x="1176" y="2234"/>
                </a:lnTo>
                <a:lnTo>
                  <a:pt x="1148" y="2172"/>
                </a:lnTo>
                <a:lnTo>
                  <a:pt x="1126" y="2106"/>
                </a:lnTo>
                <a:lnTo>
                  <a:pt x="1109" y="2038"/>
                </a:lnTo>
                <a:lnTo>
                  <a:pt x="1099" y="1967"/>
                </a:lnTo>
                <a:lnTo>
                  <a:pt x="1095" y="1896"/>
                </a:lnTo>
                <a:lnTo>
                  <a:pt x="1099" y="1832"/>
                </a:lnTo>
                <a:lnTo>
                  <a:pt x="1107" y="1769"/>
                </a:lnTo>
                <a:lnTo>
                  <a:pt x="1119" y="1707"/>
                </a:lnTo>
                <a:lnTo>
                  <a:pt x="1137" y="1648"/>
                </a:lnTo>
                <a:lnTo>
                  <a:pt x="1159" y="1590"/>
                </a:lnTo>
                <a:lnTo>
                  <a:pt x="1186" y="1534"/>
                </a:lnTo>
                <a:lnTo>
                  <a:pt x="1219" y="1481"/>
                </a:lnTo>
                <a:lnTo>
                  <a:pt x="1255" y="1432"/>
                </a:lnTo>
                <a:lnTo>
                  <a:pt x="1296" y="1385"/>
                </a:lnTo>
                <a:lnTo>
                  <a:pt x="1341" y="1341"/>
                </a:lnTo>
                <a:lnTo>
                  <a:pt x="1390" y="1301"/>
                </a:lnTo>
                <a:lnTo>
                  <a:pt x="1408" y="1291"/>
                </a:lnTo>
                <a:lnTo>
                  <a:pt x="1427" y="1285"/>
                </a:lnTo>
                <a:lnTo>
                  <a:pt x="1446" y="1283"/>
                </a:lnTo>
                <a:close/>
                <a:moveTo>
                  <a:pt x="1838" y="987"/>
                </a:moveTo>
                <a:lnTo>
                  <a:pt x="1862" y="990"/>
                </a:lnTo>
                <a:lnTo>
                  <a:pt x="1883" y="999"/>
                </a:lnTo>
                <a:lnTo>
                  <a:pt x="1900" y="1012"/>
                </a:lnTo>
                <a:lnTo>
                  <a:pt x="1913" y="1029"/>
                </a:lnTo>
                <a:lnTo>
                  <a:pt x="1922" y="1051"/>
                </a:lnTo>
                <a:lnTo>
                  <a:pt x="1926" y="1074"/>
                </a:lnTo>
                <a:lnTo>
                  <a:pt x="1926" y="1896"/>
                </a:lnTo>
                <a:lnTo>
                  <a:pt x="1922" y="1919"/>
                </a:lnTo>
                <a:lnTo>
                  <a:pt x="1913" y="1939"/>
                </a:lnTo>
                <a:lnTo>
                  <a:pt x="1900" y="1957"/>
                </a:lnTo>
                <a:lnTo>
                  <a:pt x="1883" y="1971"/>
                </a:lnTo>
                <a:lnTo>
                  <a:pt x="1862" y="1979"/>
                </a:lnTo>
                <a:lnTo>
                  <a:pt x="1838" y="1982"/>
                </a:lnTo>
                <a:lnTo>
                  <a:pt x="1817" y="1981"/>
                </a:lnTo>
                <a:lnTo>
                  <a:pt x="1797" y="1973"/>
                </a:lnTo>
                <a:lnTo>
                  <a:pt x="1779" y="1958"/>
                </a:lnTo>
                <a:lnTo>
                  <a:pt x="1765" y="1940"/>
                </a:lnTo>
                <a:lnTo>
                  <a:pt x="1755" y="1919"/>
                </a:lnTo>
                <a:lnTo>
                  <a:pt x="1752" y="1896"/>
                </a:lnTo>
                <a:lnTo>
                  <a:pt x="1752" y="1074"/>
                </a:lnTo>
                <a:lnTo>
                  <a:pt x="1755" y="1051"/>
                </a:lnTo>
                <a:lnTo>
                  <a:pt x="1764" y="1029"/>
                </a:lnTo>
                <a:lnTo>
                  <a:pt x="1778" y="1012"/>
                </a:lnTo>
                <a:lnTo>
                  <a:pt x="1795" y="999"/>
                </a:lnTo>
                <a:lnTo>
                  <a:pt x="1816" y="990"/>
                </a:lnTo>
                <a:lnTo>
                  <a:pt x="1838" y="987"/>
                </a:lnTo>
                <a:close/>
                <a:moveTo>
                  <a:pt x="1844" y="184"/>
                </a:moveTo>
                <a:lnTo>
                  <a:pt x="1734" y="188"/>
                </a:lnTo>
                <a:lnTo>
                  <a:pt x="1628" y="199"/>
                </a:lnTo>
                <a:lnTo>
                  <a:pt x="1522" y="216"/>
                </a:lnTo>
                <a:lnTo>
                  <a:pt x="1419" y="239"/>
                </a:lnTo>
                <a:lnTo>
                  <a:pt x="1318" y="270"/>
                </a:lnTo>
                <a:lnTo>
                  <a:pt x="1221" y="305"/>
                </a:lnTo>
                <a:lnTo>
                  <a:pt x="1126" y="348"/>
                </a:lnTo>
                <a:lnTo>
                  <a:pt x="1034" y="395"/>
                </a:lnTo>
                <a:lnTo>
                  <a:pt x="946" y="449"/>
                </a:lnTo>
                <a:lnTo>
                  <a:pt x="861" y="507"/>
                </a:lnTo>
                <a:lnTo>
                  <a:pt x="781" y="570"/>
                </a:lnTo>
                <a:lnTo>
                  <a:pt x="705" y="638"/>
                </a:lnTo>
                <a:lnTo>
                  <a:pt x="632" y="711"/>
                </a:lnTo>
                <a:lnTo>
                  <a:pt x="564" y="788"/>
                </a:lnTo>
                <a:lnTo>
                  <a:pt x="501" y="869"/>
                </a:lnTo>
                <a:lnTo>
                  <a:pt x="442" y="953"/>
                </a:lnTo>
                <a:lnTo>
                  <a:pt x="390" y="1042"/>
                </a:lnTo>
                <a:lnTo>
                  <a:pt x="343" y="1134"/>
                </a:lnTo>
                <a:lnTo>
                  <a:pt x="300" y="1228"/>
                </a:lnTo>
                <a:lnTo>
                  <a:pt x="264" y="1325"/>
                </a:lnTo>
                <a:lnTo>
                  <a:pt x="234" y="1426"/>
                </a:lnTo>
                <a:lnTo>
                  <a:pt x="210" y="1530"/>
                </a:lnTo>
                <a:lnTo>
                  <a:pt x="193" y="1635"/>
                </a:lnTo>
                <a:lnTo>
                  <a:pt x="182" y="1743"/>
                </a:lnTo>
                <a:lnTo>
                  <a:pt x="179" y="1852"/>
                </a:lnTo>
                <a:lnTo>
                  <a:pt x="182" y="1962"/>
                </a:lnTo>
                <a:lnTo>
                  <a:pt x="193" y="2068"/>
                </a:lnTo>
                <a:lnTo>
                  <a:pt x="210" y="2174"/>
                </a:lnTo>
                <a:lnTo>
                  <a:pt x="234" y="2277"/>
                </a:lnTo>
                <a:lnTo>
                  <a:pt x="264" y="2378"/>
                </a:lnTo>
                <a:lnTo>
                  <a:pt x="300" y="2476"/>
                </a:lnTo>
                <a:lnTo>
                  <a:pt x="343" y="2571"/>
                </a:lnTo>
                <a:lnTo>
                  <a:pt x="390" y="2663"/>
                </a:lnTo>
                <a:lnTo>
                  <a:pt x="442" y="2751"/>
                </a:lnTo>
                <a:lnTo>
                  <a:pt x="501" y="2836"/>
                </a:lnTo>
                <a:lnTo>
                  <a:pt x="564" y="2917"/>
                </a:lnTo>
                <a:lnTo>
                  <a:pt x="632" y="2993"/>
                </a:lnTo>
                <a:lnTo>
                  <a:pt x="705" y="3066"/>
                </a:lnTo>
                <a:lnTo>
                  <a:pt x="781" y="3133"/>
                </a:lnTo>
                <a:lnTo>
                  <a:pt x="861" y="3197"/>
                </a:lnTo>
                <a:lnTo>
                  <a:pt x="946" y="3256"/>
                </a:lnTo>
                <a:lnTo>
                  <a:pt x="1034" y="3308"/>
                </a:lnTo>
                <a:lnTo>
                  <a:pt x="1126" y="3355"/>
                </a:lnTo>
                <a:lnTo>
                  <a:pt x="1221" y="3398"/>
                </a:lnTo>
                <a:lnTo>
                  <a:pt x="1318" y="3434"/>
                </a:lnTo>
                <a:lnTo>
                  <a:pt x="1419" y="3464"/>
                </a:lnTo>
                <a:lnTo>
                  <a:pt x="1522" y="3488"/>
                </a:lnTo>
                <a:lnTo>
                  <a:pt x="1628" y="3506"/>
                </a:lnTo>
                <a:lnTo>
                  <a:pt x="1734" y="3516"/>
                </a:lnTo>
                <a:lnTo>
                  <a:pt x="1844" y="3519"/>
                </a:lnTo>
                <a:lnTo>
                  <a:pt x="1952" y="3516"/>
                </a:lnTo>
                <a:lnTo>
                  <a:pt x="2060" y="3506"/>
                </a:lnTo>
                <a:lnTo>
                  <a:pt x="2165" y="3488"/>
                </a:lnTo>
                <a:lnTo>
                  <a:pt x="2268" y="3464"/>
                </a:lnTo>
                <a:lnTo>
                  <a:pt x="2369" y="3434"/>
                </a:lnTo>
                <a:lnTo>
                  <a:pt x="2467" y="3398"/>
                </a:lnTo>
                <a:lnTo>
                  <a:pt x="2561" y="3355"/>
                </a:lnTo>
                <a:lnTo>
                  <a:pt x="2653" y="3308"/>
                </a:lnTo>
                <a:lnTo>
                  <a:pt x="2741" y="3256"/>
                </a:lnTo>
                <a:lnTo>
                  <a:pt x="2825" y="3197"/>
                </a:lnTo>
                <a:lnTo>
                  <a:pt x="2907" y="3133"/>
                </a:lnTo>
                <a:lnTo>
                  <a:pt x="2983" y="3066"/>
                </a:lnTo>
                <a:lnTo>
                  <a:pt x="3056" y="2993"/>
                </a:lnTo>
                <a:lnTo>
                  <a:pt x="3123" y="2917"/>
                </a:lnTo>
                <a:lnTo>
                  <a:pt x="3186" y="2836"/>
                </a:lnTo>
                <a:lnTo>
                  <a:pt x="3244" y="2751"/>
                </a:lnTo>
                <a:lnTo>
                  <a:pt x="3298" y="2663"/>
                </a:lnTo>
                <a:lnTo>
                  <a:pt x="3345" y="2571"/>
                </a:lnTo>
                <a:lnTo>
                  <a:pt x="3388" y="2476"/>
                </a:lnTo>
                <a:lnTo>
                  <a:pt x="3423" y="2378"/>
                </a:lnTo>
                <a:lnTo>
                  <a:pt x="3454" y="2277"/>
                </a:lnTo>
                <a:lnTo>
                  <a:pt x="3477" y="2174"/>
                </a:lnTo>
                <a:lnTo>
                  <a:pt x="3494" y="2068"/>
                </a:lnTo>
                <a:lnTo>
                  <a:pt x="3505" y="1962"/>
                </a:lnTo>
                <a:lnTo>
                  <a:pt x="3509" y="1852"/>
                </a:lnTo>
                <a:lnTo>
                  <a:pt x="3505" y="1743"/>
                </a:lnTo>
                <a:lnTo>
                  <a:pt x="3494" y="1635"/>
                </a:lnTo>
                <a:lnTo>
                  <a:pt x="3477" y="1530"/>
                </a:lnTo>
                <a:lnTo>
                  <a:pt x="3454" y="1426"/>
                </a:lnTo>
                <a:lnTo>
                  <a:pt x="3423" y="1325"/>
                </a:lnTo>
                <a:lnTo>
                  <a:pt x="3388" y="1228"/>
                </a:lnTo>
                <a:lnTo>
                  <a:pt x="3345" y="1134"/>
                </a:lnTo>
                <a:lnTo>
                  <a:pt x="3298" y="1042"/>
                </a:lnTo>
                <a:lnTo>
                  <a:pt x="3244" y="953"/>
                </a:lnTo>
                <a:lnTo>
                  <a:pt x="3186" y="869"/>
                </a:lnTo>
                <a:lnTo>
                  <a:pt x="3123" y="788"/>
                </a:lnTo>
                <a:lnTo>
                  <a:pt x="3056" y="711"/>
                </a:lnTo>
                <a:lnTo>
                  <a:pt x="2983" y="638"/>
                </a:lnTo>
                <a:lnTo>
                  <a:pt x="2907" y="570"/>
                </a:lnTo>
                <a:lnTo>
                  <a:pt x="2825" y="507"/>
                </a:lnTo>
                <a:lnTo>
                  <a:pt x="2741" y="449"/>
                </a:lnTo>
                <a:lnTo>
                  <a:pt x="2653" y="395"/>
                </a:lnTo>
                <a:lnTo>
                  <a:pt x="2561" y="348"/>
                </a:lnTo>
                <a:lnTo>
                  <a:pt x="2467" y="305"/>
                </a:lnTo>
                <a:lnTo>
                  <a:pt x="2369" y="270"/>
                </a:lnTo>
                <a:lnTo>
                  <a:pt x="2268" y="239"/>
                </a:lnTo>
                <a:lnTo>
                  <a:pt x="2165" y="216"/>
                </a:lnTo>
                <a:lnTo>
                  <a:pt x="2060" y="199"/>
                </a:lnTo>
                <a:lnTo>
                  <a:pt x="1952" y="188"/>
                </a:lnTo>
                <a:lnTo>
                  <a:pt x="1844" y="184"/>
                </a:lnTo>
                <a:close/>
                <a:moveTo>
                  <a:pt x="1844" y="0"/>
                </a:moveTo>
                <a:lnTo>
                  <a:pt x="1844" y="0"/>
                </a:lnTo>
                <a:lnTo>
                  <a:pt x="1956" y="4"/>
                </a:lnTo>
                <a:lnTo>
                  <a:pt x="2067" y="14"/>
                </a:lnTo>
                <a:lnTo>
                  <a:pt x="2175" y="31"/>
                </a:lnTo>
                <a:lnTo>
                  <a:pt x="2282" y="53"/>
                </a:lnTo>
                <a:lnTo>
                  <a:pt x="2385" y="81"/>
                </a:lnTo>
                <a:lnTo>
                  <a:pt x="2487" y="116"/>
                </a:lnTo>
                <a:lnTo>
                  <a:pt x="2585" y="156"/>
                </a:lnTo>
                <a:lnTo>
                  <a:pt x="2682" y="202"/>
                </a:lnTo>
                <a:lnTo>
                  <a:pt x="2774" y="253"/>
                </a:lnTo>
                <a:lnTo>
                  <a:pt x="2863" y="309"/>
                </a:lnTo>
                <a:lnTo>
                  <a:pt x="2950" y="369"/>
                </a:lnTo>
                <a:lnTo>
                  <a:pt x="3031" y="435"/>
                </a:lnTo>
                <a:lnTo>
                  <a:pt x="3110" y="505"/>
                </a:lnTo>
                <a:lnTo>
                  <a:pt x="3184" y="579"/>
                </a:lnTo>
                <a:lnTo>
                  <a:pt x="3253" y="658"/>
                </a:lnTo>
                <a:lnTo>
                  <a:pt x="3319" y="740"/>
                </a:lnTo>
                <a:lnTo>
                  <a:pt x="3380" y="825"/>
                </a:lnTo>
                <a:lnTo>
                  <a:pt x="3436" y="915"/>
                </a:lnTo>
                <a:lnTo>
                  <a:pt x="3486" y="1008"/>
                </a:lnTo>
                <a:lnTo>
                  <a:pt x="3532" y="1103"/>
                </a:lnTo>
                <a:lnTo>
                  <a:pt x="3571" y="1203"/>
                </a:lnTo>
                <a:lnTo>
                  <a:pt x="3606" y="1304"/>
                </a:lnTo>
                <a:lnTo>
                  <a:pt x="3635" y="1409"/>
                </a:lnTo>
                <a:lnTo>
                  <a:pt x="3658" y="1515"/>
                </a:lnTo>
                <a:lnTo>
                  <a:pt x="3673" y="1624"/>
                </a:lnTo>
                <a:lnTo>
                  <a:pt x="3683" y="1735"/>
                </a:lnTo>
                <a:lnTo>
                  <a:pt x="3687" y="1847"/>
                </a:lnTo>
                <a:lnTo>
                  <a:pt x="3683" y="1959"/>
                </a:lnTo>
                <a:lnTo>
                  <a:pt x="3673" y="2071"/>
                </a:lnTo>
                <a:lnTo>
                  <a:pt x="3658" y="2179"/>
                </a:lnTo>
                <a:lnTo>
                  <a:pt x="3635" y="2286"/>
                </a:lnTo>
                <a:lnTo>
                  <a:pt x="3606" y="2389"/>
                </a:lnTo>
                <a:lnTo>
                  <a:pt x="3571" y="2491"/>
                </a:lnTo>
                <a:lnTo>
                  <a:pt x="3532" y="2590"/>
                </a:lnTo>
                <a:lnTo>
                  <a:pt x="3486" y="2687"/>
                </a:lnTo>
                <a:lnTo>
                  <a:pt x="3436" y="2779"/>
                </a:lnTo>
                <a:lnTo>
                  <a:pt x="3380" y="2868"/>
                </a:lnTo>
                <a:lnTo>
                  <a:pt x="3319" y="2955"/>
                </a:lnTo>
                <a:lnTo>
                  <a:pt x="3253" y="3037"/>
                </a:lnTo>
                <a:lnTo>
                  <a:pt x="3184" y="3115"/>
                </a:lnTo>
                <a:lnTo>
                  <a:pt x="3110" y="3189"/>
                </a:lnTo>
                <a:lnTo>
                  <a:pt x="3031" y="3259"/>
                </a:lnTo>
                <a:lnTo>
                  <a:pt x="2950" y="3325"/>
                </a:lnTo>
                <a:lnTo>
                  <a:pt x="2863" y="3386"/>
                </a:lnTo>
                <a:lnTo>
                  <a:pt x="2774" y="3442"/>
                </a:lnTo>
                <a:lnTo>
                  <a:pt x="2682" y="3492"/>
                </a:lnTo>
                <a:lnTo>
                  <a:pt x="2585" y="3538"/>
                </a:lnTo>
                <a:lnTo>
                  <a:pt x="2487" y="3578"/>
                </a:lnTo>
                <a:lnTo>
                  <a:pt x="2385" y="3612"/>
                </a:lnTo>
                <a:lnTo>
                  <a:pt x="2282" y="3642"/>
                </a:lnTo>
                <a:lnTo>
                  <a:pt x="2175" y="3664"/>
                </a:lnTo>
                <a:lnTo>
                  <a:pt x="2067" y="3680"/>
                </a:lnTo>
                <a:lnTo>
                  <a:pt x="1956" y="3690"/>
                </a:lnTo>
                <a:lnTo>
                  <a:pt x="1844" y="3693"/>
                </a:lnTo>
                <a:lnTo>
                  <a:pt x="1732" y="3690"/>
                </a:lnTo>
                <a:lnTo>
                  <a:pt x="1621" y="3680"/>
                </a:lnTo>
                <a:lnTo>
                  <a:pt x="1512" y="3664"/>
                </a:lnTo>
                <a:lnTo>
                  <a:pt x="1406" y="3642"/>
                </a:lnTo>
                <a:lnTo>
                  <a:pt x="1302" y="3612"/>
                </a:lnTo>
                <a:lnTo>
                  <a:pt x="1201" y="3578"/>
                </a:lnTo>
                <a:lnTo>
                  <a:pt x="1102" y="3538"/>
                </a:lnTo>
                <a:lnTo>
                  <a:pt x="1006" y="3492"/>
                </a:lnTo>
                <a:lnTo>
                  <a:pt x="913" y="3442"/>
                </a:lnTo>
                <a:lnTo>
                  <a:pt x="824" y="3386"/>
                </a:lnTo>
                <a:lnTo>
                  <a:pt x="738" y="3325"/>
                </a:lnTo>
                <a:lnTo>
                  <a:pt x="656" y="3259"/>
                </a:lnTo>
                <a:lnTo>
                  <a:pt x="578" y="3189"/>
                </a:lnTo>
                <a:lnTo>
                  <a:pt x="504" y="3115"/>
                </a:lnTo>
                <a:lnTo>
                  <a:pt x="433" y="3037"/>
                </a:lnTo>
                <a:lnTo>
                  <a:pt x="368" y="2955"/>
                </a:lnTo>
                <a:lnTo>
                  <a:pt x="308" y="2868"/>
                </a:lnTo>
                <a:lnTo>
                  <a:pt x="252" y="2779"/>
                </a:lnTo>
                <a:lnTo>
                  <a:pt x="202" y="2687"/>
                </a:lnTo>
                <a:lnTo>
                  <a:pt x="156" y="2590"/>
                </a:lnTo>
                <a:lnTo>
                  <a:pt x="115" y="2491"/>
                </a:lnTo>
                <a:lnTo>
                  <a:pt x="82" y="2389"/>
                </a:lnTo>
                <a:lnTo>
                  <a:pt x="53" y="2286"/>
                </a:lnTo>
                <a:lnTo>
                  <a:pt x="30" y="2179"/>
                </a:lnTo>
                <a:lnTo>
                  <a:pt x="13" y="2071"/>
                </a:lnTo>
                <a:lnTo>
                  <a:pt x="3" y="1959"/>
                </a:lnTo>
                <a:lnTo>
                  <a:pt x="0" y="1847"/>
                </a:lnTo>
                <a:lnTo>
                  <a:pt x="3" y="1735"/>
                </a:lnTo>
                <a:lnTo>
                  <a:pt x="13" y="1624"/>
                </a:lnTo>
                <a:lnTo>
                  <a:pt x="30" y="1515"/>
                </a:lnTo>
                <a:lnTo>
                  <a:pt x="53" y="1409"/>
                </a:lnTo>
                <a:lnTo>
                  <a:pt x="82" y="1304"/>
                </a:lnTo>
                <a:lnTo>
                  <a:pt x="115" y="1203"/>
                </a:lnTo>
                <a:lnTo>
                  <a:pt x="156" y="1103"/>
                </a:lnTo>
                <a:lnTo>
                  <a:pt x="202" y="1008"/>
                </a:lnTo>
                <a:lnTo>
                  <a:pt x="252" y="915"/>
                </a:lnTo>
                <a:lnTo>
                  <a:pt x="308" y="825"/>
                </a:lnTo>
                <a:lnTo>
                  <a:pt x="368" y="740"/>
                </a:lnTo>
                <a:lnTo>
                  <a:pt x="433" y="658"/>
                </a:lnTo>
                <a:lnTo>
                  <a:pt x="504" y="579"/>
                </a:lnTo>
                <a:lnTo>
                  <a:pt x="578" y="505"/>
                </a:lnTo>
                <a:lnTo>
                  <a:pt x="656" y="435"/>
                </a:lnTo>
                <a:lnTo>
                  <a:pt x="738" y="369"/>
                </a:lnTo>
                <a:lnTo>
                  <a:pt x="824" y="309"/>
                </a:lnTo>
                <a:lnTo>
                  <a:pt x="913" y="253"/>
                </a:lnTo>
                <a:lnTo>
                  <a:pt x="1006" y="202"/>
                </a:lnTo>
                <a:lnTo>
                  <a:pt x="1102" y="156"/>
                </a:lnTo>
                <a:lnTo>
                  <a:pt x="1201" y="116"/>
                </a:lnTo>
                <a:lnTo>
                  <a:pt x="1302" y="81"/>
                </a:lnTo>
                <a:lnTo>
                  <a:pt x="1406" y="53"/>
                </a:lnTo>
                <a:lnTo>
                  <a:pt x="1512" y="31"/>
                </a:lnTo>
                <a:lnTo>
                  <a:pt x="1621" y="14"/>
                </a:lnTo>
                <a:lnTo>
                  <a:pt x="1732" y="4"/>
                </a:lnTo>
                <a:lnTo>
                  <a:pt x="1844"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Rectangle à coins arrondis 10"/>
          <p:cNvSpPr/>
          <p:nvPr/>
        </p:nvSpPr>
        <p:spPr>
          <a:xfrm>
            <a:off x="234462" y="1383323"/>
            <a:ext cx="11746523" cy="4794739"/>
          </a:xfrm>
          <a:prstGeom prst="roundRect">
            <a:avLst>
              <a:gd name="adj" fmla="val 1470"/>
            </a:avLst>
          </a:prstGeom>
          <a:solidFill>
            <a:schemeClr val="bg1"/>
          </a:solidFill>
          <a:ln>
            <a:solidFill>
              <a:schemeClr val="accent4">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ja-JP" altLang="en-US" sz="2400">
              <a:solidFill>
                <a:schemeClr val="tx1">
                  <a:lumMod val="50000"/>
                  <a:lumOff val="50000"/>
                </a:schemeClr>
              </a:solidFill>
              <a:latin typeface="Arial" panose="020B0604020202020204" pitchFamily="34" charset="0"/>
              <a:cs typeface="Arial" panose="020B0604020202020204" pitchFamily="34" charset="0"/>
            </a:endParaRPr>
          </a:p>
        </p:txBody>
      </p:sp>
      <p:sp>
        <p:nvSpPr>
          <p:cNvPr id="13" name="Content Placeholder 2"/>
          <p:cNvSpPr txBox="1">
            <a:spLocks/>
          </p:cNvSpPr>
          <p:nvPr/>
        </p:nvSpPr>
        <p:spPr>
          <a:xfrm>
            <a:off x="6477424" y="1722260"/>
            <a:ext cx="4982308" cy="389323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ü"/>
            </a:pPr>
            <a:r>
              <a:rPr lang="en-US" sz="2000" b="1" smtClean="0">
                <a:solidFill>
                  <a:schemeClr val="accent4">
                    <a:lumMod val="50000"/>
                  </a:schemeClr>
                </a:solidFill>
              </a:rPr>
              <a:t>Final: </a:t>
            </a:r>
            <a:r>
              <a:rPr lang="en-US" sz="2000" smtClean="0">
                <a:solidFill>
                  <a:schemeClr val="accent4">
                    <a:lumMod val="75000"/>
                  </a:schemeClr>
                </a:solidFill>
              </a:rPr>
              <a:t>Store sent and delivered documents</a:t>
            </a:r>
          </a:p>
          <a:p>
            <a:pPr>
              <a:buFont typeface="Wingdings" panose="05000000000000000000" pitchFamily="2" charset="2"/>
              <a:buChar char="ü"/>
            </a:pPr>
            <a:r>
              <a:rPr lang="fr-FR" sz="2000" b="1" smtClean="0">
                <a:solidFill>
                  <a:schemeClr val="accent4">
                    <a:lumMod val="50000"/>
                  </a:schemeClr>
                </a:solidFill>
              </a:rPr>
              <a:t>References: </a:t>
            </a:r>
            <a:r>
              <a:rPr lang="fr-FR" sz="2000" smtClean="0">
                <a:solidFill>
                  <a:schemeClr val="accent4">
                    <a:lumMod val="75000"/>
                  </a:schemeClr>
                </a:solidFill>
              </a:rPr>
              <a:t>Store reference documents. For example: templates, technologies document, etc.</a:t>
            </a:r>
          </a:p>
          <a:p>
            <a:pPr>
              <a:buFont typeface="Wingdings" panose="05000000000000000000" pitchFamily="2" charset="2"/>
              <a:buChar char="ü"/>
            </a:pPr>
            <a:r>
              <a:rPr lang="en-US" sz="2000" b="1" smtClean="0">
                <a:solidFill>
                  <a:schemeClr val="accent4">
                    <a:lumMod val="50000"/>
                  </a:schemeClr>
                </a:solidFill>
              </a:rPr>
              <a:t>WIP: </a:t>
            </a:r>
            <a:r>
              <a:rPr lang="en-US" sz="2000" smtClean="0">
                <a:solidFill>
                  <a:schemeClr val="accent4">
                    <a:lumMod val="75000"/>
                  </a:schemeClr>
                </a:solidFill>
              </a:rPr>
              <a:t>Store documents in progress developing</a:t>
            </a:r>
          </a:p>
          <a:p>
            <a:pPr lvl="1">
              <a:buFont typeface="Wingdings" panose="05000000000000000000" pitchFamily="2" charset="2"/>
              <a:buChar char="Ø"/>
            </a:pPr>
            <a:r>
              <a:rPr lang="en-US" sz="1800" b="1" smtClean="0">
                <a:solidFill>
                  <a:schemeClr val="accent4">
                    <a:lumMod val="50000"/>
                  </a:schemeClr>
                </a:solidFill>
              </a:rPr>
              <a:t>Plans: </a:t>
            </a:r>
            <a:r>
              <a:rPr lang="en-US" sz="1800" smtClean="0">
                <a:solidFill>
                  <a:schemeClr val="accent4">
                    <a:lumMod val="75000"/>
                  </a:schemeClr>
                </a:solidFill>
              </a:rPr>
              <a:t>Plan of capstone project </a:t>
            </a:r>
          </a:p>
          <a:p>
            <a:pPr lvl="1">
              <a:buFont typeface="Wingdings" panose="05000000000000000000" pitchFamily="2" charset="2"/>
              <a:buChar char="Ø"/>
            </a:pPr>
            <a:r>
              <a:rPr lang="en-US" sz="1800" b="1" smtClean="0">
                <a:solidFill>
                  <a:schemeClr val="accent4">
                    <a:lumMod val="50000"/>
                  </a:schemeClr>
                </a:solidFill>
              </a:rPr>
              <a:t>Users: </a:t>
            </a:r>
            <a:r>
              <a:rPr lang="en-US" sz="1800" smtClean="0">
                <a:solidFill>
                  <a:schemeClr val="accent4">
                    <a:lumMod val="75000"/>
                  </a:schemeClr>
                </a:solidFill>
              </a:rPr>
              <a:t>Working Folder of Member</a:t>
            </a:r>
          </a:p>
          <a:p>
            <a:pPr lvl="1">
              <a:buFont typeface="Wingdings" panose="05000000000000000000" pitchFamily="2" charset="2"/>
              <a:buChar char="Ø"/>
            </a:pPr>
            <a:r>
              <a:rPr lang="en-US" sz="1800" b="1" smtClean="0">
                <a:solidFill>
                  <a:schemeClr val="accent4">
                    <a:lumMod val="50000"/>
                  </a:schemeClr>
                </a:solidFill>
              </a:rPr>
              <a:t>Documents: </a:t>
            </a:r>
            <a:r>
              <a:rPr lang="en-US" sz="1800" smtClean="0">
                <a:solidFill>
                  <a:schemeClr val="accent4">
                    <a:lumMod val="75000"/>
                  </a:schemeClr>
                </a:solidFill>
              </a:rPr>
              <a:t>Store whole documents in progress developing</a:t>
            </a:r>
          </a:p>
          <a:p>
            <a:pPr lvl="1">
              <a:buFont typeface="Wingdings" panose="05000000000000000000" pitchFamily="2" charset="2"/>
              <a:buChar char="Ø"/>
            </a:pPr>
            <a:r>
              <a:rPr lang="en-US" sz="1800" b="1" smtClean="0">
                <a:solidFill>
                  <a:schemeClr val="accent4">
                    <a:lumMod val="50000"/>
                  </a:schemeClr>
                </a:solidFill>
              </a:rPr>
              <a:t>Records: </a:t>
            </a:r>
            <a:r>
              <a:rPr lang="en-US" sz="1800" smtClean="0">
                <a:solidFill>
                  <a:schemeClr val="accent4">
                    <a:lumMod val="75000"/>
                  </a:schemeClr>
                </a:solidFill>
              </a:rPr>
              <a:t>Store documents like Meeting Minutes, Q &amp; A Management, etc.</a:t>
            </a:r>
            <a:endParaRPr lang="en-US" sz="1800">
              <a:solidFill>
                <a:schemeClr val="accent4">
                  <a:lumMod val="75000"/>
                </a:schemeClr>
              </a:solidFill>
            </a:endParaRPr>
          </a:p>
        </p:txBody>
      </p:sp>
      <p:pic>
        <p:nvPicPr>
          <p:cNvPr id="8" name="Picture 7"/>
          <p:cNvPicPr>
            <a:picLocks noChangeAspect="1"/>
          </p:cNvPicPr>
          <p:nvPr/>
        </p:nvPicPr>
        <p:blipFill rotWithShape="1">
          <a:blip r:embed="rId3"/>
          <a:srcRect r="27174"/>
          <a:stretch/>
        </p:blipFill>
        <p:spPr>
          <a:xfrm>
            <a:off x="572232" y="1801978"/>
            <a:ext cx="5535491" cy="3733800"/>
          </a:xfrm>
          <a:prstGeom prst="rect">
            <a:avLst/>
          </a:prstGeom>
        </p:spPr>
      </p:pic>
    </p:spTree>
    <p:extLst>
      <p:ext uri="{BB962C8B-B14F-4D97-AF65-F5344CB8AC3E}">
        <p14:creationId xmlns:p14="http://schemas.microsoft.com/office/powerpoint/2010/main" val="292004995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46000">
              <a:schemeClr val="bg1">
                <a:lumMod val="95000"/>
              </a:schemeClr>
            </a:gs>
            <a:gs pos="100000">
              <a:schemeClr val="bg1">
                <a:lumMod val="85000"/>
              </a:schemeClr>
            </a:gs>
          </a:gsLst>
          <a:path path="circle">
            <a:fillToRect l="50000" t="130000" r="50000" b="-30000"/>
          </a:path>
        </a:gradFill>
        <a:effectLst/>
      </p:bgPr>
    </p:bg>
    <p:spTree>
      <p:nvGrpSpPr>
        <p:cNvPr id="1" name=""/>
        <p:cNvGrpSpPr/>
        <p:nvPr/>
      </p:nvGrpSpPr>
      <p:grpSpPr>
        <a:xfrm>
          <a:off x="0" y="0"/>
          <a:ext cx="0" cy="0"/>
          <a:chOff x="0" y="0"/>
          <a:chExt cx="0" cy="0"/>
        </a:xfrm>
      </p:grpSpPr>
      <p:grpSp>
        <p:nvGrpSpPr>
          <p:cNvPr id="2" name="Group 1"/>
          <p:cNvGrpSpPr/>
          <p:nvPr/>
        </p:nvGrpSpPr>
        <p:grpSpPr>
          <a:xfrm>
            <a:off x="0" y="6476870"/>
            <a:ext cx="12192000" cy="423333"/>
            <a:chOff x="0" y="6434667"/>
            <a:chExt cx="12192000" cy="423333"/>
          </a:xfrm>
          <a:solidFill>
            <a:schemeClr val="accent4"/>
          </a:solidFill>
        </p:grpSpPr>
        <p:sp>
          <p:nvSpPr>
            <p:cNvPr id="3" name="Rectangle 2"/>
            <p:cNvSpPr/>
            <p:nvPr/>
          </p:nvSpPr>
          <p:spPr>
            <a:xfrm>
              <a:off x="0" y="6434667"/>
              <a:ext cx="12192000" cy="42333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80189" y="6461667"/>
              <a:ext cx="5171749" cy="369332"/>
            </a:xfrm>
            <a:prstGeom prst="rect">
              <a:avLst/>
            </a:prstGeom>
            <a:grpFill/>
          </p:spPr>
          <p:txBody>
            <a:bodyPr wrap="square" rtlCol="0">
              <a:spAutoFit/>
            </a:bodyPr>
            <a:lstStyle/>
            <a:p>
              <a:r>
                <a:rPr lang="ja-JP" altLang="en-US">
                  <a:solidFill>
                    <a:schemeClr val="bg1"/>
                  </a:solidFill>
                  <a:latin typeface="Arial" panose="020B0604020202020204" pitchFamily="34" charset="0"/>
                  <a:cs typeface="Arial" panose="020B0604020202020204" pitchFamily="34" charset="0"/>
                </a:rPr>
                <a:t>プロジェクト管理  </a:t>
              </a:r>
              <a:r>
                <a:rPr lang="en-US" altLang="ja-JP">
                  <a:solidFill>
                    <a:schemeClr val="bg1"/>
                  </a:solidFill>
                  <a:latin typeface="Arial" panose="020B0604020202020204" pitchFamily="34" charset="0"/>
                  <a:cs typeface="Arial" panose="020B0604020202020204" pitchFamily="34" charset="0"/>
                </a:rPr>
                <a:t>Project Management</a:t>
              </a:r>
              <a:endParaRPr lang="en-US" b="1" dirty="0">
                <a:solidFill>
                  <a:schemeClr val="bg1"/>
                </a:solidFill>
                <a:latin typeface="Arial" panose="020B0604020202020204" pitchFamily="34" charset="0"/>
                <a:cs typeface="Arial" panose="020B0604020202020204" pitchFamily="34" charset="0"/>
              </a:endParaRPr>
            </a:p>
          </p:txBody>
        </p:sp>
        <p:pic>
          <p:nvPicPr>
            <p:cNvPr id="5"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10903861" y="6498991"/>
              <a:ext cx="851179" cy="262447"/>
            </a:xfrm>
            <a:prstGeom prst="rect">
              <a:avLst/>
            </a:prstGeom>
            <a:grpFill/>
            <a:extLst/>
          </p:spPr>
        </p:pic>
      </p:grpSp>
      <p:sp>
        <p:nvSpPr>
          <p:cNvPr id="6" name="Rectangle 5"/>
          <p:cNvSpPr/>
          <p:nvPr/>
        </p:nvSpPr>
        <p:spPr>
          <a:xfrm>
            <a:off x="0" y="199293"/>
            <a:ext cx="12192000" cy="914400"/>
          </a:xfrm>
          <a:prstGeom prst="rect">
            <a:avLst/>
          </a:prstGeom>
          <a:solidFill>
            <a:srgbClr val="188ED6"/>
          </a:solidFill>
          <a:ln>
            <a:noFill/>
          </a:ln>
          <a:effectLst>
            <a:outerShdw blurRad="63500" dist="38100" dir="5400000" sx="101000" sy="101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1" y="302550"/>
            <a:ext cx="12192002" cy="707886"/>
          </a:xfrm>
          <a:prstGeom prst="rect">
            <a:avLst/>
          </a:prstGeom>
          <a:noFill/>
        </p:spPr>
        <p:txBody>
          <a:bodyPr wrap="square" rtlCol="0">
            <a:spAutoFit/>
          </a:bodyPr>
          <a:lstStyle/>
          <a:p>
            <a:r>
              <a:rPr lang="en-US" sz="4000" smtClean="0">
                <a:solidFill>
                  <a:schemeClr val="bg1"/>
                </a:solidFill>
              </a:rPr>
              <a:t>2.7.</a:t>
            </a:r>
            <a:r>
              <a:rPr lang="ja-JP" altLang="en-US" sz="4000" smtClean="0">
                <a:solidFill>
                  <a:schemeClr val="bg1"/>
                </a:solidFill>
                <a:latin typeface="Arial" panose="020B0604020202020204" pitchFamily="34" charset="0"/>
                <a:cs typeface="Arial" panose="020B0604020202020204" pitchFamily="34" charset="0"/>
              </a:rPr>
              <a:t> </a:t>
            </a:r>
            <a:r>
              <a:rPr lang="ja-JP" altLang="en-US" sz="3600">
                <a:solidFill>
                  <a:schemeClr val="bg1"/>
                </a:solidFill>
                <a:latin typeface="Arial" panose="020B0604020202020204" pitchFamily="34" charset="0"/>
                <a:cs typeface="Arial" panose="020B0604020202020204" pitchFamily="34" charset="0"/>
              </a:rPr>
              <a:t>コンフィグレーション管理  </a:t>
            </a:r>
            <a:r>
              <a:rPr lang="en-US" altLang="ja-JP" sz="3600">
                <a:solidFill>
                  <a:schemeClr val="bg1"/>
                </a:solidFill>
                <a:latin typeface="Arial" panose="020B0604020202020204" pitchFamily="34" charset="0"/>
                <a:cs typeface="Arial" panose="020B0604020202020204" pitchFamily="34" charset="0"/>
              </a:rPr>
              <a:t>Configuration management</a:t>
            </a:r>
            <a:endParaRPr lang="en-US" sz="3600">
              <a:solidFill>
                <a:schemeClr val="bg1"/>
              </a:solidFill>
            </a:endParaRPr>
          </a:p>
        </p:txBody>
      </p:sp>
      <p:sp>
        <p:nvSpPr>
          <p:cNvPr id="20" name="Freeform 6"/>
          <p:cNvSpPr>
            <a:spLocks noEditPoints="1"/>
          </p:cNvSpPr>
          <p:nvPr/>
        </p:nvSpPr>
        <p:spPr bwMode="auto">
          <a:xfrm>
            <a:off x="6320941" y="1722260"/>
            <a:ext cx="836612" cy="838200"/>
          </a:xfrm>
          <a:custGeom>
            <a:avLst/>
            <a:gdLst>
              <a:gd name="T0" fmla="*/ 1526 w 3687"/>
              <a:gd name="T1" fmla="*/ 1338 h 3693"/>
              <a:gd name="T2" fmla="*/ 1497 w 3687"/>
              <a:gd name="T3" fmla="*/ 1446 h 3693"/>
              <a:gd name="T4" fmla="*/ 1307 w 3687"/>
              <a:gd name="T5" fmla="*/ 1694 h 3693"/>
              <a:gd name="T6" fmla="*/ 1283 w 3687"/>
              <a:gd name="T7" fmla="*/ 2022 h 3693"/>
              <a:gd name="T8" fmla="*/ 1457 w 3687"/>
              <a:gd name="T9" fmla="*/ 2323 h 3693"/>
              <a:gd name="T10" fmla="*/ 1777 w 3687"/>
              <a:gd name="T11" fmla="*/ 2467 h 3693"/>
              <a:gd name="T12" fmla="*/ 2126 w 3687"/>
              <a:gd name="T13" fmla="*/ 2393 h 3693"/>
              <a:gd name="T14" fmla="*/ 2357 w 3687"/>
              <a:gd name="T15" fmla="*/ 2136 h 3693"/>
              <a:gd name="T16" fmla="*/ 2396 w 3687"/>
              <a:gd name="T17" fmla="*/ 1783 h 3693"/>
              <a:gd name="T18" fmla="*/ 2227 w 3687"/>
              <a:gd name="T19" fmla="*/ 1485 h 3693"/>
              <a:gd name="T20" fmla="*/ 2146 w 3687"/>
              <a:gd name="T21" fmla="*/ 1357 h 3693"/>
              <a:gd name="T22" fmla="*/ 2230 w 3687"/>
              <a:gd name="T23" fmla="*/ 1284 h 3693"/>
              <a:gd name="T24" fmla="*/ 2426 w 3687"/>
              <a:gd name="T25" fmla="*/ 1432 h 3693"/>
              <a:gd name="T26" fmla="*/ 2581 w 3687"/>
              <a:gd name="T27" fmla="*/ 1769 h 3693"/>
              <a:gd name="T28" fmla="*/ 2539 w 3687"/>
              <a:gd name="T29" fmla="*/ 2169 h 3693"/>
              <a:gd name="T30" fmla="*/ 2298 w 3687"/>
              <a:gd name="T31" fmla="*/ 2491 h 3693"/>
              <a:gd name="T32" fmla="*/ 1916 w 3687"/>
              <a:gd name="T33" fmla="*/ 2641 h 3693"/>
              <a:gd name="T34" fmla="*/ 1506 w 3687"/>
              <a:gd name="T35" fmla="*/ 2564 h 3693"/>
              <a:gd name="T36" fmla="*/ 1209 w 3687"/>
              <a:gd name="T37" fmla="*/ 2294 h 3693"/>
              <a:gd name="T38" fmla="*/ 1095 w 3687"/>
              <a:gd name="T39" fmla="*/ 1896 h 3693"/>
              <a:gd name="T40" fmla="*/ 1186 w 3687"/>
              <a:gd name="T41" fmla="*/ 1534 h 3693"/>
              <a:gd name="T42" fmla="*/ 1408 w 3687"/>
              <a:gd name="T43" fmla="*/ 1291 h 3693"/>
              <a:gd name="T44" fmla="*/ 1900 w 3687"/>
              <a:gd name="T45" fmla="*/ 1012 h 3693"/>
              <a:gd name="T46" fmla="*/ 1913 w 3687"/>
              <a:gd name="T47" fmla="*/ 1939 h 3693"/>
              <a:gd name="T48" fmla="*/ 1797 w 3687"/>
              <a:gd name="T49" fmla="*/ 1973 h 3693"/>
              <a:gd name="T50" fmla="*/ 1755 w 3687"/>
              <a:gd name="T51" fmla="*/ 1051 h 3693"/>
              <a:gd name="T52" fmla="*/ 1844 w 3687"/>
              <a:gd name="T53" fmla="*/ 184 h 3693"/>
              <a:gd name="T54" fmla="*/ 1221 w 3687"/>
              <a:gd name="T55" fmla="*/ 305 h 3693"/>
              <a:gd name="T56" fmla="*/ 705 w 3687"/>
              <a:gd name="T57" fmla="*/ 638 h 3693"/>
              <a:gd name="T58" fmla="*/ 343 w 3687"/>
              <a:gd name="T59" fmla="*/ 1134 h 3693"/>
              <a:gd name="T60" fmla="*/ 182 w 3687"/>
              <a:gd name="T61" fmla="*/ 1743 h 3693"/>
              <a:gd name="T62" fmla="*/ 264 w 3687"/>
              <a:gd name="T63" fmla="*/ 2378 h 3693"/>
              <a:gd name="T64" fmla="*/ 564 w 3687"/>
              <a:gd name="T65" fmla="*/ 2917 h 3693"/>
              <a:gd name="T66" fmla="*/ 1034 w 3687"/>
              <a:gd name="T67" fmla="*/ 3308 h 3693"/>
              <a:gd name="T68" fmla="*/ 1628 w 3687"/>
              <a:gd name="T69" fmla="*/ 3506 h 3693"/>
              <a:gd name="T70" fmla="*/ 2268 w 3687"/>
              <a:gd name="T71" fmla="*/ 3464 h 3693"/>
              <a:gd name="T72" fmla="*/ 2825 w 3687"/>
              <a:gd name="T73" fmla="*/ 3197 h 3693"/>
              <a:gd name="T74" fmla="*/ 3244 w 3687"/>
              <a:gd name="T75" fmla="*/ 2751 h 3693"/>
              <a:gd name="T76" fmla="*/ 3477 w 3687"/>
              <a:gd name="T77" fmla="*/ 2174 h 3693"/>
              <a:gd name="T78" fmla="*/ 3477 w 3687"/>
              <a:gd name="T79" fmla="*/ 1530 h 3693"/>
              <a:gd name="T80" fmla="*/ 3244 w 3687"/>
              <a:gd name="T81" fmla="*/ 953 h 3693"/>
              <a:gd name="T82" fmla="*/ 2825 w 3687"/>
              <a:gd name="T83" fmla="*/ 507 h 3693"/>
              <a:gd name="T84" fmla="*/ 2268 w 3687"/>
              <a:gd name="T85" fmla="*/ 239 h 3693"/>
              <a:gd name="T86" fmla="*/ 1844 w 3687"/>
              <a:gd name="T87" fmla="*/ 0 h 3693"/>
              <a:gd name="T88" fmla="*/ 2487 w 3687"/>
              <a:gd name="T89" fmla="*/ 116 h 3693"/>
              <a:gd name="T90" fmla="*/ 3031 w 3687"/>
              <a:gd name="T91" fmla="*/ 435 h 3693"/>
              <a:gd name="T92" fmla="*/ 3436 w 3687"/>
              <a:gd name="T93" fmla="*/ 915 h 3693"/>
              <a:gd name="T94" fmla="*/ 3658 w 3687"/>
              <a:gd name="T95" fmla="*/ 1515 h 3693"/>
              <a:gd name="T96" fmla="*/ 3658 w 3687"/>
              <a:gd name="T97" fmla="*/ 2179 h 3693"/>
              <a:gd name="T98" fmla="*/ 3436 w 3687"/>
              <a:gd name="T99" fmla="*/ 2779 h 3693"/>
              <a:gd name="T100" fmla="*/ 3031 w 3687"/>
              <a:gd name="T101" fmla="*/ 3259 h 3693"/>
              <a:gd name="T102" fmla="*/ 2487 w 3687"/>
              <a:gd name="T103" fmla="*/ 3578 h 3693"/>
              <a:gd name="T104" fmla="*/ 1844 w 3687"/>
              <a:gd name="T105" fmla="*/ 3693 h 3693"/>
              <a:gd name="T106" fmla="*/ 1201 w 3687"/>
              <a:gd name="T107" fmla="*/ 3578 h 3693"/>
              <a:gd name="T108" fmla="*/ 656 w 3687"/>
              <a:gd name="T109" fmla="*/ 3259 h 3693"/>
              <a:gd name="T110" fmla="*/ 252 w 3687"/>
              <a:gd name="T111" fmla="*/ 2779 h 3693"/>
              <a:gd name="T112" fmla="*/ 30 w 3687"/>
              <a:gd name="T113" fmla="*/ 2179 h 3693"/>
              <a:gd name="T114" fmla="*/ 30 w 3687"/>
              <a:gd name="T115" fmla="*/ 1515 h 3693"/>
              <a:gd name="T116" fmla="*/ 252 w 3687"/>
              <a:gd name="T117" fmla="*/ 915 h 3693"/>
              <a:gd name="T118" fmla="*/ 656 w 3687"/>
              <a:gd name="T119" fmla="*/ 435 h 3693"/>
              <a:gd name="T120" fmla="*/ 1201 w 3687"/>
              <a:gd name="T121" fmla="*/ 116 h 3693"/>
              <a:gd name="T122" fmla="*/ 1844 w 3687"/>
              <a:gd name="T123" fmla="*/ 0 h 3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687" h="3693">
                <a:moveTo>
                  <a:pt x="1446" y="1283"/>
                </a:moveTo>
                <a:lnTo>
                  <a:pt x="1466" y="1285"/>
                </a:lnTo>
                <a:lnTo>
                  <a:pt x="1485" y="1293"/>
                </a:lnTo>
                <a:lnTo>
                  <a:pt x="1502" y="1304"/>
                </a:lnTo>
                <a:lnTo>
                  <a:pt x="1516" y="1320"/>
                </a:lnTo>
                <a:lnTo>
                  <a:pt x="1526" y="1338"/>
                </a:lnTo>
                <a:lnTo>
                  <a:pt x="1532" y="1357"/>
                </a:lnTo>
                <a:lnTo>
                  <a:pt x="1534" y="1377"/>
                </a:lnTo>
                <a:lnTo>
                  <a:pt x="1531" y="1396"/>
                </a:lnTo>
                <a:lnTo>
                  <a:pt x="1525" y="1415"/>
                </a:lnTo>
                <a:lnTo>
                  <a:pt x="1512" y="1432"/>
                </a:lnTo>
                <a:lnTo>
                  <a:pt x="1497" y="1446"/>
                </a:lnTo>
                <a:lnTo>
                  <a:pt x="1455" y="1480"/>
                </a:lnTo>
                <a:lnTo>
                  <a:pt x="1417" y="1517"/>
                </a:lnTo>
                <a:lnTo>
                  <a:pt x="1383" y="1558"/>
                </a:lnTo>
                <a:lnTo>
                  <a:pt x="1354" y="1600"/>
                </a:lnTo>
                <a:lnTo>
                  <a:pt x="1329" y="1646"/>
                </a:lnTo>
                <a:lnTo>
                  <a:pt x="1307" y="1694"/>
                </a:lnTo>
                <a:lnTo>
                  <a:pt x="1292" y="1744"/>
                </a:lnTo>
                <a:lnTo>
                  <a:pt x="1279" y="1795"/>
                </a:lnTo>
                <a:lnTo>
                  <a:pt x="1272" y="1847"/>
                </a:lnTo>
                <a:lnTo>
                  <a:pt x="1269" y="1900"/>
                </a:lnTo>
                <a:lnTo>
                  <a:pt x="1272" y="1962"/>
                </a:lnTo>
                <a:lnTo>
                  <a:pt x="1283" y="2022"/>
                </a:lnTo>
                <a:lnTo>
                  <a:pt x="1298" y="2081"/>
                </a:lnTo>
                <a:lnTo>
                  <a:pt x="1321" y="2136"/>
                </a:lnTo>
                <a:lnTo>
                  <a:pt x="1348" y="2187"/>
                </a:lnTo>
                <a:lnTo>
                  <a:pt x="1380" y="2237"/>
                </a:lnTo>
                <a:lnTo>
                  <a:pt x="1417" y="2282"/>
                </a:lnTo>
                <a:lnTo>
                  <a:pt x="1457" y="2323"/>
                </a:lnTo>
                <a:lnTo>
                  <a:pt x="1503" y="2360"/>
                </a:lnTo>
                <a:lnTo>
                  <a:pt x="1551" y="2393"/>
                </a:lnTo>
                <a:lnTo>
                  <a:pt x="1604" y="2420"/>
                </a:lnTo>
                <a:lnTo>
                  <a:pt x="1659" y="2441"/>
                </a:lnTo>
                <a:lnTo>
                  <a:pt x="1717" y="2458"/>
                </a:lnTo>
                <a:lnTo>
                  <a:pt x="1777" y="2467"/>
                </a:lnTo>
                <a:lnTo>
                  <a:pt x="1838" y="2470"/>
                </a:lnTo>
                <a:lnTo>
                  <a:pt x="1901" y="2467"/>
                </a:lnTo>
                <a:lnTo>
                  <a:pt x="1960" y="2458"/>
                </a:lnTo>
                <a:lnTo>
                  <a:pt x="2019" y="2441"/>
                </a:lnTo>
                <a:lnTo>
                  <a:pt x="2073" y="2420"/>
                </a:lnTo>
                <a:lnTo>
                  <a:pt x="2126" y="2393"/>
                </a:lnTo>
                <a:lnTo>
                  <a:pt x="2174" y="2360"/>
                </a:lnTo>
                <a:lnTo>
                  <a:pt x="2220" y="2323"/>
                </a:lnTo>
                <a:lnTo>
                  <a:pt x="2261" y="2282"/>
                </a:lnTo>
                <a:lnTo>
                  <a:pt x="2298" y="2237"/>
                </a:lnTo>
                <a:lnTo>
                  <a:pt x="2330" y="2187"/>
                </a:lnTo>
                <a:lnTo>
                  <a:pt x="2357" y="2136"/>
                </a:lnTo>
                <a:lnTo>
                  <a:pt x="2379" y="2081"/>
                </a:lnTo>
                <a:lnTo>
                  <a:pt x="2395" y="2022"/>
                </a:lnTo>
                <a:lnTo>
                  <a:pt x="2405" y="1962"/>
                </a:lnTo>
                <a:lnTo>
                  <a:pt x="2408" y="1900"/>
                </a:lnTo>
                <a:lnTo>
                  <a:pt x="2405" y="1842"/>
                </a:lnTo>
                <a:lnTo>
                  <a:pt x="2396" y="1783"/>
                </a:lnTo>
                <a:lnTo>
                  <a:pt x="2382" y="1727"/>
                </a:lnTo>
                <a:lnTo>
                  <a:pt x="2361" y="1673"/>
                </a:lnTo>
                <a:lnTo>
                  <a:pt x="2336" y="1622"/>
                </a:lnTo>
                <a:lnTo>
                  <a:pt x="2304" y="1573"/>
                </a:lnTo>
                <a:lnTo>
                  <a:pt x="2268" y="1527"/>
                </a:lnTo>
                <a:lnTo>
                  <a:pt x="2227" y="1485"/>
                </a:lnTo>
                <a:lnTo>
                  <a:pt x="2181" y="1446"/>
                </a:lnTo>
                <a:lnTo>
                  <a:pt x="2166" y="1432"/>
                </a:lnTo>
                <a:lnTo>
                  <a:pt x="2155" y="1415"/>
                </a:lnTo>
                <a:lnTo>
                  <a:pt x="2149" y="1396"/>
                </a:lnTo>
                <a:lnTo>
                  <a:pt x="2145" y="1377"/>
                </a:lnTo>
                <a:lnTo>
                  <a:pt x="2146" y="1357"/>
                </a:lnTo>
                <a:lnTo>
                  <a:pt x="2152" y="1338"/>
                </a:lnTo>
                <a:lnTo>
                  <a:pt x="2162" y="1320"/>
                </a:lnTo>
                <a:lnTo>
                  <a:pt x="2175" y="1305"/>
                </a:lnTo>
                <a:lnTo>
                  <a:pt x="2192" y="1294"/>
                </a:lnTo>
                <a:lnTo>
                  <a:pt x="2211" y="1287"/>
                </a:lnTo>
                <a:lnTo>
                  <a:pt x="2230" y="1284"/>
                </a:lnTo>
                <a:lnTo>
                  <a:pt x="2250" y="1285"/>
                </a:lnTo>
                <a:lnTo>
                  <a:pt x="2270" y="1291"/>
                </a:lnTo>
                <a:lnTo>
                  <a:pt x="2287" y="1301"/>
                </a:lnTo>
                <a:lnTo>
                  <a:pt x="2338" y="1341"/>
                </a:lnTo>
                <a:lnTo>
                  <a:pt x="2384" y="1385"/>
                </a:lnTo>
                <a:lnTo>
                  <a:pt x="2426" y="1432"/>
                </a:lnTo>
                <a:lnTo>
                  <a:pt x="2464" y="1481"/>
                </a:lnTo>
                <a:lnTo>
                  <a:pt x="2497" y="1534"/>
                </a:lnTo>
                <a:lnTo>
                  <a:pt x="2525" y="1590"/>
                </a:lnTo>
                <a:lnTo>
                  <a:pt x="2548" y="1648"/>
                </a:lnTo>
                <a:lnTo>
                  <a:pt x="2568" y="1707"/>
                </a:lnTo>
                <a:lnTo>
                  <a:pt x="2581" y="1769"/>
                </a:lnTo>
                <a:lnTo>
                  <a:pt x="2589" y="1832"/>
                </a:lnTo>
                <a:lnTo>
                  <a:pt x="2591" y="1896"/>
                </a:lnTo>
                <a:lnTo>
                  <a:pt x="2588" y="1967"/>
                </a:lnTo>
                <a:lnTo>
                  <a:pt x="2578" y="2037"/>
                </a:lnTo>
                <a:lnTo>
                  <a:pt x="2562" y="2104"/>
                </a:lnTo>
                <a:lnTo>
                  <a:pt x="2539" y="2169"/>
                </a:lnTo>
                <a:lnTo>
                  <a:pt x="2511" y="2232"/>
                </a:lnTo>
                <a:lnTo>
                  <a:pt x="2478" y="2292"/>
                </a:lnTo>
                <a:lnTo>
                  <a:pt x="2440" y="2348"/>
                </a:lnTo>
                <a:lnTo>
                  <a:pt x="2396" y="2399"/>
                </a:lnTo>
                <a:lnTo>
                  <a:pt x="2349" y="2448"/>
                </a:lnTo>
                <a:lnTo>
                  <a:pt x="2298" y="2491"/>
                </a:lnTo>
                <a:lnTo>
                  <a:pt x="2242" y="2530"/>
                </a:lnTo>
                <a:lnTo>
                  <a:pt x="2182" y="2563"/>
                </a:lnTo>
                <a:lnTo>
                  <a:pt x="2119" y="2591"/>
                </a:lnTo>
                <a:lnTo>
                  <a:pt x="2054" y="2615"/>
                </a:lnTo>
                <a:lnTo>
                  <a:pt x="1986" y="2630"/>
                </a:lnTo>
                <a:lnTo>
                  <a:pt x="1916" y="2641"/>
                </a:lnTo>
                <a:lnTo>
                  <a:pt x="1844" y="2644"/>
                </a:lnTo>
                <a:lnTo>
                  <a:pt x="1771" y="2641"/>
                </a:lnTo>
                <a:lnTo>
                  <a:pt x="1700" y="2630"/>
                </a:lnTo>
                <a:lnTo>
                  <a:pt x="1633" y="2615"/>
                </a:lnTo>
                <a:lnTo>
                  <a:pt x="1567" y="2592"/>
                </a:lnTo>
                <a:lnTo>
                  <a:pt x="1506" y="2564"/>
                </a:lnTo>
                <a:lnTo>
                  <a:pt x="1446" y="2531"/>
                </a:lnTo>
                <a:lnTo>
                  <a:pt x="1390" y="2492"/>
                </a:lnTo>
                <a:lnTo>
                  <a:pt x="1339" y="2449"/>
                </a:lnTo>
                <a:lnTo>
                  <a:pt x="1290" y="2402"/>
                </a:lnTo>
                <a:lnTo>
                  <a:pt x="1248" y="2350"/>
                </a:lnTo>
                <a:lnTo>
                  <a:pt x="1209" y="2294"/>
                </a:lnTo>
                <a:lnTo>
                  <a:pt x="1176" y="2234"/>
                </a:lnTo>
                <a:lnTo>
                  <a:pt x="1148" y="2172"/>
                </a:lnTo>
                <a:lnTo>
                  <a:pt x="1126" y="2106"/>
                </a:lnTo>
                <a:lnTo>
                  <a:pt x="1109" y="2038"/>
                </a:lnTo>
                <a:lnTo>
                  <a:pt x="1099" y="1967"/>
                </a:lnTo>
                <a:lnTo>
                  <a:pt x="1095" y="1896"/>
                </a:lnTo>
                <a:lnTo>
                  <a:pt x="1099" y="1832"/>
                </a:lnTo>
                <a:lnTo>
                  <a:pt x="1107" y="1769"/>
                </a:lnTo>
                <a:lnTo>
                  <a:pt x="1119" y="1707"/>
                </a:lnTo>
                <a:lnTo>
                  <a:pt x="1137" y="1648"/>
                </a:lnTo>
                <a:lnTo>
                  <a:pt x="1159" y="1590"/>
                </a:lnTo>
                <a:lnTo>
                  <a:pt x="1186" y="1534"/>
                </a:lnTo>
                <a:lnTo>
                  <a:pt x="1219" y="1481"/>
                </a:lnTo>
                <a:lnTo>
                  <a:pt x="1255" y="1432"/>
                </a:lnTo>
                <a:lnTo>
                  <a:pt x="1296" y="1385"/>
                </a:lnTo>
                <a:lnTo>
                  <a:pt x="1341" y="1341"/>
                </a:lnTo>
                <a:lnTo>
                  <a:pt x="1390" y="1301"/>
                </a:lnTo>
                <a:lnTo>
                  <a:pt x="1408" y="1291"/>
                </a:lnTo>
                <a:lnTo>
                  <a:pt x="1427" y="1285"/>
                </a:lnTo>
                <a:lnTo>
                  <a:pt x="1446" y="1283"/>
                </a:lnTo>
                <a:close/>
                <a:moveTo>
                  <a:pt x="1838" y="987"/>
                </a:moveTo>
                <a:lnTo>
                  <a:pt x="1862" y="990"/>
                </a:lnTo>
                <a:lnTo>
                  <a:pt x="1883" y="999"/>
                </a:lnTo>
                <a:lnTo>
                  <a:pt x="1900" y="1012"/>
                </a:lnTo>
                <a:lnTo>
                  <a:pt x="1913" y="1029"/>
                </a:lnTo>
                <a:lnTo>
                  <a:pt x="1922" y="1051"/>
                </a:lnTo>
                <a:lnTo>
                  <a:pt x="1926" y="1074"/>
                </a:lnTo>
                <a:lnTo>
                  <a:pt x="1926" y="1896"/>
                </a:lnTo>
                <a:lnTo>
                  <a:pt x="1922" y="1919"/>
                </a:lnTo>
                <a:lnTo>
                  <a:pt x="1913" y="1939"/>
                </a:lnTo>
                <a:lnTo>
                  <a:pt x="1900" y="1957"/>
                </a:lnTo>
                <a:lnTo>
                  <a:pt x="1883" y="1971"/>
                </a:lnTo>
                <a:lnTo>
                  <a:pt x="1862" y="1979"/>
                </a:lnTo>
                <a:lnTo>
                  <a:pt x="1838" y="1982"/>
                </a:lnTo>
                <a:lnTo>
                  <a:pt x="1817" y="1981"/>
                </a:lnTo>
                <a:lnTo>
                  <a:pt x="1797" y="1973"/>
                </a:lnTo>
                <a:lnTo>
                  <a:pt x="1779" y="1958"/>
                </a:lnTo>
                <a:lnTo>
                  <a:pt x="1765" y="1940"/>
                </a:lnTo>
                <a:lnTo>
                  <a:pt x="1755" y="1919"/>
                </a:lnTo>
                <a:lnTo>
                  <a:pt x="1752" y="1896"/>
                </a:lnTo>
                <a:lnTo>
                  <a:pt x="1752" y="1074"/>
                </a:lnTo>
                <a:lnTo>
                  <a:pt x="1755" y="1051"/>
                </a:lnTo>
                <a:lnTo>
                  <a:pt x="1764" y="1029"/>
                </a:lnTo>
                <a:lnTo>
                  <a:pt x="1778" y="1012"/>
                </a:lnTo>
                <a:lnTo>
                  <a:pt x="1795" y="999"/>
                </a:lnTo>
                <a:lnTo>
                  <a:pt x="1816" y="990"/>
                </a:lnTo>
                <a:lnTo>
                  <a:pt x="1838" y="987"/>
                </a:lnTo>
                <a:close/>
                <a:moveTo>
                  <a:pt x="1844" y="184"/>
                </a:moveTo>
                <a:lnTo>
                  <a:pt x="1734" y="188"/>
                </a:lnTo>
                <a:lnTo>
                  <a:pt x="1628" y="199"/>
                </a:lnTo>
                <a:lnTo>
                  <a:pt x="1522" y="216"/>
                </a:lnTo>
                <a:lnTo>
                  <a:pt x="1419" y="239"/>
                </a:lnTo>
                <a:lnTo>
                  <a:pt x="1318" y="270"/>
                </a:lnTo>
                <a:lnTo>
                  <a:pt x="1221" y="305"/>
                </a:lnTo>
                <a:lnTo>
                  <a:pt x="1126" y="348"/>
                </a:lnTo>
                <a:lnTo>
                  <a:pt x="1034" y="395"/>
                </a:lnTo>
                <a:lnTo>
                  <a:pt x="946" y="449"/>
                </a:lnTo>
                <a:lnTo>
                  <a:pt x="861" y="507"/>
                </a:lnTo>
                <a:lnTo>
                  <a:pt x="781" y="570"/>
                </a:lnTo>
                <a:lnTo>
                  <a:pt x="705" y="638"/>
                </a:lnTo>
                <a:lnTo>
                  <a:pt x="632" y="711"/>
                </a:lnTo>
                <a:lnTo>
                  <a:pt x="564" y="788"/>
                </a:lnTo>
                <a:lnTo>
                  <a:pt x="501" y="869"/>
                </a:lnTo>
                <a:lnTo>
                  <a:pt x="442" y="953"/>
                </a:lnTo>
                <a:lnTo>
                  <a:pt x="390" y="1042"/>
                </a:lnTo>
                <a:lnTo>
                  <a:pt x="343" y="1134"/>
                </a:lnTo>
                <a:lnTo>
                  <a:pt x="300" y="1228"/>
                </a:lnTo>
                <a:lnTo>
                  <a:pt x="264" y="1325"/>
                </a:lnTo>
                <a:lnTo>
                  <a:pt x="234" y="1426"/>
                </a:lnTo>
                <a:lnTo>
                  <a:pt x="210" y="1530"/>
                </a:lnTo>
                <a:lnTo>
                  <a:pt x="193" y="1635"/>
                </a:lnTo>
                <a:lnTo>
                  <a:pt x="182" y="1743"/>
                </a:lnTo>
                <a:lnTo>
                  <a:pt x="179" y="1852"/>
                </a:lnTo>
                <a:lnTo>
                  <a:pt x="182" y="1962"/>
                </a:lnTo>
                <a:lnTo>
                  <a:pt x="193" y="2068"/>
                </a:lnTo>
                <a:lnTo>
                  <a:pt x="210" y="2174"/>
                </a:lnTo>
                <a:lnTo>
                  <a:pt x="234" y="2277"/>
                </a:lnTo>
                <a:lnTo>
                  <a:pt x="264" y="2378"/>
                </a:lnTo>
                <a:lnTo>
                  <a:pt x="300" y="2476"/>
                </a:lnTo>
                <a:lnTo>
                  <a:pt x="343" y="2571"/>
                </a:lnTo>
                <a:lnTo>
                  <a:pt x="390" y="2663"/>
                </a:lnTo>
                <a:lnTo>
                  <a:pt x="442" y="2751"/>
                </a:lnTo>
                <a:lnTo>
                  <a:pt x="501" y="2836"/>
                </a:lnTo>
                <a:lnTo>
                  <a:pt x="564" y="2917"/>
                </a:lnTo>
                <a:lnTo>
                  <a:pt x="632" y="2993"/>
                </a:lnTo>
                <a:lnTo>
                  <a:pt x="705" y="3066"/>
                </a:lnTo>
                <a:lnTo>
                  <a:pt x="781" y="3133"/>
                </a:lnTo>
                <a:lnTo>
                  <a:pt x="861" y="3197"/>
                </a:lnTo>
                <a:lnTo>
                  <a:pt x="946" y="3256"/>
                </a:lnTo>
                <a:lnTo>
                  <a:pt x="1034" y="3308"/>
                </a:lnTo>
                <a:lnTo>
                  <a:pt x="1126" y="3355"/>
                </a:lnTo>
                <a:lnTo>
                  <a:pt x="1221" y="3398"/>
                </a:lnTo>
                <a:lnTo>
                  <a:pt x="1318" y="3434"/>
                </a:lnTo>
                <a:lnTo>
                  <a:pt x="1419" y="3464"/>
                </a:lnTo>
                <a:lnTo>
                  <a:pt x="1522" y="3488"/>
                </a:lnTo>
                <a:lnTo>
                  <a:pt x="1628" y="3506"/>
                </a:lnTo>
                <a:lnTo>
                  <a:pt x="1734" y="3516"/>
                </a:lnTo>
                <a:lnTo>
                  <a:pt x="1844" y="3519"/>
                </a:lnTo>
                <a:lnTo>
                  <a:pt x="1952" y="3516"/>
                </a:lnTo>
                <a:lnTo>
                  <a:pt x="2060" y="3506"/>
                </a:lnTo>
                <a:lnTo>
                  <a:pt x="2165" y="3488"/>
                </a:lnTo>
                <a:lnTo>
                  <a:pt x="2268" y="3464"/>
                </a:lnTo>
                <a:lnTo>
                  <a:pt x="2369" y="3434"/>
                </a:lnTo>
                <a:lnTo>
                  <a:pt x="2467" y="3398"/>
                </a:lnTo>
                <a:lnTo>
                  <a:pt x="2561" y="3355"/>
                </a:lnTo>
                <a:lnTo>
                  <a:pt x="2653" y="3308"/>
                </a:lnTo>
                <a:lnTo>
                  <a:pt x="2741" y="3256"/>
                </a:lnTo>
                <a:lnTo>
                  <a:pt x="2825" y="3197"/>
                </a:lnTo>
                <a:lnTo>
                  <a:pt x="2907" y="3133"/>
                </a:lnTo>
                <a:lnTo>
                  <a:pt x="2983" y="3066"/>
                </a:lnTo>
                <a:lnTo>
                  <a:pt x="3056" y="2993"/>
                </a:lnTo>
                <a:lnTo>
                  <a:pt x="3123" y="2917"/>
                </a:lnTo>
                <a:lnTo>
                  <a:pt x="3186" y="2836"/>
                </a:lnTo>
                <a:lnTo>
                  <a:pt x="3244" y="2751"/>
                </a:lnTo>
                <a:lnTo>
                  <a:pt x="3298" y="2663"/>
                </a:lnTo>
                <a:lnTo>
                  <a:pt x="3345" y="2571"/>
                </a:lnTo>
                <a:lnTo>
                  <a:pt x="3388" y="2476"/>
                </a:lnTo>
                <a:lnTo>
                  <a:pt x="3423" y="2378"/>
                </a:lnTo>
                <a:lnTo>
                  <a:pt x="3454" y="2277"/>
                </a:lnTo>
                <a:lnTo>
                  <a:pt x="3477" y="2174"/>
                </a:lnTo>
                <a:lnTo>
                  <a:pt x="3494" y="2068"/>
                </a:lnTo>
                <a:lnTo>
                  <a:pt x="3505" y="1962"/>
                </a:lnTo>
                <a:lnTo>
                  <a:pt x="3509" y="1852"/>
                </a:lnTo>
                <a:lnTo>
                  <a:pt x="3505" y="1743"/>
                </a:lnTo>
                <a:lnTo>
                  <a:pt x="3494" y="1635"/>
                </a:lnTo>
                <a:lnTo>
                  <a:pt x="3477" y="1530"/>
                </a:lnTo>
                <a:lnTo>
                  <a:pt x="3454" y="1426"/>
                </a:lnTo>
                <a:lnTo>
                  <a:pt x="3423" y="1325"/>
                </a:lnTo>
                <a:lnTo>
                  <a:pt x="3388" y="1228"/>
                </a:lnTo>
                <a:lnTo>
                  <a:pt x="3345" y="1134"/>
                </a:lnTo>
                <a:lnTo>
                  <a:pt x="3298" y="1042"/>
                </a:lnTo>
                <a:lnTo>
                  <a:pt x="3244" y="953"/>
                </a:lnTo>
                <a:lnTo>
                  <a:pt x="3186" y="869"/>
                </a:lnTo>
                <a:lnTo>
                  <a:pt x="3123" y="788"/>
                </a:lnTo>
                <a:lnTo>
                  <a:pt x="3056" y="711"/>
                </a:lnTo>
                <a:lnTo>
                  <a:pt x="2983" y="638"/>
                </a:lnTo>
                <a:lnTo>
                  <a:pt x="2907" y="570"/>
                </a:lnTo>
                <a:lnTo>
                  <a:pt x="2825" y="507"/>
                </a:lnTo>
                <a:lnTo>
                  <a:pt x="2741" y="449"/>
                </a:lnTo>
                <a:lnTo>
                  <a:pt x="2653" y="395"/>
                </a:lnTo>
                <a:lnTo>
                  <a:pt x="2561" y="348"/>
                </a:lnTo>
                <a:lnTo>
                  <a:pt x="2467" y="305"/>
                </a:lnTo>
                <a:lnTo>
                  <a:pt x="2369" y="270"/>
                </a:lnTo>
                <a:lnTo>
                  <a:pt x="2268" y="239"/>
                </a:lnTo>
                <a:lnTo>
                  <a:pt x="2165" y="216"/>
                </a:lnTo>
                <a:lnTo>
                  <a:pt x="2060" y="199"/>
                </a:lnTo>
                <a:lnTo>
                  <a:pt x="1952" y="188"/>
                </a:lnTo>
                <a:lnTo>
                  <a:pt x="1844" y="184"/>
                </a:lnTo>
                <a:close/>
                <a:moveTo>
                  <a:pt x="1844" y="0"/>
                </a:moveTo>
                <a:lnTo>
                  <a:pt x="1844" y="0"/>
                </a:lnTo>
                <a:lnTo>
                  <a:pt x="1956" y="4"/>
                </a:lnTo>
                <a:lnTo>
                  <a:pt x="2067" y="14"/>
                </a:lnTo>
                <a:lnTo>
                  <a:pt x="2175" y="31"/>
                </a:lnTo>
                <a:lnTo>
                  <a:pt x="2282" y="53"/>
                </a:lnTo>
                <a:lnTo>
                  <a:pt x="2385" y="81"/>
                </a:lnTo>
                <a:lnTo>
                  <a:pt x="2487" y="116"/>
                </a:lnTo>
                <a:lnTo>
                  <a:pt x="2585" y="156"/>
                </a:lnTo>
                <a:lnTo>
                  <a:pt x="2682" y="202"/>
                </a:lnTo>
                <a:lnTo>
                  <a:pt x="2774" y="253"/>
                </a:lnTo>
                <a:lnTo>
                  <a:pt x="2863" y="309"/>
                </a:lnTo>
                <a:lnTo>
                  <a:pt x="2950" y="369"/>
                </a:lnTo>
                <a:lnTo>
                  <a:pt x="3031" y="435"/>
                </a:lnTo>
                <a:lnTo>
                  <a:pt x="3110" y="505"/>
                </a:lnTo>
                <a:lnTo>
                  <a:pt x="3184" y="579"/>
                </a:lnTo>
                <a:lnTo>
                  <a:pt x="3253" y="658"/>
                </a:lnTo>
                <a:lnTo>
                  <a:pt x="3319" y="740"/>
                </a:lnTo>
                <a:lnTo>
                  <a:pt x="3380" y="825"/>
                </a:lnTo>
                <a:lnTo>
                  <a:pt x="3436" y="915"/>
                </a:lnTo>
                <a:lnTo>
                  <a:pt x="3486" y="1008"/>
                </a:lnTo>
                <a:lnTo>
                  <a:pt x="3532" y="1103"/>
                </a:lnTo>
                <a:lnTo>
                  <a:pt x="3571" y="1203"/>
                </a:lnTo>
                <a:lnTo>
                  <a:pt x="3606" y="1304"/>
                </a:lnTo>
                <a:lnTo>
                  <a:pt x="3635" y="1409"/>
                </a:lnTo>
                <a:lnTo>
                  <a:pt x="3658" y="1515"/>
                </a:lnTo>
                <a:lnTo>
                  <a:pt x="3673" y="1624"/>
                </a:lnTo>
                <a:lnTo>
                  <a:pt x="3683" y="1735"/>
                </a:lnTo>
                <a:lnTo>
                  <a:pt x="3687" y="1847"/>
                </a:lnTo>
                <a:lnTo>
                  <a:pt x="3683" y="1959"/>
                </a:lnTo>
                <a:lnTo>
                  <a:pt x="3673" y="2071"/>
                </a:lnTo>
                <a:lnTo>
                  <a:pt x="3658" y="2179"/>
                </a:lnTo>
                <a:lnTo>
                  <a:pt x="3635" y="2286"/>
                </a:lnTo>
                <a:lnTo>
                  <a:pt x="3606" y="2389"/>
                </a:lnTo>
                <a:lnTo>
                  <a:pt x="3571" y="2491"/>
                </a:lnTo>
                <a:lnTo>
                  <a:pt x="3532" y="2590"/>
                </a:lnTo>
                <a:lnTo>
                  <a:pt x="3486" y="2687"/>
                </a:lnTo>
                <a:lnTo>
                  <a:pt x="3436" y="2779"/>
                </a:lnTo>
                <a:lnTo>
                  <a:pt x="3380" y="2868"/>
                </a:lnTo>
                <a:lnTo>
                  <a:pt x="3319" y="2955"/>
                </a:lnTo>
                <a:lnTo>
                  <a:pt x="3253" y="3037"/>
                </a:lnTo>
                <a:lnTo>
                  <a:pt x="3184" y="3115"/>
                </a:lnTo>
                <a:lnTo>
                  <a:pt x="3110" y="3189"/>
                </a:lnTo>
                <a:lnTo>
                  <a:pt x="3031" y="3259"/>
                </a:lnTo>
                <a:lnTo>
                  <a:pt x="2950" y="3325"/>
                </a:lnTo>
                <a:lnTo>
                  <a:pt x="2863" y="3386"/>
                </a:lnTo>
                <a:lnTo>
                  <a:pt x="2774" y="3442"/>
                </a:lnTo>
                <a:lnTo>
                  <a:pt x="2682" y="3492"/>
                </a:lnTo>
                <a:lnTo>
                  <a:pt x="2585" y="3538"/>
                </a:lnTo>
                <a:lnTo>
                  <a:pt x="2487" y="3578"/>
                </a:lnTo>
                <a:lnTo>
                  <a:pt x="2385" y="3612"/>
                </a:lnTo>
                <a:lnTo>
                  <a:pt x="2282" y="3642"/>
                </a:lnTo>
                <a:lnTo>
                  <a:pt x="2175" y="3664"/>
                </a:lnTo>
                <a:lnTo>
                  <a:pt x="2067" y="3680"/>
                </a:lnTo>
                <a:lnTo>
                  <a:pt x="1956" y="3690"/>
                </a:lnTo>
                <a:lnTo>
                  <a:pt x="1844" y="3693"/>
                </a:lnTo>
                <a:lnTo>
                  <a:pt x="1732" y="3690"/>
                </a:lnTo>
                <a:lnTo>
                  <a:pt x="1621" y="3680"/>
                </a:lnTo>
                <a:lnTo>
                  <a:pt x="1512" y="3664"/>
                </a:lnTo>
                <a:lnTo>
                  <a:pt x="1406" y="3642"/>
                </a:lnTo>
                <a:lnTo>
                  <a:pt x="1302" y="3612"/>
                </a:lnTo>
                <a:lnTo>
                  <a:pt x="1201" y="3578"/>
                </a:lnTo>
                <a:lnTo>
                  <a:pt x="1102" y="3538"/>
                </a:lnTo>
                <a:lnTo>
                  <a:pt x="1006" y="3492"/>
                </a:lnTo>
                <a:lnTo>
                  <a:pt x="913" y="3442"/>
                </a:lnTo>
                <a:lnTo>
                  <a:pt x="824" y="3386"/>
                </a:lnTo>
                <a:lnTo>
                  <a:pt x="738" y="3325"/>
                </a:lnTo>
                <a:lnTo>
                  <a:pt x="656" y="3259"/>
                </a:lnTo>
                <a:lnTo>
                  <a:pt x="578" y="3189"/>
                </a:lnTo>
                <a:lnTo>
                  <a:pt x="504" y="3115"/>
                </a:lnTo>
                <a:lnTo>
                  <a:pt x="433" y="3037"/>
                </a:lnTo>
                <a:lnTo>
                  <a:pt x="368" y="2955"/>
                </a:lnTo>
                <a:lnTo>
                  <a:pt x="308" y="2868"/>
                </a:lnTo>
                <a:lnTo>
                  <a:pt x="252" y="2779"/>
                </a:lnTo>
                <a:lnTo>
                  <a:pt x="202" y="2687"/>
                </a:lnTo>
                <a:lnTo>
                  <a:pt x="156" y="2590"/>
                </a:lnTo>
                <a:lnTo>
                  <a:pt x="115" y="2491"/>
                </a:lnTo>
                <a:lnTo>
                  <a:pt x="82" y="2389"/>
                </a:lnTo>
                <a:lnTo>
                  <a:pt x="53" y="2286"/>
                </a:lnTo>
                <a:lnTo>
                  <a:pt x="30" y="2179"/>
                </a:lnTo>
                <a:lnTo>
                  <a:pt x="13" y="2071"/>
                </a:lnTo>
                <a:lnTo>
                  <a:pt x="3" y="1959"/>
                </a:lnTo>
                <a:lnTo>
                  <a:pt x="0" y="1847"/>
                </a:lnTo>
                <a:lnTo>
                  <a:pt x="3" y="1735"/>
                </a:lnTo>
                <a:lnTo>
                  <a:pt x="13" y="1624"/>
                </a:lnTo>
                <a:lnTo>
                  <a:pt x="30" y="1515"/>
                </a:lnTo>
                <a:lnTo>
                  <a:pt x="53" y="1409"/>
                </a:lnTo>
                <a:lnTo>
                  <a:pt x="82" y="1304"/>
                </a:lnTo>
                <a:lnTo>
                  <a:pt x="115" y="1203"/>
                </a:lnTo>
                <a:lnTo>
                  <a:pt x="156" y="1103"/>
                </a:lnTo>
                <a:lnTo>
                  <a:pt x="202" y="1008"/>
                </a:lnTo>
                <a:lnTo>
                  <a:pt x="252" y="915"/>
                </a:lnTo>
                <a:lnTo>
                  <a:pt x="308" y="825"/>
                </a:lnTo>
                <a:lnTo>
                  <a:pt x="368" y="740"/>
                </a:lnTo>
                <a:lnTo>
                  <a:pt x="433" y="658"/>
                </a:lnTo>
                <a:lnTo>
                  <a:pt x="504" y="579"/>
                </a:lnTo>
                <a:lnTo>
                  <a:pt x="578" y="505"/>
                </a:lnTo>
                <a:lnTo>
                  <a:pt x="656" y="435"/>
                </a:lnTo>
                <a:lnTo>
                  <a:pt x="738" y="369"/>
                </a:lnTo>
                <a:lnTo>
                  <a:pt x="824" y="309"/>
                </a:lnTo>
                <a:lnTo>
                  <a:pt x="913" y="253"/>
                </a:lnTo>
                <a:lnTo>
                  <a:pt x="1006" y="202"/>
                </a:lnTo>
                <a:lnTo>
                  <a:pt x="1102" y="156"/>
                </a:lnTo>
                <a:lnTo>
                  <a:pt x="1201" y="116"/>
                </a:lnTo>
                <a:lnTo>
                  <a:pt x="1302" y="81"/>
                </a:lnTo>
                <a:lnTo>
                  <a:pt x="1406" y="53"/>
                </a:lnTo>
                <a:lnTo>
                  <a:pt x="1512" y="31"/>
                </a:lnTo>
                <a:lnTo>
                  <a:pt x="1621" y="14"/>
                </a:lnTo>
                <a:lnTo>
                  <a:pt x="1732" y="4"/>
                </a:lnTo>
                <a:lnTo>
                  <a:pt x="1844"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Rectangle à coins arrondis 10"/>
          <p:cNvSpPr/>
          <p:nvPr/>
        </p:nvSpPr>
        <p:spPr>
          <a:xfrm>
            <a:off x="163020" y="1383323"/>
            <a:ext cx="11817965" cy="4794739"/>
          </a:xfrm>
          <a:prstGeom prst="roundRect">
            <a:avLst>
              <a:gd name="adj" fmla="val 1470"/>
            </a:avLst>
          </a:prstGeom>
          <a:solidFill>
            <a:schemeClr val="bg1"/>
          </a:solidFill>
          <a:ln>
            <a:solidFill>
              <a:schemeClr val="accent4">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chemeClr val="accent4">
                  <a:lumMod val="75000"/>
                </a:schemeClr>
              </a:solidFill>
              <a:latin typeface="Arial" panose="020B0604020202020204" pitchFamily="34" charset="0"/>
              <a:cs typeface="Arial" panose="020B0604020202020204" pitchFamily="34" charset="0"/>
            </a:endParaRPr>
          </a:p>
        </p:txBody>
      </p:sp>
      <p:sp>
        <p:nvSpPr>
          <p:cNvPr id="14" name="Rectangle 13"/>
          <p:cNvSpPr/>
          <p:nvPr/>
        </p:nvSpPr>
        <p:spPr>
          <a:xfrm>
            <a:off x="2021327" y="4660771"/>
            <a:ext cx="2274982" cy="369332"/>
          </a:xfrm>
          <a:prstGeom prst="rect">
            <a:avLst/>
          </a:prstGeom>
        </p:spPr>
        <p:txBody>
          <a:bodyPr wrap="none">
            <a:spAutoFit/>
          </a:bodyPr>
          <a:lstStyle/>
          <a:p>
            <a:r>
              <a:rPr lang="en-US" smtClean="0">
                <a:solidFill>
                  <a:schemeClr val="accent4">
                    <a:lumMod val="50000"/>
                  </a:schemeClr>
                </a:solidFill>
                <a:latin typeface="Arial" panose="020B0604020202020204" pitchFamily="34" charset="0"/>
                <a:cs typeface="Arial" panose="020B0604020202020204" pitchFamily="34" charset="0"/>
              </a:rPr>
              <a:t>Naming conventions</a:t>
            </a:r>
            <a:endParaRPr lang="en-US">
              <a:solidFill>
                <a:schemeClr val="accent4">
                  <a:lumMod val="50000"/>
                </a:schemeClr>
              </a:solidFill>
              <a:latin typeface="Arial" panose="020B0604020202020204" pitchFamily="34" charset="0"/>
              <a:cs typeface="Arial" panose="020B0604020202020204" pitchFamily="34" charset="0"/>
            </a:endParaRPr>
          </a:p>
        </p:txBody>
      </p:sp>
      <p:sp>
        <p:nvSpPr>
          <p:cNvPr id="15" name="Content Placeholder 2"/>
          <p:cNvSpPr txBox="1">
            <a:spLocks/>
          </p:cNvSpPr>
          <p:nvPr/>
        </p:nvSpPr>
        <p:spPr>
          <a:xfrm>
            <a:off x="6154616" y="1822852"/>
            <a:ext cx="5502202" cy="389801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b="1" smtClean="0">
                <a:solidFill>
                  <a:schemeClr val="accent4">
                    <a:lumMod val="50000"/>
                  </a:schemeClr>
                </a:solidFill>
              </a:rPr>
              <a:t>Rule: </a:t>
            </a:r>
            <a:r>
              <a:rPr lang="en-US" sz="2400" smtClean="0">
                <a:solidFill>
                  <a:schemeClr val="accent4">
                    <a:lumMod val="75000"/>
                  </a:schemeClr>
                </a:solidFill>
              </a:rPr>
              <a:t>ProjectCode_Document’s name_v&lt;x.x&gt;_language</a:t>
            </a:r>
          </a:p>
          <a:p>
            <a:pPr>
              <a:buFont typeface="Wingdings" panose="05000000000000000000" pitchFamily="2" charset="2"/>
              <a:buChar char="ü"/>
            </a:pPr>
            <a:r>
              <a:rPr lang="en-US" sz="2000" b="1" smtClean="0">
                <a:solidFill>
                  <a:schemeClr val="accent4">
                    <a:lumMod val="50000"/>
                  </a:schemeClr>
                </a:solidFill>
              </a:rPr>
              <a:t>ProjectCode: </a:t>
            </a:r>
            <a:r>
              <a:rPr lang="en-US" sz="2000" smtClean="0">
                <a:solidFill>
                  <a:schemeClr val="accent4">
                    <a:lumMod val="50000"/>
                  </a:schemeClr>
                </a:solidFill>
              </a:rPr>
              <a:t> </a:t>
            </a:r>
            <a:r>
              <a:rPr lang="en-US" sz="2000" smtClean="0">
                <a:solidFill>
                  <a:schemeClr val="accent4">
                    <a:lumMod val="75000"/>
                  </a:schemeClr>
                </a:solidFill>
              </a:rPr>
              <a:t>Veazy</a:t>
            </a:r>
          </a:p>
          <a:p>
            <a:pPr>
              <a:buFont typeface="Wingdings" panose="05000000000000000000" pitchFamily="2" charset="2"/>
              <a:buChar char="ü"/>
            </a:pPr>
            <a:r>
              <a:rPr lang="en-US" sz="2000" b="1" smtClean="0">
                <a:solidFill>
                  <a:schemeClr val="accent4">
                    <a:lumMod val="50000"/>
                  </a:schemeClr>
                </a:solidFill>
              </a:rPr>
              <a:t>Document’s name: </a:t>
            </a:r>
            <a:r>
              <a:rPr lang="en-US" sz="2000" smtClean="0">
                <a:solidFill>
                  <a:schemeClr val="accent4">
                    <a:lumMod val="75000"/>
                  </a:schemeClr>
                </a:solidFill>
              </a:rPr>
              <a:t>CMPlan, Introduction, Project Plan, etc.</a:t>
            </a:r>
          </a:p>
          <a:p>
            <a:pPr>
              <a:buFont typeface="Wingdings" panose="05000000000000000000" pitchFamily="2" charset="2"/>
              <a:buChar char="ü"/>
            </a:pPr>
            <a:r>
              <a:rPr lang="en-US" sz="2000" b="1" smtClean="0">
                <a:solidFill>
                  <a:schemeClr val="accent4">
                    <a:lumMod val="50000"/>
                  </a:schemeClr>
                </a:solidFill>
              </a:rPr>
              <a:t>v&lt;x.x&gt;: </a:t>
            </a:r>
            <a:r>
              <a:rPr lang="en-US" sz="2000" smtClean="0">
                <a:solidFill>
                  <a:schemeClr val="accent4">
                    <a:lumMod val="75000"/>
                  </a:schemeClr>
                </a:solidFill>
              </a:rPr>
              <a:t>document’s version. For example: v1.0, v1.1,  v1.2, etc.</a:t>
            </a:r>
          </a:p>
          <a:p>
            <a:pPr>
              <a:buFont typeface="Wingdings" panose="05000000000000000000" pitchFamily="2" charset="2"/>
              <a:buChar char="ü"/>
            </a:pPr>
            <a:r>
              <a:rPr lang="en-US" sz="2000" b="1" smtClean="0">
                <a:solidFill>
                  <a:schemeClr val="accent4">
                    <a:lumMod val="50000"/>
                  </a:schemeClr>
                </a:solidFill>
              </a:rPr>
              <a:t>Language:</a:t>
            </a:r>
          </a:p>
          <a:p>
            <a:pPr lvl="1">
              <a:buFont typeface="Wingdings" panose="05000000000000000000" pitchFamily="2" charset="2"/>
              <a:buChar char="ü"/>
            </a:pPr>
            <a:r>
              <a:rPr lang="en-US" sz="1800" smtClean="0">
                <a:solidFill>
                  <a:schemeClr val="accent4">
                    <a:lumMod val="75000"/>
                  </a:schemeClr>
                </a:solidFill>
              </a:rPr>
              <a:t>English</a:t>
            </a:r>
          </a:p>
          <a:p>
            <a:pPr lvl="1">
              <a:buFont typeface="Wingdings" panose="05000000000000000000" pitchFamily="2" charset="2"/>
              <a:buChar char="ü"/>
            </a:pPr>
            <a:r>
              <a:rPr lang="en-US" sz="1800" smtClean="0">
                <a:solidFill>
                  <a:schemeClr val="accent4">
                    <a:lumMod val="75000"/>
                  </a:schemeClr>
                </a:solidFill>
              </a:rPr>
              <a:t>Japanese</a:t>
            </a:r>
            <a:endParaRPr lang="en-US" sz="1800">
              <a:solidFill>
                <a:schemeClr val="accent4">
                  <a:lumMod val="75000"/>
                </a:schemeClr>
              </a:solidFill>
            </a:endParaRPr>
          </a:p>
        </p:txBody>
      </p:sp>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0348" y="2297723"/>
            <a:ext cx="5356941" cy="2248906"/>
          </a:xfrm>
          <a:prstGeom prst="rect">
            <a:avLst/>
          </a:prstGeom>
        </p:spPr>
      </p:pic>
    </p:spTree>
    <p:extLst>
      <p:ext uri="{BB962C8B-B14F-4D97-AF65-F5344CB8AC3E}">
        <p14:creationId xmlns:p14="http://schemas.microsoft.com/office/powerpoint/2010/main" val="211729246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46000">
              <a:schemeClr val="bg1">
                <a:lumMod val="95000"/>
              </a:schemeClr>
            </a:gs>
            <a:gs pos="100000">
              <a:schemeClr val="bg1">
                <a:lumMod val="75000"/>
              </a:schemeClr>
            </a:gs>
          </a:gsLst>
          <a:path path="circle">
            <a:fillToRect l="50000" t="130000" r="50000" b="-30000"/>
          </a:path>
        </a:gradFill>
        <a:effectLst/>
      </p:bgPr>
    </p:bg>
    <p:spTree>
      <p:nvGrpSpPr>
        <p:cNvPr id="1" name=""/>
        <p:cNvGrpSpPr/>
        <p:nvPr/>
      </p:nvGrpSpPr>
      <p:grpSpPr>
        <a:xfrm>
          <a:off x="0" y="0"/>
          <a:ext cx="0" cy="0"/>
          <a:chOff x="0" y="0"/>
          <a:chExt cx="0" cy="0"/>
        </a:xfrm>
      </p:grpSpPr>
      <p:grpSp>
        <p:nvGrpSpPr>
          <p:cNvPr id="6" name="Group 5"/>
          <p:cNvGrpSpPr/>
          <p:nvPr/>
        </p:nvGrpSpPr>
        <p:grpSpPr>
          <a:xfrm>
            <a:off x="187375" y="3854535"/>
            <a:ext cx="1425040" cy="808511"/>
            <a:chOff x="1592629" y="3550723"/>
            <a:chExt cx="1425040" cy="808511"/>
          </a:xfrm>
          <a:solidFill>
            <a:schemeClr val="accent1"/>
          </a:solidFill>
          <a:effectLst>
            <a:outerShdw blurRad="50800" dist="38100" dir="5400000" algn="t" rotWithShape="0">
              <a:prstClr val="black">
                <a:alpha val="40000"/>
              </a:prstClr>
            </a:outerShdw>
          </a:effectLst>
        </p:grpSpPr>
        <p:sp>
          <p:nvSpPr>
            <p:cNvPr id="4" name="Rounded Rectangle 3"/>
            <p:cNvSpPr/>
            <p:nvPr/>
          </p:nvSpPr>
          <p:spPr>
            <a:xfrm>
              <a:off x="2222022" y="4062352"/>
              <a:ext cx="795647" cy="296882"/>
            </a:xfrm>
            <a:prstGeom prst="roundRect">
              <a:avLst>
                <a:gd name="adj" fmla="val 2818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spc="-150">
                <a:latin typeface="Arial" panose="020B0604020202020204" pitchFamily="34" charset="0"/>
                <a:cs typeface="Arial" panose="020B0604020202020204" pitchFamily="34" charset="0"/>
              </a:endParaRPr>
            </a:p>
          </p:txBody>
        </p:sp>
        <p:sp>
          <p:nvSpPr>
            <p:cNvPr id="3" name="Rounded Rectangle 2"/>
            <p:cNvSpPr/>
            <p:nvPr/>
          </p:nvSpPr>
          <p:spPr>
            <a:xfrm>
              <a:off x="1592629" y="3550723"/>
              <a:ext cx="795647" cy="296882"/>
            </a:xfrm>
            <a:prstGeom prst="roundRect">
              <a:avLst>
                <a:gd name="adj" fmla="val 2818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spc="-150">
                <a:latin typeface="Arial" panose="020B0604020202020204" pitchFamily="34" charset="0"/>
                <a:cs typeface="Arial" panose="020B0604020202020204" pitchFamily="34" charset="0"/>
              </a:endParaRPr>
            </a:p>
          </p:txBody>
        </p:sp>
        <p:sp>
          <p:nvSpPr>
            <p:cNvPr id="2" name="Rounded Rectangle 1"/>
            <p:cNvSpPr/>
            <p:nvPr/>
          </p:nvSpPr>
          <p:spPr>
            <a:xfrm>
              <a:off x="1901388" y="3550723"/>
              <a:ext cx="807522" cy="807522"/>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spc="-150" dirty="0" smtClean="0">
                  <a:latin typeface="Arial" panose="020B0604020202020204" pitchFamily="34" charset="0"/>
                  <a:cs typeface="Arial" panose="020B0604020202020204" pitchFamily="34" charset="0"/>
                </a:rPr>
                <a:t>01</a:t>
              </a:r>
              <a:endParaRPr lang="en-US" sz="2800" b="1" spc="-150" dirty="0">
                <a:latin typeface="Arial" panose="020B0604020202020204" pitchFamily="34" charset="0"/>
                <a:cs typeface="Arial" panose="020B0604020202020204" pitchFamily="34" charset="0"/>
              </a:endParaRPr>
            </a:p>
          </p:txBody>
        </p:sp>
      </p:grpSp>
      <p:grpSp>
        <p:nvGrpSpPr>
          <p:cNvPr id="7" name="Group 6"/>
          <p:cNvGrpSpPr/>
          <p:nvPr/>
        </p:nvGrpSpPr>
        <p:grpSpPr>
          <a:xfrm>
            <a:off x="2117676" y="3854535"/>
            <a:ext cx="1425040" cy="808511"/>
            <a:chOff x="1626919" y="3550723"/>
            <a:chExt cx="1425040" cy="808511"/>
          </a:xfrm>
          <a:solidFill>
            <a:schemeClr val="accent3"/>
          </a:solidFill>
          <a:effectLst>
            <a:outerShdw blurRad="50800" dist="38100" dir="5400000" algn="t" rotWithShape="0">
              <a:prstClr val="black">
                <a:alpha val="40000"/>
              </a:prstClr>
            </a:outerShdw>
          </a:effectLst>
        </p:grpSpPr>
        <p:sp>
          <p:nvSpPr>
            <p:cNvPr id="8" name="Rounded Rectangle 7"/>
            <p:cNvSpPr/>
            <p:nvPr/>
          </p:nvSpPr>
          <p:spPr>
            <a:xfrm>
              <a:off x="2256312" y="4062352"/>
              <a:ext cx="795647" cy="296882"/>
            </a:xfrm>
            <a:prstGeom prst="roundRect">
              <a:avLst>
                <a:gd name="adj" fmla="val 2818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spc="-150">
                <a:latin typeface="Arial" panose="020B0604020202020204" pitchFamily="34" charset="0"/>
                <a:cs typeface="Arial" panose="020B0604020202020204" pitchFamily="34" charset="0"/>
              </a:endParaRPr>
            </a:p>
          </p:txBody>
        </p:sp>
        <p:sp>
          <p:nvSpPr>
            <p:cNvPr id="9" name="Rounded Rectangle 8"/>
            <p:cNvSpPr/>
            <p:nvPr/>
          </p:nvSpPr>
          <p:spPr>
            <a:xfrm>
              <a:off x="1626919" y="3550723"/>
              <a:ext cx="795647" cy="296882"/>
            </a:xfrm>
            <a:prstGeom prst="roundRect">
              <a:avLst>
                <a:gd name="adj" fmla="val 2818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spc="-150">
                <a:latin typeface="Arial" panose="020B0604020202020204" pitchFamily="34" charset="0"/>
                <a:cs typeface="Arial" panose="020B0604020202020204" pitchFamily="34" charset="0"/>
              </a:endParaRPr>
            </a:p>
          </p:txBody>
        </p:sp>
        <p:sp>
          <p:nvSpPr>
            <p:cNvPr id="10" name="Rounded Rectangle 9"/>
            <p:cNvSpPr/>
            <p:nvPr/>
          </p:nvSpPr>
          <p:spPr>
            <a:xfrm>
              <a:off x="1935678" y="3550723"/>
              <a:ext cx="807522" cy="807522"/>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spc="-150" dirty="0" smtClean="0">
                  <a:latin typeface="Arial" panose="020B0604020202020204" pitchFamily="34" charset="0"/>
                  <a:cs typeface="Arial" panose="020B0604020202020204" pitchFamily="34" charset="0"/>
                </a:rPr>
                <a:t>02</a:t>
              </a:r>
              <a:endParaRPr lang="en-US" sz="2800" b="1" spc="-150" dirty="0">
                <a:latin typeface="Arial" panose="020B0604020202020204" pitchFamily="34" charset="0"/>
                <a:cs typeface="Arial" panose="020B0604020202020204" pitchFamily="34" charset="0"/>
              </a:endParaRPr>
            </a:p>
          </p:txBody>
        </p:sp>
      </p:grpSp>
      <p:grpSp>
        <p:nvGrpSpPr>
          <p:cNvPr id="11" name="Group 10"/>
          <p:cNvGrpSpPr/>
          <p:nvPr/>
        </p:nvGrpSpPr>
        <p:grpSpPr>
          <a:xfrm>
            <a:off x="8255883" y="3854535"/>
            <a:ext cx="1425040" cy="808511"/>
            <a:chOff x="1626919" y="3550723"/>
            <a:chExt cx="1425040" cy="808511"/>
          </a:xfrm>
          <a:solidFill>
            <a:schemeClr val="accent5"/>
          </a:solidFill>
          <a:effectLst>
            <a:outerShdw blurRad="50800" dist="38100" dir="5400000" algn="t" rotWithShape="0">
              <a:prstClr val="black">
                <a:alpha val="40000"/>
              </a:prstClr>
            </a:outerShdw>
          </a:effectLst>
        </p:grpSpPr>
        <p:sp>
          <p:nvSpPr>
            <p:cNvPr id="12" name="Rounded Rectangle 11"/>
            <p:cNvSpPr/>
            <p:nvPr/>
          </p:nvSpPr>
          <p:spPr>
            <a:xfrm>
              <a:off x="2256312" y="4062352"/>
              <a:ext cx="795647" cy="296882"/>
            </a:xfrm>
            <a:prstGeom prst="roundRect">
              <a:avLst>
                <a:gd name="adj" fmla="val 2818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spc="-150">
                <a:latin typeface="Arial" panose="020B0604020202020204" pitchFamily="34" charset="0"/>
                <a:cs typeface="Arial" panose="020B0604020202020204" pitchFamily="34" charset="0"/>
              </a:endParaRPr>
            </a:p>
          </p:txBody>
        </p:sp>
        <p:sp>
          <p:nvSpPr>
            <p:cNvPr id="13" name="Rounded Rectangle 12"/>
            <p:cNvSpPr/>
            <p:nvPr/>
          </p:nvSpPr>
          <p:spPr>
            <a:xfrm>
              <a:off x="1626919" y="3550723"/>
              <a:ext cx="795647" cy="296882"/>
            </a:xfrm>
            <a:prstGeom prst="roundRect">
              <a:avLst>
                <a:gd name="adj" fmla="val 2818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spc="-150">
                <a:latin typeface="Arial" panose="020B0604020202020204" pitchFamily="34" charset="0"/>
                <a:cs typeface="Arial" panose="020B0604020202020204" pitchFamily="34" charset="0"/>
              </a:endParaRPr>
            </a:p>
          </p:txBody>
        </p:sp>
        <p:sp>
          <p:nvSpPr>
            <p:cNvPr id="14" name="Rounded Rectangle 13"/>
            <p:cNvSpPr/>
            <p:nvPr/>
          </p:nvSpPr>
          <p:spPr>
            <a:xfrm>
              <a:off x="1935678" y="3550723"/>
              <a:ext cx="807522" cy="807522"/>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spc="-150" smtClean="0">
                  <a:latin typeface="Arial" panose="020B0604020202020204" pitchFamily="34" charset="0"/>
                  <a:cs typeface="Arial" panose="020B0604020202020204" pitchFamily="34" charset="0"/>
                </a:rPr>
                <a:t>05</a:t>
              </a:r>
              <a:endParaRPr lang="en-US" sz="2800" b="1" spc="-150" dirty="0">
                <a:latin typeface="Arial" panose="020B0604020202020204" pitchFamily="34" charset="0"/>
                <a:cs typeface="Arial" panose="020B0604020202020204" pitchFamily="34" charset="0"/>
              </a:endParaRPr>
            </a:p>
          </p:txBody>
        </p:sp>
      </p:grpSp>
      <p:grpSp>
        <p:nvGrpSpPr>
          <p:cNvPr id="15" name="Group 14"/>
          <p:cNvGrpSpPr/>
          <p:nvPr/>
        </p:nvGrpSpPr>
        <p:grpSpPr>
          <a:xfrm>
            <a:off x="6235040" y="3860518"/>
            <a:ext cx="1425040" cy="808511"/>
            <a:chOff x="1626919" y="3550723"/>
            <a:chExt cx="1425040" cy="808511"/>
          </a:xfrm>
          <a:solidFill>
            <a:srgbClr val="FFC000"/>
          </a:solidFill>
          <a:effectLst>
            <a:outerShdw blurRad="50800" dist="38100" dir="5400000" algn="t" rotWithShape="0">
              <a:prstClr val="black">
                <a:alpha val="40000"/>
              </a:prstClr>
            </a:outerShdw>
          </a:effectLst>
        </p:grpSpPr>
        <p:sp>
          <p:nvSpPr>
            <p:cNvPr id="16" name="Rounded Rectangle 15"/>
            <p:cNvSpPr/>
            <p:nvPr/>
          </p:nvSpPr>
          <p:spPr>
            <a:xfrm>
              <a:off x="2256312" y="4062352"/>
              <a:ext cx="795647" cy="296882"/>
            </a:xfrm>
            <a:prstGeom prst="roundRect">
              <a:avLst>
                <a:gd name="adj" fmla="val 2818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spc="-150">
                <a:latin typeface="Arial" panose="020B0604020202020204" pitchFamily="34" charset="0"/>
                <a:cs typeface="Arial" panose="020B0604020202020204" pitchFamily="34" charset="0"/>
              </a:endParaRPr>
            </a:p>
          </p:txBody>
        </p:sp>
        <p:sp>
          <p:nvSpPr>
            <p:cNvPr id="17" name="Rounded Rectangle 16"/>
            <p:cNvSpPr/>
            <p:nvPr/>
          </p:nvSpPr>
          <p:spPr>
            <a:xfrm>
              <a:off x="1626919" y="3550723"/>
              <a:ext cx="795647" cy="296882"/>
            </a:xfrm>
            <a:prstGeom prst="roundRect">
              <a:avLst>
                <a:gd name="adj" fmla="val 2818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spc="-150">
                <a:latin typeface="Arial" panose="020B0604020202020204" pitchFamily="34" charset="0"/>
                <a:cs typeface="Arial" panose="020B0604020202020204" pitchFamily="34" charset="0"/>
              </a:endParaRPr>
            </a:p>
          </p:txBody>
        </p:sp>
        <p:sp>
          <p:nvSpPr>
            <p:cNvPr id="18" name="Rounded Rectangle 17"/>
            <p:cNvSpPr/>
            <p:nvPr/>
          </p:nvSpPr>
          <p:spPr>
            <a:xfrm>
              <a:off x="1935678" y="3550723"/>
              <a:ext cx="807522" cy="807522"/>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spc="-150" smtClean="0">
                  <a:latin typeface="Arial" panose="020B0604020202020204" pitchFamily="34" charset="0"/>
                  <a:cs typeface="Arial" panose="020B0604020202020204" pitchFamily="34" charset="0"/>
                </a:rPr>
                <a:t>04</a:t>
              </a:r>
              <a:endParaRPr lang="en-US" sz="2800" b="1" spc="-150" dirty="0">
                <a:latin typeface="Arial" panose="020B0604020202020204" pitchFamily="34" charset="0"/>
                <a:cs typeface="Arial" panose="020B0604020202020204" pitchFamily="34" charset="0"/>
              </a:endParaRPr>
            </a:p>
          </p:txBody>
        </p:sp>
      </p:grpSp>
      <p:sp>
        <p:nvSpPr>
          <p:cNvPr id="19" name="Rectangle 18"/>
          <p:cNvSpPr/>
          <p:nvPr/>
        </p:nvSpPr>
        <p:spPr>
          <a:xfrm>
            <a:off x="0" y="916383"/>
            <a:ext cx="12192000" cy="2268187"/>
          </a:xfrm>
          <a:prstGeom prst="rect">
            <a:avLst/>
          </a:prstGeom>
          <a:solidFill>
            <a:schemeClr val="accent4">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schemeClr val="bg1"/>
              </a:solidFill>
              <a:latin typeface="Arial" panose="020B0604020202020204" pitchFamily="34" charset="0"/>
              <a:cs typeface="Arial" panose="020B0604020202020204" pitchFamily="34" charset="0"/>
            </a:endParaRPr>
          </a:p>
          <a:p>
            <a:pPr algn="ctr"/>
            <a:r>
              <a:rPr lang="en-US" sz="4400" smtClean="0">
                <a:solidFill>
                  <a:schemeClr val="bg1"/>
                </a:solidFill>
                <a:latin typeface="Arial" panose="020B0604020202020204" pitchFamily="34" charset="0"/>
                <a:cs typeface="Arial" panose="020B0604020202020204" pitchFamily="34" charset="0"/>
              </a:rPr>
              <a:t>Nguyễn Văn </a:t>
            </a:r>
            <a:r>
              <a:rPr lang="en-US" sz="4400" smtClean="0">
                <a:solidFill>
                  <a:schemeClr val="bg1"/>
                </a:solidFill>
                <a:latin typeface="Arial" panose="020B0604020202020204" pitchFamily="34" charset="0"/>
                <a:cs typeface="Arial" panose="020B0604020202020204" pitchFamily="34" charset="0"/>
              </a:rPr>
              <a:t>Sang</a:t>
            </a:r>
          </a:p>
          <a:p>
            <a:pPr algn="ctr"/>
            <a:endParaRPr lang="en-US" sz="900" smtClean="0">
              <a:solidFill>
                <a:schemeClr val="bg1"/>
              </a:solidFill>
              <a:latin typeface="Arial" panose="020B0604020202020204" pitchFamily="34" charset="0"/>
              <a:cs typeface="Arial" panose="020B0604020202020204" pitchFamily="34" charset="0"/>
            </a:endParaRPr>
          </a:p>
          <a:p>
            <a:pPr algn="ctr"/>
            <a:r>
              <a:rPr lang="ja-JP" altLang="en-US" smtClean="0">
                <a:solidFill>
                  <a:schemeClr val="bg1"/>
                </a:solidFill>
                <a:latin typeface="Arial" panose="020B0604020202020204" pitchFamily="34" charset="0"/>
                <a:cs typeface="Arial" panose="020B0604020202020204" pitchFamily="34" charset="0"/>
              </a:rPr>
              <a:t>指導教員 </a:t>
            </a:r>
            <a:r>
              <a:rPr lang="en-US" smtClean="0">
                <a:solidFill>
                  <a:schemeClr val="bg1"/>
                </a:solidFill>
                <a:latin typeface="Arial" panose="020B0604020202020204" pitchFamily="34" charset="0"/>
                <a:cs typeface="Arial" panose="020B0604020202020204" pitchFamily="34" charset="0"/>
              </a:rPr>
              <a:t>Supervisor </a:t>
            </a:r>
            <a:endParaRPr lang="en-US">
              <a:solidFill>
                <a:schemeClr val="bg1"/>
              </a:solidFill>
              <a:latin typeface="Arial" panose="020B0604020202020204" pitchFamily="34" charset="0"/>
              <a:cs typeface="Arial" panose="020B0604020202020204" pitchFamily="34" charset="0"/>
            </a:endParaRPr>
          </a:p>
        </p:txBody>
      </p:sp>
      <p:sp>
        <p:nvSpPr>
          <p:cNvPr id="20" name="TextBox 19"/>
          <p:cNvSpPr txBox="1"/>
          <p:nvPr/>
        </p:nvSpPr>
        <p:spPr>
          <a:xfrm>
            <a:off x="61348" y="4973784"/>
            <a:ext cx="1976254" cy="615553"/>
          </a:xfrm>
          <a:prstGeom prst="rect">
            <a:avLst/>
          </a:prstGeom>
          <a:noFill/>
        </p:spPr>
        <p:txBody>
          <a:bodyPr wrap="square" rtlCol="0">
            <a:spAutoFit/>
          </a:bodyPr>
          <a:lstStyle/>
          <a:p>
            <a:pPr algn="ctr"/>
            <a:r>
              <a:rPr lang="en-US" sz="1600" smtClean="0">
                <a:solidFill>
                  <a:srgbClr val="FF0000"/>
                </a:solidFill>
                <a:latin typeface="Arial" panose="020B0604020202020204" pitchFamily="34" charset="0"/>
                <a:cs typeface="Arial" panose="020B0604020202020204" pitchFamily="34" charset="0"/>
              </a:rPr>
              <a:t>Nguyễn Ngọc Minh</a:t>
            </a:r>
            <a:endParaRPr lang="en-US" sz="1600" smtClean="0">
              <a:solidFill>
                <a:srgbClr val="FF0000"/>
              </a:solidFill>
              <a:latin typeface="Arial" panose="020B0604020202020204" pitchFamily="34" charset="0"/>
              <a:cs typeface="Arial" panose="020B0604020202020204" pitchFamily="34" charset="0"/>
            </a:endParaRPr>
          </a:p>
          <a:p>
            <a:pPr algn="ctr"/>
            <a:r>
              <a:rPr lang="en-US" altLang="ja-JP" b="1" smtClean="0">
                <a:solidFill>
                  <a:schemeClr val="tx1">
                    <a:lumMod val="65000"/>
                    <a:lumOff val="35000"/>
                  </a:schemeClr>
                </a:solidFill>
                <a:latin typeface="Arial" panose="020B0604020202020204" pitchFamily="34" charset="0"/>
                <a:cs typeface="Arial" panose="020B0604020202020204" pitchFamily="34" charset="0"/>
              </a:rPr>
              <a:t>PM</a:t>
            </a:r>
            <a:endParaRPr lang="en-US" b="1"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21" name="TextBox 20"/>
          <p:cNvSpPr txBox="1"/>
          <p:nvPr/>
        </p:nvSpPr>
        <p:spPr>
          <a:xfrm>
            <a:off x="1957359" y="4973784"/>
            <a:ext cx="1976254" cy="615553"/>
          </a:xfrm>
          <a:prstGeom prst="rect">
            <a:avLst/>
          </a:prstGeom>
          <a:noFill/>
        </p:spPr>
        <p:txBody>
          <a:bodyPr wrap="square" rtlCol="0">
            <a:spAutoFit/>
          </a:bodyPr>
          <a:lstStyle/>
          <a:p>
            <a:pPr algn="ctr"/>
            <a:r>
              <a:rPr lang="en-US" sz="1600" smtClean="0">
                <a:solidFill>
                  <a:schemeClr val="accent3"/>
                </a:solidFill>
                <a:latin typeface="Arial" panose="020B0604020202020204" pitchFamily="34" charset="0"/>
                <a:cs typeface="Arial" panose="020B0604020202020204" pitchFamily="34" charset="0"/>
              </a:rPr>
              <a:t>Nguyễn Trọng Duy</a:t>
            </a:r>
          </a:p>
          <a:p>
            <a:pPr algn="ctr"/>
            <a:r>
              <a:rPr lang="en-US" b="1" smtClean="0">
                <a:solidFill>
                  <a:schemeClr val="tx1">
                    <a:lumMod val="65000"/>
                    <a:lumOff val="35000"/>
                  </a:schemeClr>
                </a:solidFill>
                <a:latin typeface="Arial" panose="020B0604020202020204" pitchFamily="34" charset="0"/>
                <a:cs typeface="Arial" panose="020B0604020202020204" pitchFamily="34" charset="0"/>
              </a:rPr>
              <a:t>Team Member</a:t>
            </a:r>
            <a:endParaRPr lang="en-US" sz="2000" b="1"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22" name="TextBox 21"/>
          <p:cNvSpPr txBox="1"/>
          <p:nvPr/>
        </p:nvSpPr>
        <p:spPr>
          <a:xfrm>
            <a:off x="8186788" y="4922740"/>
            <a:ext cx="2078743" cy="615553"/>
          </a:xfrm>
          <a:prstGeom prst="rect">
            <a:avLst/>
          </a:prstGeom>
          <a:noFill/>
        </p:spPr>
        <p:txBody>
          <a:bodyPr wrap="square" rtlCol="0">
            <a:spAutoFit/>
          </a:bodyPr>
          <a:lstStyle/>
          <a:p>
            <a:pPr algn="ctr"/>
            <a:r>
              <a:rPr lang="en-US" sz="1600">
                <a:solidFill>
                  <a:schemeClr val="accent5">
                    <a:lumMod val="75000"/>
                  </a:schemeClr>
                </a:solidFill>
                <a:latin typeface="Arial" panose="020B0604020202020204" pitchFamily="34" charset="0"/>
                <a:cs typeface="Arial" panose="020B0604020202020204" pitchFamily="34" charset="0"/>
              </a:rPr>
              <a:t>Nguyễn </a:t>
            </a:r>
            <a:r>
              <a:rPr lang="en-US" sz="1600" smtClean="0">
                <a:solidFill>
                  <a:schemeClr val="accent5">
                    <a:lumMod val="75000"/>
                  </a:schemeClr>
                </a:solidFill>
                <a:latin typeface="Arial" panose="020B0604020202020204" pitchFamily="34" charset="0"/>
                <a:cs typeface="Arial" panose="020B0604020202020204" pitchFamily="34" charset="0"/>
              </a:rPr>
              <a:t>Hồng Quân</a:t>
            </a:r>
            <a:endParaRPr lang="en-US">
              <a:solidFill>
                <a:schemeClr val="accent5">
                  <a:lumMod val="75000"/>
                </a:schemeClr>
              </a:solidFill>
              <a:latin typeface="Arial" panose="020B0604020202020204" pitchFamily="34" charset="0"/>
              <a:cs typeface="Arial" panose="020B0604020202020204" pitchFamily="34" charset="0"/>
            </a:endParaRPr>
          </a:p>
          <a:p>
            <a:pPr algn="ctr"/>
            <a:r>
              <a:rPr lang="en-US" b="1">
                <a:solidFill>
                  <a:schemeClr val="tx1">
                    <a:lumMod val="65000"/>
                    <a:lumOff val="35000"/>
                  </a:schemeClr>
                </a:solidFill>
                <a:latin typeface="Arial" panose="020B0604020202020204" pitchFamily="34" charset="0"/>
                <a:cs typeface="Arial" panose="020B0604020202020204" pitchFamily="34" charset="0"/>
              </a:rPr>
              <a:t>Team Member</a:t>
            </a:r>
            <a:endParaRPr lang="en-US" b="1"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23" name="TextBox 22"/>
          <p:cNvSpPr txBox="1"/>
          <p:nvPr/>
        </p:nvSpPr>
        <p:spPr>
          <a:xfrm>
            <a:off x="6150401" y="4922741"/>
            <a:ext cx="1976254" cy="615553"/>
          </a:xfrm>
          <a:prstGeom prst="rect">
            <a:avLst/>
          </a:prstGeom>
          <a:noFill/>
        </p:spPr>
        <p:txBody>
          <a:bodyPr wrap="square" rtlCol="0">
            <a:spAutoFit/>
          </a:bodyPr>
          <a:lstStyle/>
          <a:p>
            <a:pPr algn="ctr"/>
            <a:r>
              <a:rPr lang="en-US" sz="1600" smtClean="0">
                <a:solidFill>
                  <a:srgbClr val="FFC000"/>
                </a:solidFill>
                <a:latin typeface="Arial" panose="020B0604020202020204" pitchFamily="34" charset="0"/>
                <a:cs typeface="Arial" panose="020B0604020202020204" pitchFamily="34" charset="0"/>
              </a:rPr>
              <a:t>Đào Thanh Tùng</a:t>
            </a:r>
            <a:endParaRPr lang="en-US">
              <a:solidFill>
                <a:srgbClr val="FFC000"/>
              </a:solidFill>
              <a:latin typeface="Arial" panose="020B0604020202020204" pitchFamily="34" charset="0"/>
              <a:cs typeface="Arial" panose="020B0604020202020204" pitchFamily="34" charset="0"/>
            </a:endParaRPr>
          </a:p>
          <a:p>
            <a:pPr algn="ctr"/>
            <a:r>
              <a:rPr lang="en-US" b="1">
                <a:solidFill>
                  <a:schemeClr val="tx1">
                    <a:lumMod val="65000"/>
                    <a:lumOff val="35000"/>
                  </a:schemeClr>
                </a:solidFill>
                <a:latin typeface="Arial" panose="020B0604020202020204" pitchFamily="34" charset="0"/>
                <a:cs typeface="Arial" panose="020B0604020202020204" pitchFamily="34" charset="0"/>
              </a:rPr>
              <a:t>Team Member</a:t>
            </a:r>
            <a:endParaRPr lang="en-US" b="1" dirty="0">
              <a:solidFill>
                <a:schemeClr val="tx1">
                  <a:lumMod val="65000"/>
                  <a:lumOff val="35000"/>
                </a:schemeClr>
              </a:solidFill>
              <a:latin typeface="Arial" panose="020B0604020202020204" pitchFamily="34" charset="0"/>
              <a:cs typeface="Arial" panose="020B0604020202020204" pitchFamily="34" charset="0"/>
            </a:endParaRPr>
          </a:p>
        </p:txBody>
      </p:sp>
      <p:grpSp>
        <p:nvGrpSpPr>
          <p:cNvPr id="28" name="Group 27"/>
          <p:cNvGrpSpPr/>
          <p:nvPr/>
        </p:nvGrpSpPr>
        <p:grpSpPr>
          <a:xfrm>
            <a:off x="0" y="6476870"/>
            <a:ext cx="12192000" cy="423333"/>
            <a:chOff x="0" y="6434667"/>
            <a:chExt cx="12192000" cy="423333"/>
          </a:xfrm>
          <a:solidFill>
            <a:schemeClr val="accent4"/>
          </a:solidFill>
        </p:grpSpPr>
        <p:sp>
          <p:nvSpPr>
            <p:cNvPr id="29" name="Rectangle 28"/>
            <p:cNvSpPr/>
            <p:nvPr/>
          </p:nvSpPr>
          <p:spPr>
            <a:xfrm>
              <a:off x="0" y="6434667"/>
              <a:ext cx="12192000" cy="42333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p:cNvSpPr txBox="1"/>
            <p:nvPr/>
          </p:nvSpPr>
          <p:spPr>
            <a:xfrm>
              <a:off x="80189" y="6461667"/>
              <a:ext cx="2995629" cy="369332"/>
            </a:xfrm>
            <a:prstGeom prst="rect">
              <a:avLst/>
            </a:prstGeom>
            <a:grpFill/>
          </p:spPr>
          <p:txBody>
            <a:bodyPr wrap="square" rtlCol="0">
              <a:spAutoFit/>
            </a:bodyPr>
            <a:lstStyle/>
            <a:p>
              <a:r>
                <a:rPr lang="en-US">
                  <a:solidFill>
                    <a:schemeClr val="bg1"/>
                  </a:solidFill>
                </a:rPr>
                <a:t>ABOUT US - </a:t>
              </a:r>
              <a:r>
                <a:rPr lang="ja-JP" altLang="en-US">
                  <a:solidFill>
                    <a:schemeClr val="bg1"/>
                  </a:solidFill>
                </a:rPr>
                <a:t>私達について</a:t>
              </a:r>
              <a:endParaRPr lang="en-US" b="1" dirty="0">
                <a:solidFill>
                  <a:schemeClr val="bg1"/>
                </a:solidFill>
                <a:latin typeface="Arial Narrow" panose="020B0606020202030204" pitchFamily="34" charset="0"/>
              </a:endParaRPr>
            </a:p>
          </p:txBody>
        </p:sp>
        <p:pic>
          <p:nvPicPr>
            <p:cNvPr id="31"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10903861" y="6498991"/>
              <a:ext cx="851179" cy="262447"/>
            </a:xfrm>
            <a:prstGeom prst="rect">
              <a:avLst/>
            </a:prstGeom>
            <a:grpFill/>
            <a:extLst/>
          </p:spPr>
        </p:pic>
      </p:grpSp>
      <p:grpSp>
        <p:nvGrpSpPr>
          <p:cNvPr id="32" name="Group 31"/>
          <p:cNvGrpSpPr/>
          <p:nvPr/>
        </p:nvGrpSpPr>
        <p:grpSpPr>
          <a:xfrm>
            <a:off x="4214197" y="3866412"/>
            <a:ext cx="1425040" cy="808511"/>
            <a:chOff x="1626919" y="3550723"/>
            <a:chExt cx="1425040" cy="808511"/>
          </a:xfrm>
          <a:solidFill>
            <a:schemeClr val="accent2"/>
          </a:solidFill>
          <a:effectLst>
            <a:outerShdw blurRad="50800" dist="38100" dir="5400000" algn="t" rotWithShape="0">
              <a:prstClr val="black">
                <a:alpha val="40000"/>
              </a:prstClr>
            </a:outerShdw>
          </a:effectLst>
        </p:grpSpPr>
        <p:sp>
          <p:nvSpPr>
            <p:cNvPr id="33" name="Rounded Rectangle 32"/>
            <p:cNvSpPr/>
            <p:nvPr/>
          </p:nvSpPr>
          <p:spPr>
            <a:xfrm>
              <a:off x="2256312" y="4062352"/>
              <a:ext cx="795647" cy="296882"/>
            </a:xfrm>
            <a:prstGeom prst="roundRect">
              <a:avLst>
                <a:gd name="adj" fmla="val 2818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spc="-150">
                <a:latin typeface="Arial" panose="020B0604020202020204" pitchFamily="34" charset="0"/>
                <a:cs typeface="Arial" panose="020B0604020202020204" pitchFamily="34" charset="0"/>
              </a:endParaRPr>
            </a:p>
          </p:txBody>
        </p:sp>
        <p:sp>
          <p:nvSpPr>
            <p:cNvPr id="34" name="Rounded Rectangle 33"/>
            <p:cNvSpPr/>
            <p:nvPr/>
          </p:nvSpPr>
          <p:spPr>
            <a:xfrm>
              <a:off x="1626919" y="3550723"/>
              <a:ext cx="795647" cy="296882"/>
            </a:xfrm>
            <a:prstGeom prst="roundRect">
              <a:avLst>
                <a:gd name="adj" fmla="val 2818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spc="-150">
                <a:latin typeface="Arial" panose="020B0604020202020204" pitchFamily="34" charset="0"/>
                <a:cs typeface="Arial" panose="020B0604020202020204" pitchFamily="34" charset="0"/>
              </a:endParaRPr>
            </a:p>
          </p:txBody>
        </p:sp>
        <p:sp>
          <p:nvSpPr>
            <p:cNvPr id="35" name="Rounded Rectangle 34"/>
            <p:cNvSpPr/>
            <p:nvPr/>
          </p:nvSpPr>
          <p:spPr>
            <a:xfrm>
              <a:off x="1935678" y="3550723"/>
              <a:ext cx="807522" cy="807522"/>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spc="-150" smtClean="0">
                  <a:latin typeface="Arial" panose="020B0604020202020204" pitchFamily="34" charset="0"/>
                  <a:cs typeface="Arial" panose="020B0604020202020204" pitchFamily="34" charset="0"/>
                </a:rPr>
                <a:t>03</a:t>
              </a:r>
              <a:endParaRPr lang="en-US" sz="2800" b="1" spc="-150" dirty="0">
                <a:latin typeface="Arial" panose="020B0604020202020204" pitchFamily="34" charset="0"/>
                <a:cs typeface="Arial" panose="020B0604020202020204" pitchFamily="34" charset="0"/>
              </a:endParaRPr>
            </a:p>
          </p:txBody>
        </p:sp>
      </p:grpSp>
      <p:sp>
        <p:nvSpPr>
          <p:cNvPr id="36" name="TextBox 35"/>
          <p:cNvSpPr txBox="1"/>
          <p:nvPr/>
        </p:nvSpPr>
        <p:spPr>
          <a:xfrm>
            <a:off x="4053880" y="4985661"/>
            <a:ext cx="1976254" cy="615553"/>
          </a:xfrm>
          <a:prstGeom prst="rect">
            <a:avLst/>
          </a:prstGeom>
          <a:noFill/>
        </p:spPr>
        <p:txBody>
          <a:bodyPr wrap="square" rtlCol="0">
            <a:spAutoFit/>
          </a:bodyPr>
          <a:lstStyle/>
          <a:p>
            <a:pPr algn="ctr"/>
            <a:r>
              <a:rPr lang="en-US" sz="1600" smtClean="0">
                <a:solidFill>
                  <a:schemeClr val="accent2"/>
                </a:solidFill>
                <a:latin typeface="Arial" panose="020B0604020202020204" pitchFamily="34" charset="0"/>
                <a:cs typeface="Arial" panose="020B0604020202020204" pitchFamily="34" charset="0"/>
              </a:rPr>
              <a:t>Nguyễn Hoàng Linh</a:t>
            </a:r>
            <a:endParaRPr lang="en-US" sz="1600">
              <a:solidFill>
                <a:schemeClr val="accent2"/>
              </a:solidFill>
              <a:latin typeface="Arial" panose="020B0604020202020204" pitchFamily="34" charset="0"/>
              <a:cs typeface="Arial" panose="020B0604020202020204" pitchFamily="34" charset="0"/>
            </a:endParaRPr>
          </a:p>
          <a:p>
            <a:pPr algn="ctr"/>
            <a:r>
              <a:rPr lang="en-US" b="1">
                <a:solidFill>
                  <a:schemeClr val="tx1">
                    <a:lumMod val="65000"/>
                    <a:lumOff val="35000"/>
                  </a:schemeClr>
                </a:solidFill>
                <a:latin typeface="Arial" panose="020B0604020202020204" pitchFamily="34" charset="0"/>
                <a:cs typeface="Arial" panose="020B0604020202020204" pitchFamily="34" charset="0"/>
              </a:rPr>
              <a:t>Team Member</a:t>
            </a:r>
            <a:endParaRPr lang="en-US" b="1" dirty="0">
              <a:solidFill>
                <a:schemeClr val="tx1">
                  <a:lumMod val="65000"/>
                  <a:lumOff val="35000"/>
                </a:schemeClr>
              </a:solidFill>
              <a:latin typeface="Arial" panose="020B0604020202020204" pitchFamily="34" charset="0"/>
              <a:cs typeface="Arial" panose="020B0604020202020204" pitchFamily="34" charset="0"/>
            </a:endParaRPr>
          </a:p>
        </p:txBody>
      </p:sp>
      <p:grpSp>
        <p:nvGrpSpPr>
          <p:cNvPr id="42" name="Group 41"/>
          <p:cNvGrpSpPr/>
          <p:nvPr/>
        </p:nvGrpSpPr>
        <p:grpSpPr>
          <a:xfrm>
            <a:off x="10325664" y="3853546"/>
            <a:ext cx="1425040" cy="808511"/>
            <a:chOff x="1626919" y="3550723"/>
            <a:chExt cx="1425040" cy="808511"/>
          </a:xfrm>
          <a:solidFill>
            <a:schemeClr val="accent4"/>
          </a:solidFill>
          <a:effectLst>
            <a:outerShdw blurRad="50800" dist="38100" dir="5400000" algn="t" rotWithShape="0">
              <a:prstClr val="black">
                <a:alpha val="40000"/>
              </a:prstClr>
            </a:outerShdw>
          </a:effectLst>
        </p:grpSpPr>
        <p:sp>
          <p:nvSpPr>
            <p:cNvPr id="43" name="Rounded Rectangle 42"/>
            <p:cNvSpPr/>
            <p:nvPr/>
          </p:nvSpPr>
          <p:spPr>
            <a:xfrm>
              <a:off x="2256312" y="4062352"/>
              <a:ext cx="795647" cy="296882"/>
            </a:xfrm>
            <a:prstGeom prst="roundRect">
              <a:avLst>
                <a:gd name="adj" fmla="val 2818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spc="-150">
                <a:latin typeface="Arial" panose="020B0604020202020204" pitchFamily="34" charset="0"/>
                <a:cs typeface="Arial" panose="020B0604020202020204" pitchFamily="34" charset="0"/>
              </a:endParaRPr>
            </a:p>
          </p:txBody>
        </p:sp>
        <p:sp>
          <p:nvSpPr>
            <p:cNvPr id="44" name="Rounded Rectangle 43"/>
            <p:cNvSpPr/>
            <p:nvPr/>
          </p:nvSpPr>
          <p:spPr>
            <a:xfrm>
              <a:off x="1626919" y="3550723"/>
              <a:ext cx="795647" cy="296882"/>
            </a:xfrm>
            <a:prstGeom prst="roundRect">
              <a:avLst>
                <a:gd name="adj" fmla="val 2818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spc="-150">
                <a:latin typeface="Arial" panose="020B0604020202020204" pitchFamily="34" charset="0"/>
                <a:cs typeface="Arial" panose="020B0604020202020204" pitchFamily="34" charset="0"/>
              </a:endParaRPr>
            </a:p>
          </p:txBody>
        </p:sp>
        <p:sp>
          <p:nvSpPr>
            <p:cNvPr id="45" name="Rounded Rectangle 44"/>
            <p:cNvSpPr/>
            <p:nvPr/>
          </p:nvSpPr>
          <p:spPr>
            <a:xfrm>
              <a:off x="1935678" y="3550723"/>
              <a:ext cx="807522" cy="807522"/>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spc="-150" smtClean="0">
                  <a:latin typeface="Arial" panose="020B0604020202020204" pitchFamily="34" charset="0"/>
                  <a:cs typeface="Arial" panose="020B0604020202020204" pitchFamily="34" charset="0"/>
                </a:rPr>
                <a:t>06</a:t>
              </a:r>
              <a:endParaRPr lang="en-US" sz="2800" b="1" spc="-150" dirty="0">
                <a:latin typeface="Arial" panose="020B0604020202020204" pitchFamily="34" charset="0"/>
                <a:cs typeface="Arial" panose="020B0604020202020204" pitchFamily="34" charset="0"/>
              </a:endParaRPr>
            </a:p>
          </p:txBody>
        </p:sp>
      </p:grpSp>
      <p:sp>
        <p:nvSpPr>
          <p:cNvPr id="46" name="TextBox 45"/>
          <p:cNvSpPr txBox="1"/>
          <p:nvPr/>
        </p:nvSpPr>
        <p:spPr>
          <a:xfrm>
            <a:off x="10325664" y="4922740"/>
            <a:ext cx="1866335" cy="615553"/>
          </a:xfrm>
          <a:prstGeom prst="rect">
            <a:avLst/>
          </a:prstGeom>
          <a:noFill/>
        </p:spPr>
        <p:txBody>
          <a:bodyPr wrap="square" rtlCol="0">
            <a:spAutoFit/>
          </a:bodyPr>
          <a:lstStyle/>
          <a:p>
            <a:pPr algn="ctr"/>
            <a:r>
              <a:rPr lang="en-US" sz="1600" smtClean="0">
                <a:solidFill>
                  <a:schemeClr val="accent4"/>
                </a:solidFill>
                <a:latin typeface="Arial" panose="020B0604020202020204" pitchFamily="34" charset="0"/>
                <a:cs typeface="Arial" panose="020B0604020202020204" pitchFamily="34" charset="0"/>
              </a:rPr>
              <a:t>Phạm Đức Thắng</a:t>
            </a:r>
            <a:endParaRPr lang="en-US">
              <a:solidFill>
                <a:schemeClr val="accent4"/>
              </a:solidFill>
              <a:latin typeface="Arial" panose="020B0604020202020204" pitchFamily="34" charset="0"/>
              <a:cs typeface="Arial" panose="020B0604020202020204" pitchFamily="34" charset="0"/>
            </a:endParaRPr>
          </a:p>
          <a:p>
            <a:pPr algn="ctr"/>
            <a:r>
              <a:rPr lang="en-US" b="1">
                <a:solidFill>
                  <a:schemeClr val="tx1">
                    <a:lumMod val="65000"/>
                    <a:lumOff val="35000"/>
                  </a:schemeClr>
                </a:solidFill>
                <a:latin typeface="Arial" panose="020B0604020202020204" pitchFamily="34" charset="0"/>
                <a:cs typeface="Arial" panose="020B0604020202020204" pitchFamily="34" charset="0"/>
              </a:rPr>
              <a:t>Team Member</a:t>
            </a:r>
            <a:endParaRPr lang="en-US" b="1" dirty="0">
              <a:solidFill>
                <a:schemeClr val="tx1">
                  <a:lumMod val="65000"/>
                  <a:lumOff val="3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881973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46000">
              <a:schemeClr val="bg1">
                <a:lumMod val="95000"/>
              </a:schemeClr>
            </a:gs>
            <a:gs pos="100000">
              <a:schemeClr val="bg1">
                <a:lumMod val="85000"/>
              </a:schemeClr>
            </a:gs>
          </a:gsLst>
          <a:path path="circle">
            <a:fillToRect l="50000" t="130000" r="50000" b="-30000"/>
          </a:path>
        </a:gradFill>
        <a:effectLst/>
      </p:bgPr>
    </p:bg>
    <p:spTree>
      <p:nvGrpSpPr>
        <p:cNvPr id="1" name=""/>
        <p:cNvGrpSpPr/>
        <p:nvPr/>
      </p:nvGrpSpPr>
      <p:grpSpPr>
        <a:xfrm>
          <a:off x="0" y="0"/>
          <a:ext cx="0" cy="0"/>
          <a:chOff x="0" y="0"/>
          <a:chExt cx="0" cy="0"/>
        </a:xfrm>
      </p:grpSpPr>
      <p:grpSp>
        <p:nvGrpSpPr>
          <p:cNvPr id="2" name="Group 1"/>
          <p:cNvGrpSpPr/>
          <p:nvPr/>
        </p:nvGrpSpPr>
        <p:grpSpPr>
          <a:xfrm>
            <a:off x="0" y="6476870"/>
            <a:ext cx="12192000" cy="423333"/>
            <a:chOff x="0" y="6434667"/>
            <a:chExt cx="12192000" cy="423333"/>
          </a:xfrm>
          <a:solidFill>
            <a:schemeClr val="accent4"/>
          </a:solidFill>
        </p:grpSpPr>
        <p:sp>
          <p:nvSpPr>
            <p:cNvPr id="3" name="Rectangle 2"/>
            <p:cNvSpPr/>
            <p:nvPr/>
          </p:nvSpPr>
          <p:spPr>
            <a:xfrm>
              <a:off x="0" y="6434667"/>
              <a:ext cx="12192000" cy="42333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80189" y="6461667"/>
              <a:ext cx="5171749" cy="369332"/>
            </a:xfrm>
            <a:prstGeom prst="rect">
              <a:avLst/>
            </a:prstGeom>
            <a:grpFill/>
          </p:spPr>
          <p:txBody>
            <a:bodyPr wrap="square" rtlCol="0">
              <a:spAutoFit/>
            </a:bodyPr>
            <a:lstStyle/>
            <a:p>
              <a:r>
                <a:rPr lang="ja-JP" altLang="en-US">
                  <a:solidFill>
                    <a:schemeClr val="bg1"/>
                  </a:solidFill>
                  <a:latin typeface="Arial" panose="020B0604020202020204" pitchFamily="34" charset="0"/>
                  <a:cs typeface="Arial" panose="020B0604020202020204" pitchFamily="34" charset="0"/>
                </a:rPr>
                <a:t>プロジェクト管理  </a:t>
              </a:r>
              <a:r>
                <a:rPr lang="en-US" altLang="ja-JP">
                  <a:solidFill>
                    <a:schemeClr val="bg1"/>
                  </a:solidFill>
                  <a:latin typeface="Arial" panose="020B0604020202020204" pitchFamily="34" charset="0"/>
                  <a:cs typeface="Arial" panose="020B0604020202020204" pitchFamily="34" charset="0"/>
                </a:rPr>
                <a:t>Project Management</a:t>
              </a:r>
              <a:endParaRPr lang="en-US" b="1" dirty="0">
                <a:solidFill>
                  <a:schemeClr val="bg1"/>
                </a:solidFill>
                <a:latin typeface="Arial" panose="020B0604020202020204" pitchFamily="34" charset="0"/>
                <a:cs typeface="Arial" panose="020B0604020202020204" pitchFamily="34" charset="0"/>
              </a:endParaRPr>
            </a:p>
          </p:txBody>
        </p:sp>
        <p:pic>
          <p:nvPicPr>
            <p:cNvPr id="5"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10903861" y="6498991"/>
              <a:ext cx="851179" cy="262447"/>
            </a:xfrm>
            <a:prstGeom prst="rect">
              <a:avLst/>
            </a:prstGeom>
            <a:grpFill/>
            <a:extLst/>
          </p:spPr>
        </p:pic>
      </p:grpSp>
      <p:sp>
        <p:nvSpPr>
          <p:cNvPr id="6" name="Rectangle 5"/>
          <p:cNvSpPr/>
          <p:nvPr/>
        </p:nvSpPr>
        <p:spPr>
          <a:xfrm>
            <a:off x="0" y="199293"/>
            <a:ext cx="12192000" cy="914400"/>
          </a:xfrm>
          <a:prstGeom prst="rect">
            <a:avLst/>
          </a:prstGeom>
          <a:solidFill>
            <a:srgbClr val="188ED6"/>
          </a:solidFill>
          <a:ln>
            <a:noFill/>
          </a:ln>
          <a:effectLst>
            <a:outerShdw blurRad="63500" dist="38100" dir="5400000" sx="101000" sy="101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1" y="302550"/>
            <a:ext cx="12192002" cy="707886"/>
          </a:xfrm>
          <a:prstGeom prst="rect">
            <a:avLst/>
          </a:prstGeom>
          <a:noFill/>
        </p:spPr>
        <p:txBody>
          <a:bodyPr wrap="square" rtlCol="0">
            <a:spAutoFit/>
          </a:bodyPr>
          <a:lstStyle/>
          <a:p>
            <a:r>
              <a:rPr lang="en-US" sz="4000" smtClean="0">
                <a:solidFill>
                  <a:schemeClr val="bg1"/>
                </a:solidFill>
              </a:rPr>
              <a:t>2.7.</a:t>
            </a:r>
            <a:r>
              <a:rPr lang="ja-JP" altLang="en-US" sz="4000" smtClean="0">
                <a:solidFill>
                  <a:schemeClr val="bg1"/>
                </a:solidFill>
                <a:latin typeface="Arial" panose="020B0604020202020204" pitchFamily="34" charset="0"/>
                <a:cs typeface="Arial" panose="020B0604020202020204" pitchFamily="34" charset="0"/>
              </a:rPr>
              <a:t> </a:t>
            </a:r>
            <a:r>
              <a:rPr lang="ja-JP" altLang="en-US" sz="3600">
                <a:solidFill>
                  <a:schemeClr val="bg1"/>
                </a:solidFill>
                <a:latin typeface="Arial" panose="020B0604020202020204" pitchFamily="34" charset="0"/>
                <a:cs typeface="Arial" panose="020B0604020202020204" pitchFamily="34" charset="0"/>
              </a:rPr>
              <a:t>コンフィグレーション管理  </a:t>
            </a:r>
            <a:r>
              <a:rPr lang="en-US" altLang="ja-JP" sz="3600">
                <a:solidFill>
                  <a:schemeClr val="bg1"/>
                </a:solidFill>
                <a:latin typeface="Arial" panose="020B0604020202020204" pitchFamily="34" charset="0"/>
                <a:cs typeface="Arial" panose="020B0604020202020204" pitchFamily="34" charset="0"/>
              </a:rPr>
              <a:t>Configuration management</a:t>
            </a:r>
            <a:endParaRPr lang="en-US" sz="3600">
              <a:solidFill>
                <a:schemeClr val="bg1"/>
              </a:solidFill>
            </a:endParaRPr>
          </a:p>
        </p:txBody>
      </p:sp>
      <p:sp>
        <p:nvSpPr>
          <p:cNvPr id="20" name="Freeform 6"/>
          <p:cNvSpPr>
            <a:spLocks noEditPoints="1"/>
          </p:cNvSpPr>
          <p:nvPr/>
        </p:nvSpPr>
        <p:spPr bwMode="auto">
          <a:xfrm>
            <a:off x="6320941" y="1722260"/>
            <a:ext cx="836612" cy="838200"/>
          </a:xfrm>
          <a:custGeom>
            <a:avLst/>
            <a:gdLst>
              <a:gd name="T0" fmla="*/ 1526 w 3687"/>
              <a:gd name="T1" fmla="*/ 1338 h 3693"/>
              <a:gd name="T2" fmla="*/ 1497 w 3687"/>
              <a:gd name="T3" fmla="*/ 1446 h 3693"/>
              <a:gd name="T4" fmla="*/ 1307 w 3687"/>
              <a:gd name="T5" fmla="*/ 1694 h 3693"/>
              <a:gd name="T6" fmla="*/ 1283 w 3687"/>
              <a:gd name="T7" fmla="*/ 2022 h 3693"/>
              <a:gd name="T8" fmla="*/ 1457 w 3687"/>
              <a:gd name="T9" fmla="*/ 2323 h 3693"/>
              <a:gd name="T10" fmla="*/ 1777 w 3687"/>
              <a:gd name="T11" fmla="*/ 2467 h 3693"/>
              <a:gd name="T12" fmla="*/ 2126 w 3687"/>
              <a:gd name="T13" fmla="*/ 2393 h 3693"/>
              <a:gd name="T14" fmla="*/ 2357 w 3687"/>
              <a:gd name="T15" fmla="*/ 2136 h 3693"/>
              <a:gd name="T16" fmla="*/ 2396 w 3687"/>
              <a:gd name="T17" fmla="*/ 1783 h 3693"/>
              <a:gd name="T18" fmla="*/ 2227 w 3687"/>
              <a:gd name="T19" fmla="*/ 1485 h 3693"/>
              <a:gd name="T20" fmla="*/ 2146 w 3687"/>
              <a:gd name="T21" fmla="*/ 1357 h 3693"/>
              <a:gd name="T22" fmla="*/ 2230 w 3687"/>
              <a:gd name="T23" fmla="*/ 1284 h 3693"/>
              <a:gd name="T24" fmla="*/ 2426 w 3687"/>
              <a:gd name="T25" fmla="*/ 1432 h 3693"/>
              <a:gd name="T26" fmla="*/ 2581 w 3687"/>
              <a:gd name="T27" fmla="*/ 1769 h 3693"/>
              <a:gd name="T28" fmla="*/ 2539 w 3687"/>
              <a:gd name="T29" fmla="*/ 2169 h 3693"/>
              <a:gd name="T30" fmla="*/ 2298 w 3687"/>
              <a:gd name="T31" fmla="*/ 2491 h 3693"/>
              <a:gd name="T32" fmla="*/ 1916 w 3687"/>
              <a:gd name="T33" fmla="*/ 2641 h 3693"/>
              <a:gd name="T34" fmla="*/ 1506 w 3687"/>
              <a:gd name="T35" fmla="*/ 2564 h 3693"/>
              <a:gd name="T36" fmla="*/ 1209 w 3687"/>
              <a:gd name="T37" fmla="*/ 2294 h 3693"/>
              <a:gd name="T38" fmla="*/ 1095 w 3687"/>
              <a:gd name="T39" fmla="*/ 1896 h 3693"/>
              <a:gd name="T40" fmla="*/ 1186 w 3687"/>
              <a:gd name="T41" fmla="*/ 1534 h 3693"/>
              <a:gd name="T42" fmla="*/ 1408 w 3687"/>
              <a:gd name="T43" fmla="*/ 1291 h 3693"/>
              <a:gd name="T44" fmla="*/ 1900 w 3687"/>
              <a:gd name="T45" fmla="*/ 1012 h 3693"/>
              <a:gd name="T46" fmla="*/ 1913 w 3687"/>
              <a:gd name="T47" fmla="*/ 1939 h 3693"/>
              <a:gd name="T48" fmla="*/ 1797 w 3687"/>
              <a:gd name="T49" fmla="*/ 1973 h 3693"/>
              <a:gd name="T50" fmla="*/ 1755 w 3687"/>
              <a:gd name="T51" fmla="*/ 1051 h 3693"/>
              <a:gd name="T52" fmla="*/ 1844 w 3687"/>
              <a:gd name="T53" fmla="*/ 184 h 3693"/>
              <a:gd name="T54" fmla="*/ 1221 w 3687"/>
              <a:gd name="T55" fmla="*/ 305 h 3693"/>
              <a:gd name="T56" fmla="*/ 705 w 3687"/>
              <a:gd name="T57" fmla="*/ 638 h 3693"/>
              <a:gd name="T58" fmla="*/ 343 w 3687"/>
              <a:gd name="T59" fmla="*/ 1134 h 3693"/>
              <a:gd name="T60" fmla="*/ 182 w 3687"/>
              <a:gd name="T61" fmla="*/ 1743 h 3693"/>
              <a:gd name="T62" fmla="*/ 264 w 3687"/>
              <a:gd name="T63" fmla="*/ 2378 h 3693"/>
              <a:gd name="T64" fmla="*/ 564 w 3687"/>
              <a:gd name="T65" fmla="*/ 2917 h 3693"/>
              <a:gd name="T66" fmla="*/ 1034 w 3687"/>
              <a:gd name="T67" fmla="*/ 3308 h 3693"/>
              <a:gd name="T68" fmla="*/ 1628 w 3687"/>
              <a:gd name="T69" fmla="*/ 3506 h 3693"/>
              <a:gd name="T70" fmla="*/ 2268 w 3687"/>
              <a:gd name="T71" fmla="*/ 3464 h 3693"/>
              <a:gd name="T72" fmla="*/ 2825 w 3687"/>
              <a:gd name="T73" fmla="*/ 3197 h 3693"/>
              <a:gd name="T74" fmla="*/ 3244 w 3687"/>
              <a:gd name="T75" fmla="*/ 2751 h 3693"/>
              <a:gd name="T76" fmla="*/ 3477 w 3687"/>
              <a:gd name="T77" fmla="*/ 2174 h 3693"/>
              <a:gd name="T78" fmla="*/ 3477 w 3687"/>
              <a:gd name="T79" fmla="*/ 1530 h 3693"/>
              <a:gd name="T80" fmla="*/ 3244 w 3687"/>
              <a:gd name="T81" fmla="*/ 953 h 3693"/>
              <a:gd name="T82" fmla="*/ 2825 w 3687"/>
              <a:gd name="T83" fmla="*/ 507 h 3693"/>
              <a:gd name="T84" fmla="*/ 2268 w 3687"/>
              <a:gd name="T85" fmla="*/ 239 h 3693"/>
              <a:gd name="T86" fmla="*/ 1844 w 3687"/>
              <a:gd name="T87" fmla="*/ 0 h 3693"/>
              <a:gd name="T88" fmla="*/ 2487 w 3687"/>
              <a:gd name="T89" fmla="*/ 116 h 3693"/>
              <a:gd name="T90" fmla="*/ 3031 w 3687"/>
              <a:gd name="T91" fmla="*/ 435 h 3693"/>
              <a:gd name="T92" fmla="*/ 3436 w 3687"/>
              <a:gd name="T93" fmla="*/ 915 h 3693"/>
              <a:gd name="T94" fmla="*/ 3658 w 3687"/>
              <a:gd name="T95" fmla="*/ 1515 h 3693"/>
              <a:gd name="T96" fmla="*/ 3658 w 3687"/>
              <a:gd name="T97" fmla="*/ 2179 h 3693"/>
              <a:gd name="T98" fmla="*/ 3436 w 3687"/>
              <a:gd name="T99" fmla="*/ 2779 h 3693"/>
              <a:gd name="T100" fmla="*/ 3031 w 3687"/>
              <a:gd name="T101" fmla="*/ 3259 h 3693"/>
              <a:gd name="T102" fmla="*/ 2487 w 3687"/>
              <a:gd name="T103" fmla="*/ 3578 h 3693"/>
              <a:gd name="T104" fmla="*/ 1844 w 3687"/>
              <a:gd name="T105" fmla="*/ 3693 h 3693"/>
              <a:gd name="T106" fmla="*/ 1201 w 3687"/>
              <a:gd name="T107" fmla="*/ 3578 h 3693"/>
              <a:gd name="T108" fmla="*/ 656 w 3687"/>
              <a:gd name="T109" fmla="*/ 3259 h 3693"/>
              <a:gd name="T110" fmla="*/ 252 w 3687"/>
              <a:gd name="T111" fmla="*/ 2779 h 3693"/>
              <a:gd name="T112" fmla="*/ 30 w 3687"/>
              <a:gd name="T113" fmla="*/ 2179 h 3693"/>
              <a:gd name="T114" fmla="*/ 30 w 3687"/>
              <a:gd name="T115" fmla="*/ 1515 h 3693"/>
              <a:gd name="T116" fmla="*/ 252 w 3687"/>
              <a:gd name="T117" fmla="*/ 915 h 3693"/>
              <a:gd name="T118" fmla="*/ 656 w 3687"/>
              <a:gd name="T119" fmla="*/ 435 h 3693"/>
              <a:gd name="T120" fmla="*/ 1201 w 3687"/>
              <a:gd name="T121" fmla="*/ 116 h 3693"/>
              <a:gd name="T122" fmla="*/ 1844 w 3687"/>
              <a:gd name="T123" fmla="*/ 0 h 3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687" h="3693">
                <a:moveTo>
                  <a:pt x="1446" y="1283"/>
                </a:moveTo>
                <a:lnTo>
                  <a:pt x="1466" y="1285"/>
                </a:lnTo>
                <a:lnTo>
                  <a:pt x="1485" y="1293"/>
                </a:lnTo>
                <a:lnTo>
                  <a:pt x="1502" y="1304"/>
                </a:lnTo>
                <a:lnTo>
                  <a:pt x="1516" y="1320"/>
                </a:lnTo>
                <a:lnTo>
                  <a:pt x="1526" y="1338"/>
                </a:lnTo>
                <a:lnTo>
                  <a:pt x="1532" y="1357"/>
                </a:lnTo>
                <a:lnTo>
                  <a:pt x="1534" y="1377"/>
                </a:lnTo>
                <a:lnTo>
                  <a:pt x="1531" y="1396"/>
                </a:lnTo>
                <a:lnTo>
                  <a:pt x="1525" y="1415"/>
                </a:lnTo>
                <a:lnTo>
                  <a:pt x="1512" y="1432"/>
                </a:lnTo>
                <a:lnTo>
                  <a:pt x="1497" y="1446"/>
                </a:lnTo>
                <a:lnTo>
                  <a:pt x="1455" y="1480"/>
                </a:lnTo>
                <a:lnTo>
                  <a:pt x="1417" y="1517"/>
                </a:lnTo>
                <a:lnTo>
                  <a:pt x="1383" y="1558"/>
                </a:lnTo>
                <a:lnTo>
                  <a:pt x="1354" y="1600"/>
                </a:lnTo>
                <a:lnTo>
                  <a:pt x="1329" y="1646"/>
                </a:lnTo>
                <a:lnTo>
                  <a:pt x="1307" y="1694"/>
                </a:lnTo>
                <a:lnTo>
                  <a:pt x="1292" y="1744"/>
                </a:lnTo>
                <a:lnTo>
                  <a:pt x="1279" y="1795"/>
                </a:lnTo>
                <a:lnTo>
                  <a:pt x="1272" y="1847"/>
                </a:lnTo>
                <a:lnTo>
                  <a:pt x="1269" y="1900"/>
                </a:lnTo>
                <a:lnTo>
                  <a:pt x="1272" y="1962"/>
                </a:lnTo>
                <a:lnTo>
                  <a:pt x="1283" y="2022"/>
                </a:lnTo>
                <a:lnTo>
                  <a:pt x="1298" y="2081"/>
                </a:lnTo>
                <a:lnTo>
                  <a:pt x="1321" y="2136"/>
                </a:lnTo>
                <a:lnTo>
                  <a:pt x="1348" y="2187"/>
                </a:lnTo>
                <a:lnTo>
                  <a:pt x="1380" y="2237"/>
                </a:lnTo>
                <a:lnTo>
                  <a:pt x="1417" y="2282"/>
                </a:lnTo>
                <a:lnTo>
                  <a:pt x="1457" y="2323"/>
                </a:lnTo>
                <a:lnTo>
                  <a:pt x="1503" y="2360"/>
                </a:lnTo>
                <a:lnTo>
                  <a:pt x="1551" y="2393"/>
                </a:lnTo>
                <a:lnTo>
                  <a:pt x="1604" y="2420"/>
                </a:lnTo>
                <a:lnTo>
                  <a:pt x="1659" y="2441"/>
                </a:lnTo>
                <a:lnTo>
                  <a:pt x="1717" y="2458"/>
                </a:lnTo>
                <a:lnTo>
                  <a:pt x="1777" y="2467"/>
                </a:lnTo>
                <a:lnTo>
                  <a:pt x="1838" y="2470"/>
                </a:lnTo>
                <a:lnTo>
                  <a:pt x="1901" y="2467"/>
                </a:lnTo>
                <a:lnTo>
                  <a:pt x="1960" y="2458"/>
                </a:lnTo>
                <a:lnTo>
                  <a:pt x="2019" y="2441"/>
                </a:lnTo>
                <a:lnTo>
                  <a:pt x="2073" y="2420"/>
                </a:lnTo>
                <a:lnTo>
                  <a:pt x="2126" y="2393"/>
                </a:lnTo>
                <a:lnTo>
                  <a:pt x="2174" y="2360"/>
                </a:lnTo>
                <a:lnTo>
                  <a:pt x="2220" y="2323"/>
                </a:lnTo>
                <a:lnTo>
                  <a:pt x="2261" y="2282"/>
                </a:lnTo>
                <a:lnTo>
                  <a:pt x="2298" y="2237"/>
                </a:lnTo>
                <a:lnTo>
                  <a:pt x="2330" y="2187"/>
                </a:lnTo>
                <a:lnTo>
                  <a:pt x="2357" y="2136"/>
                </a:lnTo>
                <a:lnTo>
                  <a:pt x="2379" y="2081"/>
                </a:lnTo>
                <a:lnTo>
                  <a:pt x="2395" y="2022"/>
                </a:lnTo>
                <a:lnTo>
                  <a:pt x="2405" y="1962"/>
                </a:lnTo>
                <a:lnTo>
                  <a:pt x="2408" y="1900"/>
                </a:lnTo>
                <a:lnTo>
                  <a:pt x="2405" y="1842"/>
                </a:lnTo>
                <a:lnTo>
                  <a:pt x="2396" y="1783"/>
                </a:lnTo>
                <a:lnTo>
                  <a:pt x="2382" y="1727"/>
                </a:lnTo>
                <a:lnTo>
                  <a:pt x="2361" y="1673"/>
                </a:lnTo>
                <a:lnTo>
                  <a:pt x="2336" y="1622"/>
                </a:lnTo>
                <a:lnTo>
                  <a:pt x="2304" y="1573"/>
                </a:lnTo>
                <a:lnTo>
                  <a:pt x="2268" y="1527"/>
                </a:lnTo>
                <a:lnTo>
                  <a:pt x="2227" y="1485"/>
                </a:lnTo>
                <a:lnTo>
                  <a:pt x="2181" y="1446"/>
                </a:lnTo>
                <a:lnTo>
                  <a:pt x="2166" y="1432"/>
                </a:lnTo>
                <a:lnTo>
                  <a:pt x="2155" y="1415"/>
                </a:lnTo>
                <a:lnTo>
                  <a:pt x="2149" y="1396"/>
                </a:lnTo>
                <a:lnTo>
                  <a:pt x="2145" y="1377"/>
                </a:lnTo>
                <a:lnTo>
                  <a:pt x="2146" y="1357"/>
                </a:lnTo>
                <a:lnTo>
                  <a:pt x="2152" y="1338"/>
                </a:lnTo>
                <a:lnTo>
                  <a:pt x="2162" y="1320"/>
                </a:lnTo>
                <a:lnTo>
                  <a:pt x="2175" y="1305"/>
                </a:lnTo>
                <a:lnTo>
                  <a:pt x="2192" y="1294"/>
                </a:lnTo>
                <a:lnTo>
                  <a:pt x="2211" y="1287"/>
                </a:lnTo>
                <a:lnTo>
                  <a:pt x="2230" y="1284"/>
                </a:lnTo>
                <a:lnTo>
                  <a:pt x="2250" y="1285"/>
                </a:lnTo>
                <a:lnTo>
                  <a:pt x="2270" y="1291"/>
                </a:lnTo>
                <a:lnTo>
                  <a:pt x="2287" y="1301"/>
                </a:lnTo>
                <a:lnTo>
                  <a:pt x="2338" y="1341"/>
                </a:lnTo>
                <a:lnTo>
                  <a:pt x="2384" y="1385"/>
                </a:lnTo>
                <a:lnTo>
                  <a:pt x="2426" y="1432"/>
                </a:lnTo>
                <a:lnTo>
                  <a:pt x="2464" y="1481"/>
                </a:lnTo>
                <a:lnTo>
                  <a:pt x="2497" y="1534"/>
                </a:lnTo>
                <a:lnTo>
                  <a:pt x="2525" y="1590"/>
                </a:lnTo>
                <a:lnTo>
                  <a:pt x="2548" y="1648"/>
                </a:lnTo>
                <a:lnTo>
                  <a:pt x="2568" y="1707"/>
                </a:lnTo>
                <a:lnTo>
                  <a:pt x="2581" y="1769"/>
                </a:lnTo>
                <a:lnTo>
                  <a:pt x="2589" y="1832"/>
                </a:lnTo>
                <a:lnTo>
                  <a:pt x="2591" y="1896"/>
                </a:lnTo>
                <a:lnTo>
                  <a:pt x="2588" y="1967"/>
                </a:lnTo>
                <a:lnTo>
                  <a:pt x="2578" y="2037"/>
                </a:lnTo>
                <a:lnTo>
                  <a:pt x="2562" y="2104"/>
                </a:lnTo>
                <a:lnTo>
                  <a:pt x="2539" y="2169"/>
                </a:lnTo>
                <a:lnTo>
                  <a:pt x="2511" y="2232"/>
                </a:lnTo>
                <a:lnTo>
                  <a:pt x="2478" y="2292"/>
                </a:lnTo>
                <a:lnTo>
                  <a:pt x="2440" y="2348"/>
                </a:lnTo>
                <a:lnTo>
                  <a:pt x="2396" y="2399"/>
                </a:lnTo>
                <a:lnTo>
                  <a:pt x="2349" y="2448"/>
                </a:lnTo>
                <a:lnTo>
                  <a:pt x="2298" y="2491"/>
                </a:lnTo>
                <a:lnTo>
                  <a:pt x="2242" y="2530"/>
                </a:lnTo>
                <a:lnTo>
                  <a:pt x="2182" y="2563"/>
                </a:lnTo>
                <a:lnTo>
                  <a:pt x="2119" y="2591"/>
                </a:lnTo>
                <a:lnTo>
                  <a:pt x="2054" y="2615"/>
                </a:lnTo>
                <a:lnTo>
                  <a:pt x="1986" y="2630"/>
                </a:lnTo>
                <a:lnTo>
                  <a:pt x="1916" y="2641"/>
                </a:lnTo>
                <a:lnTo>
                  <a:pt x="1844" y="2644"/>
                </a:lnTo>
                <a:lnTo>
                  <a:pt x="1771" y="2641"/>
                </a:lnTo>
                <a:lnTo>
                  <a:pt x="1700" y="2630"/>
                </a:lnTo>
                <a:lnTo>
                  <a:pt x="1633" y="2615"/>
                </a:lnTo>
                <a:lnTo>
                  <a:pt x="1567" y="2592"/>
                </a:lnTo>
                <a:lnTo>
                  <a:pt x="1506" y="2564"/>
                </a:lnTo>
                <a:lnTo>
                  <a:pt x="1446" y="2531"/>
                </a:lnTo>
                <a:lnTo>
                  <a:pt x="1390" y="2492"/>
                </a:lnTo>
                <a:lnTo>
                  <a:pt x="1339" y="2449"/>
                </a:lnTo>
                <a:lnTo>
                  <a:pt x="1290" y="2402"/>
                </a:lnTo>
                <a:lnTo>
                  <a:pt x="1248" y="2350"/>
                </a:lnTo>
                <a:lnTo>
                  <a:pt x="1209" y="2294"/>
                </a:lnTo>
                <a:lnTo>
                  <a:pt x="1176" y="2234"/>
                </a:lnTo>
                <a:lnTo>
                  <a:pt x="1148" y="2172"/>
                </a:lnTo>
                <a:lnTo>
                  <a:pt x="1126" y="2106"/>
                </a:lnTo>
                <a:lnTo>
                  <a:pt x="1109" y="2038"/>
                </a:lnTo>
                <a:lnTo>
                  <a:pt x="1099" y="1967"/>
                </a:lnTo>
                <a:lnTo>
                  <a:pt x="1095" y="1896"/>
                </a:lnTo>
                <a:lnTo>
                  <a:pt x="1099" y="1832"/>
                </a:lnTo>
                <a:lnTo>
                  <a:pt x="1107" y="1769"/>
                </a:lnTo>
                <a:lnTo>
                  <a:pt x="1119" y="1707"/>
                </a:lnTo>
                <a:lnTo>
                  <a:pt x="1137" y="1648"/>
                </a:lnTo>
                <a:lnTo>
                  <a:pt x="1159" y="1590"/>
                </a:lnTo>
                <a:lnTo>
                  <a:pt x="1186" y="1534"/>
                </a:lnTo>
                <a:lnTo>
                  <a:pt x="1219" y="1481"/>
                </a:lnTo>
                <a:lnTo>
                  <a:pt x="1255" y="1432"/>
                </a:lnTo>
                <a:lnTo>
                  <a:pt x="1296" y="1385"/>
                </a:lnTo>
                <a:lnTo>
                  <a:pt x="1341" y="1341"/>
                </a:lnTo>
                <a:lnTo>
                  <a:pt x="1390" y="1301"/>
                </a:lnTo>
                <a:lnTo>
                  <a:pt x="1408" y="1291"/>
                </a:lnTo>
                <a:lnTo>
                  <a:pt x="1427" y="1285"/>
                </a:lnTo>
                <a:lnTo>
                  <a:pt x="1446" y="1283"/>
                </a:lnTo>
                <a:close/>
                <a:moveTo>
                  <a:pt x="1838" y="987"/>
                </a:moveTo>
                <a:lnTo>
                  <a:pt x="1862" y="990"/>
                </a:lnTo>
                <a:lnTo>
                  <a:pt x="1883" y="999"/>
                </a:lnTo>
                <a:lnTo>
                  <a:pt x="1900" y="1012"/>
                </a:lnTo>
                <a:lnTo>
                  <a:pt x="1913" y="1029"/>
                </a:lnTo>
                <a:lnTo>
                  <a:pt x="1922" y="1051"/>
                </a:lnTo>
                <a:lnTo>
                  <a:pt x="1926" y="1074"/>
                </a:lnTo>
                <a:lnTo>
                  <a:pt x="1926" y="1896"/>
                </a:lnTo>
                <a:lnTo>
                  <a:pt x="1922" y="1919"/>
                </a:lnTo>
                <a:lnTo>
                  <a:pt x="1913" y="1939"/>
                </a:lnTo>
                <a:lnTo>
                  <a:pt x="1900" y="1957"/>
                </a:lnTo>
                <a:lnTo>
                  <a:pt x="1883" y="1971"/>
                </a:lnTo>
                <a:lnTo>
                  <a:pt x="1862" y="1979"/>
                </a:lnTo>
                <a:lnTo>
                  <a:pt x="1838" y="1982"/>
                </a:lnTo>
                <a:lnTo>
                  <a:pt x="1817" y="1981"/>
                </a:lnTo>
                <a:lnTo>
                  <a:pt x="1797" y="1973"/>
                </a:lnTo>
                <a:lnTo>
                  <a:pt x="1779" y="1958"/>
                </a:lnTo>
                <a:lnTo>
                  <a:pt x="1765" y="1940"/>
                </a:lnTo>
                <a:lnTo>
                  <a:pt x="1755" y="1919"/>
                </a:lnTo>
                <a:lnTo>
                  <a:pt x="1752" y="1896"/>
                </a:lnTo>
                <a:lnTo>
                  <a:pt x="1752" y="1074"/>
                </a:lnTo>
                <a:lnTo>
                  <a:pt x="1755" y="1051"/>
                </a:lnTo>
                <a:lnTo>
                  <a:pt x="1764" y="1029"/>
                </a:lnTo>
                <a:lnTo>
                  <a:pt x="1778" y="1012"/>
                </a:lnTo>
                <a:lnTo>
                  <a:pt x="1795" y="999"/>
                </a:lnTo>
                <a:lnTo>
                  <a:pt x="1816" y="990"/>
                </a:lnTo>
                <a:lnTo>
                  <a:pt x="1838" y="987"/>
                </a:lnTo>
                <a:close/>
                <a:moveTo>
                  <a:pt x="1844" y="184"/>
                </a:moveTo>
                <a:lnTo>
                  <a:pt x="1734" y="188"/>
                </a:lnTo>
                <a:lnTo>
                  <a:pt x="1628" y="199"/>
                </a:lnTo>
                <a:lnTo>
                  <a:pt x="1522" y="216"/>
                </a:lnTo>
                <a:lnTo>
                  <a:pt x="1419" y="239"/>
                </a:lnTo>
                <a:lnTo>
                  <a:pt x="1318" y="270"/>
                </a:lnTo>
                <a:lnTo>
                  <a:pt x="1221" y="305"/>
                </a:lnTo>
                <a:lnTo>
                  <a:pt x="1126" y="348"/>
                </a:lnTo>
                <a:lnTo>
                  <a:pt x="1034" y="395"/>
                </a:lnTo>
                <a:lnTo>
                  <a:pt x="946" y="449"/>
                </a:lnTo>
                <a:lnTo>
                  <a:pt x="861" y="507"/>
                </a:lnTo>
                <a:lnTo>
                  <a:pt x="781" y="570"/>
                </a:lnTo>
                <a:lnTo>
                  <a:pt x="705" y="638"/>
                </a:lnTo>
                <a:lnTo>
                  <a:pt x="632" y="711"/>
                </a:lnTo>
                <a:lnTo>
                  <a:pt x="564" y="788"/>
                </a:lnTo>
                <a:lnTo>
                  <a:pt x="501" y="869"/>
                </a:lnTo>
                <a:lnTo>
                  <a:pt x="442" y="953"/>
                </a:lnTo>
                <a:lnTo>
                  <a:pt x="390" y="1042"/>
                </a:lnTo>
                <a:lnTo>
                  <a:pt x="343" y="1134"/>
                </a:lnTo>
                <a:lnTo>
                  <a:pt x="300" y="1228"/>
                </a:lnTo>
                <a:lnTo>
                  <a:pt x="264" y="1325"/>
                </a:lnTo>
                <a:lnTo>
                  <a:pt x="234" y="1426"/>
                </a:lnTo>
                <a:lnTo>
                  <a:pt x="210" y="1530"/>
                </a:lnTo>
                <a:lnTo>
                  <a:pt x="193" y="1635"/>
                </a:lnTo>
                <a:lnTo>
                  <a:pt x="182" y="1743"/>
                </a:lnTo>
                <a:lnTo>
                  <a:pt x="179" y="1852"/>
                </a:lnTo>
                <a:lnTo>
                  <a:pt x="182" y="1962"/>
                </a:lnTo>
                <a:lnTo>
                  <a:pt x="193" y="2068"/>
                </a:lnTo>
                <a:lnTo>
                  <a:pt x="210" y="2174"/>
                </a:lnTo>
                <a:lnTo>
                  <a:pt x="234" y="2277"/>
                </a:lnTo>
                <a:lnTo>
                  <a:pt x="264" y="2378"/>
                </a:lnTo>
                <a:lnTo>
                  <a:pt x="300" y="2476"/>
                </a:lnTo>
                <a:lnTo>
                  <a:pt x="343" y="2571"/>
                </a:lnTo>
                <a:lnTo>
                  <a:pt x="390" y="2663"/>
                </a:lnTo>
                <a:lnTo>
                  <a:pt x="442" y="2751"/>
                </a:lnTo>
                <a:lnTo>
                  <a:pt x="501" y="2836"/>
                </a:lnTo>
                <a:lnTo>
                  <a:pt x="564" y="2917"/>
                </a:lnTo>
                <a:lnTo>
                  <a:pt x="632" y="2993"/>
                </a:lnTo>
                <a:lnTo>
                  <a:pt x="705" y="3066"/>
                </a:lnTo>
                <a:lnTo>
                  <a:pt x="781" y="3133"/>
                </a:lnTo>
                <a:lnTo>
                  <a:pt x="861" y="3197"/>
                </a:lnTo>
                <a:lnTo>
                  <a:pt x="946" y="3256"/>
                </a:lnTo>
                <a:lnTo>
                  <a:pt x="1034" y="3308"/>
                </a:lnTo>
                <a:lnTo>
                  <a:pt x="1126" y="3355"/>
                </a:lnTo>
                <a:lnTo>
                  <a:pt x="1221" y="3398"/>
                </a:lnTo>
                <a:lnTo>
                  <a:pt x="1318" y="3434"/>
                </a:lnTo>
                <a:lnTo>
                  <a:pt x="1419" y="3464"/>
                </a:lnTo>
                <a:lnTo>
                  <a:pt x="1522" y="3488"/>
                </a:lnTo>
                <a:lnTo>
                  <a:pt x="1628" y="3506"/>
                </a:lnTo>
                <a:lnTo>
                  <a:pt x="1734" y="3516"/>
                </a:lnTo>
                <a:lnTo>
                  <a:pt x="1844" y="3519"/>
                </a:lnTo>
                <a:lnTo>
                  <a:pt x="1952" y="3516"/>
                </a:lnTo>
                <a:lnTo>
                  <a:pt x="2060" y="3506"/>
                </a:lnTo>
                <a:lnTo>
                  <a:pt x="2165" y="3488"/>
                </a:lnTo>
                <a:lnTo>
                  <a:pt x="2268" y="3464"/>
                </a:lnTo>
                <a:lnTo>
                  <a:pt x="2369" y="3434"/>
                </a:lnTo>
                <a:lnTo>
                  <a:pt x="2467" y="3398"/>
                </a:lnTo>
                <a:lnTo>
                  <a:pt x="2561" y="3355"/>
                </a:lnTo>
                <a:lnTo>
                  <a:pt x="2653" y="3308"/>
                </a:lnTo>
                <a:lnTo>
                  <a:pt x="2741" y="3256"/>
                </a:lnTo>
                <a:lnTo>
                  <a:pt x="2825" y="3197"/>
                </a:lnTo>
                <a:lnTo>
                  <a:pt x="2907" y="3133"/>
                </a:lnTo>
                <a:lnTo>
                  <a:pt x="2983" y="3066"/>
                </a:lnTo>
                <a:lnTo>
                  <a:pt x="3056" y="2993"/>
                </a:lnTo>
                <a:lnTo>
                  <a:pt x="3123" y="2917"/>
                </a:lnTo>
                <a:lnTo>
                  <a:pt x="3186" y="2836"/>
                </a:lnTo>
                <a:lnTo>
                  <a:pt x="3244" y="2751"/>
                </a:lnTo>
                <a:lnTo>
                  <a:pt x="3298" y="2663"/>
                </a:lnTo>
                <a:lnTo>
                  <a:pt x="3345" y="2571"/>
                </a:lnTo>
                <a:lnTo>
                  <a:pt x="3388" y="2476"/>
                </a:lnTo>
                <a:lnTo>
                  <a:pt x="3423" y="2378"/>
                </a:lnTo>
                <a:lnTo>
                  <a:pt x="3454" y="2277"/>
                </a:lnTo>
                <a:lnTo>
                  <a:pt x="3477" y="2174"/>
                </a:lnTo>
                <a:lnTo>
                  <a:pt x="3494" y="2068"/>
                </a:lnTo>
                <a:lnTo>
                  <a:pt x="3505" y="1962"/>
                </a:lnTo>
                <a:lnTo>
                  <a:pt x="3509" y="1852"/>
                </a:lnTo>
                <a:lnTo>
                  <a:pt x="3505" y="1743"/>
                </a:lnTo>
                <a:lnTo>
                  <a:pt x="3494" y="1635"/>
                </a:lnTo>
                <a:lnTo>
                  <a:pt x="3477" y="1530"/>
                </a:lnTo>
                <a:lnTo>
                  <a:pt x="3454" y="1426"/>
                </a:lnTo>
                <a:lnTo>
                  <a:pt x="3423" y="1325"/>
                </a:lnTo>
                <a:lnTo>
                  <a:pt x="3388" y="1228"/>
                </a:lnTo>
                <a:lnTo>
                  <a:pt x="3345" y="1134"/>
                </a:lnTo>
                <a:lnTo>
                  <a:pt x="3298" y="1042"/>
                </a:lnTo>
                <a:lnTo>
                  <a:pt x="3244" y="953"/>
                </a:lnTo>
                <a:lnTo>
                  <a:pt x="3186" y="869"/>
                </a:lnTo>
                <a:lnTo>
                  <a:pt x="3123" y="788"/>
                </a:lnTo>
                <a:lnTo>
                  <a:pt x="3056" y="711"/>
                </a:lnTo>
                <a:lnTo>
                  <a:pt x="2983" y="638"/>
                </a:lnTo>
                <a:lnTo>
                  <a:pt x="2907" y="570"/>
                </a:lnTo>
                <a:lnTo>
                  <a:pt x="2825" y="507"/>
                </a:lnTo>
                <a:lnTo>
                  <a:pt x="2741" y="449"/>
                </a:lnTo>
                <a:lnTo>
                  <a:pt x="2653" y="395"/>
                </a:lnTo>
                <a:lnTo>
                  <a:pt x="2561" y="348"/>
                </a:lnTo>
                <a:lnTo>
                  <a:pt x="2467" y="305"/>
                </a:lnTo>
                <a:lnTo>
                  <a:pt x="2369" y="270"/>
                </a:lnTo>
                <a:lnTo>
                  <a:pt x="2268" y="239"/>
                </a:lnTo>
                <a:lnTo>
                  <a:pt x="2165" y="216"/>
                </a:lnTo>
                <a:lnTo>
                  <a:pt x="2060" y="199"/>
                </a:lnTo>
                <a:lnTo>
                  <a:pt x="1952" y="188"/>
                </a:lnTo>
                <a:lnTo>
                  <a:pt x="1844" y="184"/>
                </a:lnTo>
                <a:close/>
                <a:moveTo>
                  <a:pt x="1844" y="0"/>
                </a:moveTo>
                <a:lnTo>
                  <a:pt x="1844" y="0"/>
                </a:lnTo>
                <a:lnTo>
                  <a:pt x="1956" y="4"/>
                </a:lnTo>
                <a:lnTo>
                  <a:pt x="2067" y="14"/>
                </a:lnTo>
                <a:lnTo>
                  <a:pt x="2175" y="31"/>
                </a:lnTo>
                <a:lnTo>
                  <a:pt x="2282" y="53"/>
                </a:lnTo>
                <a:lnTo>
                  <a:pt x="2385" y="81"/>
                </a:lnTo>
                <a:lnTo>
                  <a:pt x="2487" y="116"/>
                </a:lnTo>
                <a:lnTo>
                  <a:pt x="2585" y="156"/>
                </a:lnTo>
                <a:lnTo>
                  <a:pt x="2682" y="202"/>
                </a:lnTo>
                <a:lnTo>
                  <a:pt x="2774" y="253"/>
                </a:lnTo>
                <a:lnTo>
                  <a:pt x="2863" y="309"/>
                </a:lnTo>
                <a:lnTo>
                  <a:pt x="2950" y="369"/>
                </a:lnTo>
                <a:lnTo>
                  <a:pt x="3031" y="435"/>
                </a:lnTo>
                <a:lnTo>
                  <a:pt x="3110" y="505"/>
                </a:lnTo>
                <a:lnTo>
                  <a:pt x="3184" y="579"/>
                </a:lnTo>
                <a:lnTo>
                  <a:pt x="3253" y="658"/>
                </a:lnTo>
                <a:lnTo>
                  <a:pt x="3319" y="740"/>
                </a:lnTo>
                <a:lnTo>
                  <a:pt x="3380" y="825"/>
                </a:lnTo>
                <a:lnTo>
                  <a:pt x="3436" y="915"/>
                </a:lnTo>
                <a:lnTo>
                  <a:pt x="3486" y="1008"/>
                </a:lnTo>
                <a:lnTo>
                  <a:pt x="3532" y="1103"/>
                </a:lnTo>
                <a:lnTo>
                  <a:pt x="3571" y="1203"/>
                </a:lnTo>
                <a:lnTo>
                  <a:pt x="3606" y="1304"/>
                </a:lnTo>
                <a:lnTo>
                  <a:pt x="3635" y="1409"/>
                </a:lnTo>
                <a:lnTo>
                  <a:pt x="3658" y="1515"/>
                </a:lnTo>
                <a:lnTo>
                  <a:pt x="3673" y="1624"/>
                </a:lnTo>
                <a:lnTo>
                  <a:pt x="3683" y="1735"/>
                </a:lnTo>
                <a:lnTo>
                  <a:pt x="3687" y="1847"/>
                </a:lnTo>
                <a:lnTo>
                  <a:pt x="3683" y="1959"/>
                </a:lnTo>
                <a:lnTo>
                  <a:pt x="3673" y="2071"/>
                </a:lnTo>
                <a:lnTo>
                  <a:pt x="3658" y="2179"/>
                </a:lnTo>
                <a:lnTo>
                  <a:pt x="3635" y="2286"/>
                </a:lnTo>
                <a:lnTo>
                  <a:pt x="3606" y="2389"/>
                </a:lnTo>
                <a:lnTo>
                  <a:pt x="3571" y="2491"/>
                </a:lnTo>
                <a:lnTo>
                  <a:pt x="3532" y="2590"/>
                </a:lnTo>
                <a:lnTo>
                  <a:pt x="3486" y="2687"/>
                </a:lnTo>
                <a:lnTo>
                  <a:pt x="3436" y="2779"/>
                </a:lnTo>
                <a:lnTo>
                  <a:pt x="3380" y="2868"/>
                </a:lnTo>
                <a:lnTo>
                  <a:pt x="3319" y="2955"/>
                </a:lnTo>
                <a:lnTo>
                  <a:pt x="3253" y="3037"/>
                </a:lnTo>
                <a:lnTo>
                  <a:pt x="3184" y="3115"/>
                </a:lnTo>
                <a:lnTo>
                  <a:pt x="3110" y="3189"/>
                </a:lnTo>
                <a:lnTo>
                  <a:pt x="3031" y="3259"/>
                </a:lnTo>
                <a:lnTo>
                  <a:pt x="2950" y="3325"/>
                </a:lnTo>
                <a:lnTo>
                  <a:pt x="2863" y="3386"/>
                </a:lnTo>
                <a:lnTo>
                  <a:pt x="2774" y="3442"/>
                </a:lnTo>
                <a:lnTo>
                  <a:pt x="2682" y="3492"/>
                </a:lnTo>
                <a:lnTo>
                  <a:pt x="2585" y="3538"/>
                </a:lnTo>
                <a:lnTo>
                  <a:pt x="2487" y="3578"/>
                </a:lnTo>
                <a:lnTo>
                  <a:pt x="2385" y="3612"/>
                </a:lnTo>
                <a:lnTo>
                  <a:pt x="2282" y="3642"/>
                </a:lnTo>
                <a:lnTo>
                  <a:pt x="2175" y="3664"/>
                </a:lnTo>
                <a:lnTo>
                  <a:pt x="2067" y="3680"/>
                </a:lnTo>
                <a:lnTo>
                  <a:pt x="1956" y="3690"/>
                </a:lnTo>
                <a:lnTo>
                  <a:pt x="1844" y="3693"/>
                </a:lnTo>
                <a:lnTo>
                  <a:pt x="1732" y="3690"/>
                </a:lnTo>
                <a:lnTo>
                  <a:pt x="1621" y="3680"/>
                </a:lnTo>
                <a:lnTo>
                  <a:pt x="1512" y="3664"/>
                </a:lnTo>
                <a:lnTo>
                  <a:pt x="1406" y="3642"/>
                </a:lnTo>
                <a:lnTo>
                  <a:pt x="1302" y="3612"/>
                </a:lnTo>
                <a:lnTo>
                  <a:pt x="1201" y="3578"/>
                </a:lnTo>
                <a:lnTo>
                  <a:pt x="1102" y="3538"/>
                </a:lnTo>
                <a:lnTo>
                  <a:pt x="1006" y="3492"/>
                </a:lnTo>
                <a:lnTo>
                  <a:pt x="913" y="3442"/>
                </a:lnTo>
                <a:lnTo>
                  <a:pt x="824" y="3386"/>
                </a:lnTo>
                <a:lnTo>
                  <a:pt x="738" y="3325"/>
                </a:lnTo>
                <a:lnTo>
                  <a:pt x="656" y="3259"/>
                </a:lnTo>
                <a:lnTo>
                  <a:pt x="578" y="3189"/>
                </a:lnTo>
                <a:lnTo>
                  <a:pt x="504" y="3115"/>
                </a:lnTo>
                <a:lnTo>
                  <a:pt x="433" y="3037"/>
                </a:lnTo>
                <a:lnTo>
                  <a:pt x="368" y="2955"/>
                </a:lnTo>
                <a:lnTo>
                  <a:pt x="308" y="2868"/>
                </a:lnTo>
                <a:lnTo>
                  <a:pt x="252" y="2779"/>
                </a:lnTo>
                <a:lnTo>
                  <a:pt x="202" y="2687"/>
                </a:lnTo>
                <a:lnTo>
                  <a:pt x="156" y="2590"/>
                </a:lnTo>
                <a:lnTo>
                  <a:pt x="115" y="2491"/>
                </a:lnTo>
                <a:lnTo>
                  <a:pt x="82" y="2389"/>
                </a:lnTo>
                <a:lnTo>
                  <a:pt x="53" y="2286"/>
                </a:lnTo>
                <a:lnTo>
                  <a:pt x="30" y="2179"/>
                </a:lnTo>
                <a:lnTo>
                  <a:pt x="13" y="2071"/>
                </a:lnTo>
                <a:lnTo>
                  <a:pt x="3" y="1959"/>
                </a:lnTo>
                <a:lnTo>
                  <a:pt x="0" y="1847"/>
                </a:lnTo>
                <a:lnTo>
                  <a:pt x="3" y="1735"/>
                </a:lnTo>
                <a:lnTo>
                  <a:pt x="13" y="1624"/>
                </a:lnTo>
                <a:lnTo>
                  <a:pt x="30" y="1515"/>
                </a:lnTo>
                <a:lnTo>
                  <a:pt x="53" y="1409"/>
                </a:lnTo>
                <a:lnTo>
                  <a:pt x="82" y="1304"/>
                </a:lnTo>
                <a:lnTo>
                  <a:pt x="115" y="1203"/>
                </a:lnTo>
                <a:lnTo>
                  <a:pt x="156" y="1103"/>
                </a:lnTo>
                <a:lnTo>
                  <a:pt x="202" y="1008"/>
                </a:lnTo>
                <a:lnTo>
                  <a:pt x="252" y="915"/>
                </a:lnTo>
                <a:lnTo>
                  <a:pt x="308" y="825"/>
                </a:lnTo>
                <a:lnTo>
                  <a:pt x="368" y="740"/>
                </a:lnTo>
                <a:lnTo>
                  <a:pt x="433" y="658"/>
                </a:lnTo>
                <a:lnTo>
                  <a:pt x="504" y="579"/>
                </a:lnTo>
                <a:lnTo>
                  <a:pt x="578" y="505"/>
                </a:lnTo>
                <a:lnTo>
                  <a:pt x="656" y="435"/>
                </a:lnTo>
                <a:lnTo>
                  <a:pt x="738" y="369"/>
                </a:lnTo>
                <a:lnTo>
                  <a:pt x="824" y="309"/>
                </a:lnTo>
                <a:lnTo>
                  <a:pt x="913" y="253"/>
                </a:lnTo>
                <a:lnTo>
                  <a:pt x="1006" y="202"/>
                </a:lnTo>
                <a:lnTo>
                  <a:pt x="1102" y="156"/>
                </a:lnTo>
                <a:lnTo>
                  <a:pt x="1201" y="116"/>
                </a:lnTo>
                <a:lnTo>
                  <a:pt x="1302" y="81"/>
                </a:lnTo>
                <a:lnTo>
                  <a:pt x="1406" y="53"/>
                </a:lnTo>
                <a:lnTo>
                  <a:pt x="1512" y="31"/>
                </a:lnTo>
                <a:lnTo>
                  <a:pt x="1621" y="14"/>
                </a:lnTo>
                <a:lnTo>
                  <a:pt x="1732" y="4"/>
                </a:lnTo>
                <a:lnTo>
                  <a:pt x="1844"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pic>
        <p:nvPicPr>
          <p:cNvPr id="17" name="Picture 16"/>
          <p:cNvPicPr/>
          <p:nvPr/>
        </p:nvPicPr>
        <p:blipFill>
          <a:blip r:embed="rId3">
            <a:extLst>
              <a:ext uri="{28A0092B-C50C-407E-A947-70E740481C1C}">
                <a14:useLocalDpi xmlns:a14="http://schemas.microsoft.com/office/drawing/2010/main" val="0"/>
              </a:ext>
            </a:extLst>
          </a:blip>
          <a:stretch>
            <a:fillRect/>
          </a:stretch>
        </p:blipFill>
        <p:spPr>
          <a:xfrm>
            <a:off x="2126578" y="1429524"/>
            <a:ext cx="7938843" cy="482812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81389513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46000">
              <a:schemeClr val="bg1">
                <a:lumMod val="95000"/>
              </a:schemeClr>
            </a:gs>
            <a:gs pos="100000">
              <a:schemeClr val="bg1">
                <a:lumMod val="85000"/>
              </a:schemeClr>
            </a:gs>
          </a:gsLst>
          <a:path path="circle">
            <a:fillToRect l="50000" t="130000" r="50000" b="-30000"/>
          </a:path>
        </a:gradFill>
        <a:effectLst/>
      </p:bgPr>
    </p:bg>
    <p:spTree>
      <p:nvGrpSpPr>
        <p:cNvPr id="1" name=""/>
        <p:cNvGrpSpPr/>
        <p:nvPr/>
      </p:nvGrpSpPr>
      <p:grpSpPr>
        <a:xfrm>
          <a:off x="0" y="0"/>
          <a:ext cx="0" cy="0"/>
          <a:chOff x="0" y="0"/>
          <a:chExt cx="0" cy="0"/>
        </a:xfrm>
      </p:grpSpPr>
      <p:grpSp>
        <p:nvGrpSpPr>
          <p:cNvPr id="2" name="Group 1"/>
          <p:cNvGrpSpPr/>
          <p:nvPr/>
        </p:nvGrpSpPr>
        <p:grpSpPr>
          <a:xfrm>
            <a:off x="0" y="6476870"/>
            <a:ext cx="12192000" cy="423333"/>
            <a:chOff x="0" y="6434667"/>
            <a:chExt cx="12192000" cy="423333"/>
          </a:xfrm>
          <a:solidFill>
            <a:schemeClr val="accent4"/>
          </a:solidFill>
        </p:grpSpPr>
        <p:sp>
          <p:nvSpPr>
            <p:cNvPr id="3" name="Rectangle 2"/>
            <p:cNvSpPr/>
            <p:nvPr/>
          </p:nvSpPr>
          <p:spPr>
            <a:xfrm>
              <a:off x="0" y="6434667"/>
              <a:ext cx="12192000" cy="42333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80189" y="6461667"/>
              <a:ext cx="5171749" cy="369332"/>
            </a:xfrm>
            <a:prstGeom prst="rect">
              <a:avLst/>
            </a:prstGeom>
            <a:grpFill/>
          </p:spPr>
          <p:txBody>
            <a:bodyPr wrap="square" rtlCol="0">
              <a:spAutoFit/>
            </a:bodyPr>
            <a:lstStyle/>
            <a:p>
              <a:r>
                <a:rPr lang="ja-JP" altLang="en-US">
                  <a:solidFill>
                    <a:schemeClr val="bg1"/>
                  </a:solidFill>
                  <a:latin typeface="Arial" panose="020B0604020202020204" pitchFamily="34" charset="0"/>
                  <a:cs typeface="Arial" panose="020B0604020202020204" pitchFamily="34" charset="0"/>
                </a:rPr>
                <a:t>プロジェクト管理  </a:t>
              </a:r>
              <a:r>
                <a:rPr lang="en-US" altLang="ja-JP">
                  <a:solidFill>
                    <a:schemeClr val="bg1"/>
                  </a:solidFill>
                  <a:latin typeface="Arial" panose="020B0604020202020204" pitchFamily="34" charset="0"/>
                  <a:cs typeface="Arial" panose="020B0604020202020204" pitchFamily="34" charset="0"/>
                </a:rPr>
                <a:t>Project Management</a:t>
              </a:r>
              <a:endParaRPr lang="en-US" b="1" dirty="0">
                <a:solidFill>
                  <a:schemeClr val="bg1"/>
                </a:solidFill>
                <a:latin typeface="Arial" panose="020B0604020202020204" pitchFamily="34" charset="0"/>
                <a:cs typeface="Arial" panose="020B0604020202020204" pitchFamily="34" charset="0"/>
              </a:endParaRPr>
            </a:p>
          </p:txBody>
        </p:sp>
        <p:pic>
          <p:nvPicPr>
            <p:cNvPr id="5"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10903861" y="6498991"/>
              <a:ext cx="851179" cy="262447"/>
            </a:xfrm>
            <a:prstGeom prst="rect">
              <a:avLst/>
            </a:prstGeom>
            <a:grpFill/>
            <a:extLst/>
          </p:spPr>
        </p:pic>
      </p:grpSp>
      <p:sp>
        <p:nvSpPr>
          <p:cNvPr id="6" name="Rectangle 5"/>
          <p:cNvSpPr/>
          <p:nvPr/>
        </p:nvSpPr>
        <p:spPr>
          <a:xfrm>
            <a:off x="0" y="199293"/>
            <a:ext cx="12192000" cy="914400"/>
          </a:xfrm>
          <a:prstGeom prst="rect">
            <a:avLst/>
          </a:prstGeom>
          <a:solidFill>
            <a:srgbClr val="188ED6"/>
          </a:solidFill>
          <a:ln>
            <a:noFill/>
          </a:ln>
          <a:effectLst>
            <a:outerShdw blurRad="63500" dist="38100" dir="5400000" sx="101000" sy="101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1" y="302550"/>
            <a:ext cx="12192002" cy="707886"/>
          </a:xfrm>
          <a:prstGeom prst="rect">
            <a:avLst/>
          </a:prstGeom>
          <a:noFill/>
        </p:spPr>
        <p:txBody>
          <a:bodyPr wrap="square" rtlCol="0">
            <a:spAutoFit/>
          </a:bodyPr>
          <a:lstStyle/>
          <a:p>
            <a:r>
              <a:rPr lang="en-US" sz="4000" smtClean="0">
                <a:solidFill>
                  <a:schemeClr val="bg1"/>
                </a:solidFill>
              </a:rPr>
              <a:t>2.7.</a:t>
            </a:r>
            <a:r>
              <a:rPr lang="ja-JP" altLang="en-US" sz="4000" smtClean="0">
                <a:solidFill>
                  <a:schemeClr val="bg1"/>
                </a:solidFill>
                <a:latin typeface="Arial" panose="020B0604020202020204" pitchFamily="34" charset="0"/>
                <a:cs typeface="Arial" panose="020B0604020202020204" pitchFamily="34" charset="0"/>
              </a:rPr>
              <a:t> </a:t>
            </a:r>
            <a:r>
              <a:rPr lang="ja-JP" altLang="en-US" sz="3600">
                <a:solidFill>
                  <a:schemeClr val="bg1"/>
                </a:solidFill>
                <a:latin typeface="Arial" panose="020B0604020202020204" pitchFamily="34" charset="0"/>
                <a:cs typeface="Arial" panose="020B0604020202020204" pitchFamily="34" charset="0"/>
              </a:rPr>
              <a:t>コンフィグレーション管理  </a:t>
            </a:r>
            <a:r>
              <a:rPr lang="en-US" altLang="ja-JP" sz="3600">
                <a:solidFill>
                  <a:schemeClr val="bg1"/>
                </a:solidFill>
                <a:latin typeface="Arial" panose="020B0604020202020204" pitchFamily="34" charset="0"/>
                <a:cs typeface="Arial" panose="020B0604020202020204" pitchFamily="34" charset="0"/>
              </a:rPr>
              <a:t>Configuration management</a:t>
            </a:r>
            <a:endParaRPr lang="en-US" sz="3600">
              <a:solidFill>
                <a:schemeClr val="bg1"/>
              </a:solidFill>
            </a:endParaRPr>
          </a:p>
        </p:txBody>
      </p:sp>
      <p:sp>
        <p:nvSpPr>
          <p:cNvPr id="20" name="Freeform 6"/>
          <p:cNvSpPr>
            <a:spLocks noEditPoints="1"/>
          </p:cNvSpPr>
          <p:nvPr/>
        </p:nvSpPr>
        <p:spPr bwMode="auto">
          <a:xfrm>
            <a:off x="6320941" y="1722260"/>
            <a:ext cx="836612" cy="838200"/>
          </a:xfrm>
          <a:custGeom>
            <a:avLst/>
            <a:gdLst>
              <a:gd name="T0" fmla="*/ 1526 w 3687"/>
              <a:gd name="T1" fmla="*/ 1338 h 3693"/>
              <a:gd name="T2" fmla="*/ 1497 w 3687"/>
              <a:gd name="T3" fmla="*/ 1446 h 3693"/>
              <a:gd name="T4" fmla="*/ 1307 w 3687"/>
              <a:gd name="T5" fmla="*/ 1694 h 3693"/>
              <a:gd name="T6" fmla="*/ 1283 w 3687"/>
              <a:gd name="T7" fmla="*/ 2022 h 3693"/>
              <a:gd name="T8" fmla="*/ 1457 w 3687"/>
              <a:gd name="T9" fmla="*/ 2323 h 3693"/>
              <a:gd name="T10" fmla="*/ 1777 w 3687"/>
              <a:gd name="T11" fmla="*/ 2467 h 3693"/>
              <a:gd name="T12" fmla="*/ 2126 w 3687"/>
              <a:gd name="T13" fmla="*/ 2393 h 3693"/>
              <a:gd name="T14" fmla="*/ 2357 w 3687"/>
              <a:gd name="T15" fmla="*/ 2136 h 3693"/>
              <a:gd name="T16" fmla="*/ 2396 w 3687"/>
              <a:gd name="T17" fmla="*/ 1783 h 3693"/>
              <a:gd name="T18" fmla="*/ 2227 w 3687"/>
              <a:gd name="T19" fmla="*/ 1485 h 3693"/>
              <a:gd name="T20" fmla="*/ 2146 w 3687"/>
              <a:gd name="T21" fmla="*/ 1357 h 3693"/>
              <a:gd name="T22" fmla="*/ 2230 w 3687"/>
              <a:gd name="T23" fmla="*/ 1284 h 3693"/>
              <a:gd name="T24" fmla="*/ 2426 w 3687"/>
              <a:gd name="T25" fmla="*/ 1432 h 3693"/>
              <a:gd name="T26" fmla="*/ 2581 w 3687"/>
              <a:gd name="T27" fmla="*/ 1769 h 3693"/>
              <a:gd name="T28" fmla="*/ 2539 w 3687"/>
              <a:gd name="T29" fmla="*/ 2169 h 3693"/>
              <a:gd name="T30" fmla="*/ 2298 w 3687"/>
              <a:gd name="T31" fmla="*/ 2491 h 3693"/>
              <a:gd name="T32" fmla="*/ 1916 w 3687"/>
              <a:gd name="T33" fmla="*/ 2641 h 3693"/>
              <a:gd name="T34" fmla="*/ 1506 w 3687"/>
              <a:gd name="T35" fmla="*/ 2564 h 3693"/>
              <a:gd name="T36" fmla="*/ 1209 w 3687"/>
              <a:gd name="T37" fmla="*/ 2294 h 3693"/>
              <a:gd name="T38" fmla="*/ 1095 w 3687"/>
              <a:gd name="T39" fmla="*/ 1896 h 3693"/>
              <a:gd name="T40" fmla="*/ 1186 w 3687"/>
              <a:gd name="T41" fmla="*/ 1534 h 3693"/>
              <a:gd name="T42" fmla="*/ 1408 w 3687"/>
              <a:gd name="T43" fmla="*/ 1291 h 3693"/>
              <a:gd name="T44" fmla="*/ 1900 w 3687"/>
              <a:gd name="T45" fmla="*/ 1012 h 3693"/>
              <a:gd name="T46" fmla="*/ 1913 w 3687"/>
              <a:gd name="T47" fmla="*/ 1939 h 3693"/>
              <a:gd name="T48" fmla="*/ 1797 w 3687"/>
              <a:gd name="T49" fmla="*/ 1973 h 3693"/>
              <a:gd name="T50" fmla="*/ 1755 w 3687"/>
              <a:gd name="T51" fmla="*/ 1051 h 3693"/>
              <a:gd name="T52" fmla="*/ 1844 w 3687"/>
              <a:gd name="T53" fmla="*/ 184 h 3693"/>
              <a:gd name="T54" fmla="*/ 1221 w 3687"/>
              <a:gd name="T55" fmla="*/ 305 h 3693"/>
              <a:gd name="T56" fmla="*/ 705 w 3687"/>
              <a:gd name="T57" fmla="*/ 638 h 3693"/>
              <a:gd name="T58" fmla="*/ 343 w 3687"/>
              <a:gd name="T59" fmla="*/ 1134 h 3693"/>
              <a:gd name="T60" fmla="*/ 182 w 3687"/>
              <a:gd name="T61" fmla="*/ 1743 h 3693"/>
              <a:gd name="T62" fmla="*/ 264 w 3687"/>
              <a:gd name="T63" fmla="*/ 2378 h 3693"/>
              <a:gd name="T64" fmla="*/ 564 w 3687"/>
              <a:gd name="T65" fmla="*/ 2917 h 3693"/>
              <a:gd name="T66" fmla="*/ 1034 w 3687"/>
              <a:gd name="T67" fmla="*/ 3308 h 3693"/>
              <a:gd name="T68" fmla="*/ 1628 w 3687"/>
              <a:gd name="T69" fmla="*/ 3506 h 3693"/>
              <a:gd name="T70" fmla="*/ 2268 w 3687"/>
              <a:gd name="T71" fmla="*/ 3464 h 3693"/>
              <a:gd name="T72" fmla="*/ 2825 w 3687"/>
              <a:gd name="T73" fmla="*/ 3197 h 3693"/>
              <a:gd name="T74" fmla="*/ 3244 w 3687"/>
              <a:gd name="T75" fmla="*/ 2751 h 3693"/>
              <a:gd name="T76" fmla="*/ 3477 w 3687"/>
              <a:gd name="T77" fmla="*/ 2174 h 3693"/>
              <a:gd name="T78" fmla="*/ 3477 w 3687"/>
              <a:gd name="T79" fmla="*/ 1530 h 3693"/>
              <a:gd name="T80" fmla="*/ 3244 w 3687"/>
              <a:gd name="T81" fmla="*/ 953 h 3693"/>
              <a:gd name="T82" fmla="*/ 2825 w 3687"/>
              <a:gd name="T83" fmla="*/ 507 h 3693"/>
              <a:gd name="T84" fmla="*/ 2268 w 3687"/>
              <a:gd name="T85" fmla="*/ 239 h 3693"/>
              <a:gd name="T86" fmla="*/ 1844 w 3687"/>
              <a:gd name="T87" fmla="*/ 0 h 3693"/>
              <a:gd name="T88" fmla="*/ 2487 w 3687"/>
              <a:gd name="T89" fmla="*/ 116 h 3693"/>
              <a:gd name="T90" fmla="*/ 3031 w 3687"/>
              <a:gd name="T91" fmla="*/ 435 h 3693"/>
              <a:gd name="T92" fmla="*/ 3436 w 3687"/>
              <a:gd name="T93" fmla="*/ 915 h 3693"/>
              <a:gd name="T94" fmla="*/ 3658 w 3687"/>
              <a:gd name="T95" fmla="*/ 1515 h 3693"/>
              <a:gd name="T96" fmla="*/ 3658 w 3687"/>
              <a:gd name="T97" fmla="*/ 2179 h 3693"/>
              <a:gd name="T98" fmla="*/ 3436 w 3687"/>
              <a:gd name="T99" fmla="*/ 2779 h 3693"/>
              <a:gd name="T100" fmla="*/ 3031 w 3687"/>
              <a:gd name="T101" fmla="*/ 3259 h 3693"/>
              <a:gd name="T102" fmla="*/ 2487 w 3687"/>
              <a:gd name="T103" fmla="*/ 3578 h 3693"/>
              <a:gd name="T104" fmla="*/ 1844 w 3687"/>
              <a:gd name="T105" fmla="*/ 3693 h 3693"/>
              <a:gd name="T106" fmla="*/ 1201 w 3687"/>
              <a:gd name="T107" fmla="*/ 3578 h 3693"/>
              <a:gd name="T108" fmla="*/ 656 w 3687"/>
              <a:gd name="T109" fmla="*/ 3259 h 3693"/>
              <a:gd name="T110" fmla="*/ 252 w 3687"/>
              <a:gd name="T111" fmla="*/ 2779 h 3693"/>
              <a:gd name="T112" fmla="*/ 30 w 3687"/>
              <a:gd name="T113" fmla="*/ 2179 h 3693"/>
              <a:gd name="T114" fmla="*/ 30 w 3687"/>
              <a:gd name="T115" fmla="*/ 1515 h 3693"/>
              <a:gd name="T116" fmla="*/ 252 w 3687"/>
              <a:gd name="T117" fmla="*/ 915 h 3693"/>
              <a:gd name="T118" fmla="*/ 656 w 3687"/>
              <a:gd name="T119" fmla="*/ 435 h 3693"/>
              <a:gd name="T120" fmla="*/ 1201 w 3687"/>
              <a:gd name="T121" fmla="*/ 116 h 3693"/>
              <a:gd name="T122" fmla="*/ 1844 w 3687"/>
              <a:gd name="T123" fmla="*/ 0 h 3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687" h="3693">
                <a:moveTo>
                  <a:pt x="1446" y="1283"/>
                </a:moveTo>
                <a:lnTo>
                  <a:pt x="1466" y="1285"/>
                </a:lnTo>
                <a:lnTo>
                  <a:pt x="1485" y="1293"/>
                </a:lnTo>
                <a:lnTo>
                  <a:pt x="1502" y="1304"/>
                </a:lnTo>
                <a:lnTo>
                  <a:pt x="1516" y="1320"/>
                </a:lnTo>
                <a:lnTo>
                  <a:pt x="1526" y="1338"/>
                </a:lnTo>
                <a:lnTo>
                  <a:pt x="1532" y="1357"/>
                </a:lnTo>
                <a:lnTo>
                  <a:pt x="1534" y="1377"/>
                </a:lnTo>
                <a:lnTo>
                  <a:pt x="1531" y="1396"/>
                </a:lnTo>
                <a:lnTo>
                  <a:pt x="1525" y="1415"/>
                </a:lnTo>
                <a:lnTo>
                  <a:pt x="1512" y="1432"/>
                </a:lnTo>
                <a:lnTo>
                  <a:pt x="1497" y="1446"/>
                </a:lnTo>
                <a:lnTo>
                  <a:pt x="1455" y="1480"/>
                </a:lnTo>
                <a:lnTo>
                  <a:pt x="1417" y="1517"/>
                </a:lnTo>
                <a:lnTo>
                  <a:pt x="1383" y="1558"/>
                </a:lnTo>
                <a:lnTo>
                  <a:pt x="1354" y="1600"/>
                </a:lnTo>
                <a:lnTo>
                  <a:pt x="1329" y="1646"/>
                </a:lnTo>
                <a:lnTo>
                  <a:pt x="1307" y="1694"/>
                </a:lnTo>
                <a:lnTo>
                  <a:pt x="1292" y="1744"/>
                </a:lnTo>
                <a:lnTo>
                  <a:pt x="1279" y="1795"/>
                </a:lnTo>
                <a:lnTo>
                  <a:pt x="1272" y="1847"/>
                </a:lnTo>
                <a:lnTo>
                  <a:pt x="1269" y="1900"/>
                </a:lnTo>
                <a:lnTo>
                  <a:pt x="1272" y="1962"/>
                </a:lnTo>
                <a:lnTo>
                  <a:pt x="1283" y="2022"/>
                </a:lnTo>
                <a:lnTo>
                  <a:pt x="1298" y="2081"/>
                </a:lnTo>
                <a:lnTo>
                  <a:pt x="1321" y="2136"/>
                </a:lnTo>
                <a:lnTo>
                  <a:pt x="1348" y="2187"/>
                </a:lnTo>
                <a:lnTo>
                  <a:pt x="1380" y="2237"/>
                </a:lnTo>
                <a:lnTo>
                  <a:pt x="1417" y="2282"/>
                </a:lnTo>
                <a:lnTo>
                  <a:pt x="1457" y="2323"/>
                </a:lnTo>
                <a:lnTo>
                  <a:pt x="1503" y="2360"/>
                </a:lnTo>
                <a:lnTo>
                  <a:pt x="1551" y="2393"/>
                </a:lnTo>
                <a:lnTo>
                  <a:pt x="1604" y="2420"/>
                </a:lnTo>
                <a:lnTo>
                  <a:pt x="1659" y="2441"/>
                </a:lnTo>
                <a:lnTo>
                  <a:pt x="1717" y="2458"/>
                </a:lnTo>
                <a:lnTo>
                  <a:pt x="1777" y="2467"/>
                </a:lnTo>
                <a:lnTo>
                  <a:pt x="1838" y="2470"/>
                </a:lnTo>
                <a:lnTo>
                  <a:pt x="1901" y="2467"/>
                </a:lnTo>
                <a:lnTo>
                  <a:pt x="1960" y="2458"/>
                </a:lnTo>
                <a:lnTo>
                  <a:pt x="2019" y="2441"/>
                </a:lnTo>
                <a:lnTo>
                  <a:pt x="2073" y="2420"/>
                </a:lnTo>
                <a:lnTo>
                  <a:pt x="2126" y="2393"/>
                </a:lnTo>
                <a:lnTo>
                  <a:pt x="2174" y="2360"/>
                </a:lnTo>
                <a:lnTo>
                  <a:pt x="2220" y="2323"/>
                </a:lnTo>
                <a:lnTo>
                  <a:pt x="2261" y="2282"/>
                </a:lnTo>
                <a:lnTo>
                  <a:pt x="2298" y="2237"/>
                </a:lnTo>
                <a:lnTo>
                  <a:pt x="2330" y="2187"/>
                </a:lnTo>
                <a:lnTo>
                  <a:pt x="2357" y="2136"/>
                </a:lnTo>
                <a:lnTo>
                  <a:pt x="2379" y="2081"/>
                </a:lnTo>
                <a:lnTo>
                  <a:pt x="2395" y="2022"/>
                </a:lnTo>
                <a:lnTo>
                  <a:pt x="2405" y="1962"/>
                </a:lnTo>
                <a:lnTo>
                  <a:pt x="2408" y="1900"/>
                </a:lnTo>
                <a:lnTo>
                  <a:pt x="2405" y="1842"/>
                </a:lnTo>
                <a:lnTo>
                  <a:pt x="2396" y="1783"/>
                </a:lnTo>
                <a:lnTo>
                  <a:pt x="2382" y="1727"/>
                </a:lnTo>
                <a:lnTo>
                  <a:pt x="2361" y="1673"/>
                </a:lnTo>
                <a:lnTo>
                  <a:pt x="2336" y="1622"/>
                </a:lnTo>
                <a:lnTo>
                  <a:pt x="2304" y="1573"/>
                </a:lnTo>
                <a:lnTo>
                  <a:pt x="2268" y="1527"/>
                </a:lnTo>
                <a:lnTo>
                  <a:pt x="2227" y="1485"/>
                </a:lnTo>
                <a:lnTo>
                  <a:pt x="2181" y="1446"/>
                </a:lnTo>
                <a:lnTo>
                  <a:pt x="2166" y="1432"/>
                </a:lnTo>
                <a:lnTo>
                  <a:pt x="2155" y="1415"/>
                </a:lnTo>
                <a:lnTo>
                  <a:pt x="2149" y="1396"/>
                </a:lnTo>
                <a:lnTo>
                  <a:pt x="2145" y="1377"/>
                </a:lnTo>
                <a:lnTo>
                  <a:pt x="2146" y="1357"/>
                </a:lnTo>
                <a:lnTo>
                  <a:pt x="2152" y="1338"/>
                </a:lnTo>
                <a:lnTo>
                  <a:pt x="2162" y="1320"/>
                </a:lnTo>
                <a:lnTo>
                  <a:pt x="2175" y="1305"/>
                </a:lnTo>
                <a:lnTo>
                  <a:pt x="2192" y="1294"/>
                </a:lnTo>
                <a:lnTo>
                  <a:pt x="2211" y="1287"/>
                </a:lnTo>
                <a:lnTo>
                  <a:pt x="2230" y="1284"/>
                </a:lnTo>
                <a:lnTo>
                  <a:pt x="2250" y="1285"/>
                </a:lnTo>
                <a:lnTo>
                  <a:pt x="2270" y="1291"/>
                </a:lnTo>
                <a:lnTo>
                  <a:pt x="2287" y="1301"/>
                </a:lnTo>
                <a:lnTo>
                  <a:pt x="2338" y="1341"/>
                </a:lnTo>
                <a:lnTo>
                  <a:pt x="2384" y="1385"/>
                </a:lnTo>
                <a:lnTo>
                  <a:pt x="2426" y="1432"/>
                </a:lnTo>
                <a:lnTo>
                  <a:pt x="2464" y="1481"/>
                </a:lnTo>
                <a:lnTo>
                  <a:pt x="2497" y="1534"/>
                </a:lnTo>
                <a:lnTo>
                  <a:pt x="2525" y="1590"/>
                </a:lnTo>
                <a:lnTo>
                  <a:pt x="2548" y="1648"/>
                </a:lnTo>
                <a:lnTo>
                  <a:pt x="2568" y="1707"/>
                </a:lnTo>
                <a:lnTo>
                  <a:pt x="2581" y="1769"/>
                </a:lnTo>
                <a:lnTo>
                  <a:pt x="2589" y="1832"/>
                </a:lnTo>
                <a:lnTo>
                  <a:pt x="2591" y="1896"/>
                </a:lnTo>
                <a:lnTo>
                  <a:pt x="2588" y="1967"/>
                </a:lnTo>
                <a:lnTo>
                  <a:pt x="2578" y="2037"/>
                </a:lnTo>
                <a:lnTo>
                  <a:pt x="2562" y="2104"/>
                </a:lnTo>
                <a:lnTo>
                  <a:pt x="2539" y="2169"/>
                </a:lnTo>
                <a:lnTo>
                  <a:pt x="2511" y="2232"/>
                </a:lnTo>
                <a:lnTo>
                  <a:pt x="2478" y="2292"/>
                </a:lnTo>
                <a:lnTo>
                  <a:pt x="2440" y="2348"/>
                </a:lnTo>
                <a:lnTo>
                  <a:pt x="2396" y="2399"/>
                </a:lnTo>
                <a:lnTo>
                  <a:pt x="2349" y="2448"/>
                </a:lnTo>
                <a:lnTo>
                  <a:pt x="2298" y="2491"/>
                </a:lnTo>
                <a:lnTo>
                  <a:pt x="2242" y="2530"/>
                </a:lnTo>
                <a:lnTo>
                  <a:pt x="2182" y="2563"/>
                </a:lnTo>
                <a:lnTo>
                  <a:pt x="2119" y="2591"/>
                </a:lnTo>
                <a:lnTo>
                  <a:pt x="2054" y="2615"/>
                </a:lnTo>
                <a:lnTo>
                  <a:pt x="1986" y="2630"/>
                </a:lnTo>
                <a:lnTo>
                  <a:pt x="1916" y="2641"/>
                </a:lnTo>
                <a:lnTo>
                  <a:pt x="1844" y="2644"/>
                </a:lnTo>
                <a:lnTo>
                  <a:pt x="1771" y="2641"/>
                </a:lnTo>
                <a:lnTo>
                  <a:pt x="1700" y="2630"/>
                </a:lnTo>
                <a:lnTo>
                  <a:pt x="1633" y="2615"/>
                </a:lnTo>
                <a:lnTo>
                  <a:pt x="1567" y="2592"/>
                </a:lnTo>
                <a:lnTo>
                  <a:pt x="1506" y="2564"/>
                </a:lnTo>
                <a:lnTo>
                  <a:pt x="1446" y="2531"/>
                </a:lnTo>
                <a:lnTo>
                  <a:pt x="1390" y="2492"/>
                </a:lnTo>
                <a:lnTo>
                  <a:pt x="1339" y="2449"/>
                </a:lnTo>
                <a:lnTo>
                  <a:pt x="1290" y="2402"/>
                </a:lnTo>
                <a:lnTo>
                  <a:pt x="1248" y="2350"/>
                </a:lnTo>
                <a:lnTo>
                  <a:pt x="1209" y="2294"/>
                </a:lnTo>
                <a:lnTo>
                  <a:pt x="1176" y="2234"/>
                </a:lnTo>
                <a:lnTo>
                  <a:pt x="1148" y="2172"/>
                </a:lnTo>
                <a:lnTo>
                  <a:pt x="1126" y="2106"/>
                </a:lnTo>
                <a:lnTo>
                  <a:pt x="1109" y="2038"/>
                </a:lnTo>
                <a:lnTo>
                  <a:pt x="1099" y="1967"/>
                </a:lnTo>
                <a:lnTo>
                  <a:pt x="1095" y="1896"/>
                </a:lnTo>
                <a:lnTo>
                  <a:pt x="1099" y="1832"/>
                </a:lnTo>
                <a:lnTo>
                  <a:pt x="1107" y="1769"/>
                </a:lnTo>
                <a:lnTo>
                  <a:pt x="1119" y="1707"/>
                </a:lnTo>
                <a:lnTo>
                  <a:pt x="1137" y="1648"/>
                </a:lnTo>
                <a:lnTo>
                  <a:pt x="1159" y="1590"/>
                </a:lnTo>
                <a:lnTo>
                  <a:pt x="1186" y="1534"/>
                </a:lnTo>
                <a:lnTo>
                  <a:pt x="1219" y="1481"/>
                </a:lnTo>
                <a:lnTo>
                  <a:pt x="1255" y="1432"/>
                </a:lnTo>
                <a:lnTo>
                  <a:pt x="1296" y="1385"/>
                </a:lnTo>
                <a:lnTo>
                  <a:pt x="1341" y="1341"/>
                </a:lnTo>
                <a:lnTo>
                  <a:pt x="1390" y="1301"/>
                </a:lnTo>
                <a:lnTo>
                  <a:pt x="1408" y="1291"/>
                </a:lnTo>
                <a:lnTo>
                  <a:pt x="1427" y="1285"/>
                </a:lnTo>
                <a:lnTo>
                  <a:pt x="1446" y="1283"/>
                </a:lnTo>
                <a:close/>
                <a:moveTo>
                  <a:pt x="1838" y="987"/>
                </a:moveTo>
                <a:lnTo>
                  <a:pt x="1862" y="990"/>
                </a:lnTo>
                <a:lnTo>
                  <a:pt x="1883" y="999"/>
                </a:lnTo>
                <a:lnTo>
                  <a:pt x="1900" y="1012"/>
                </a:lnTo>
                <a:lnTo>
                  <a:pt x="1913" y="1029"/>
                </a:lnTo>
                <a:lnTo>
                  <a:pt x="1922" y="1051"/>
                </a:lnTo>
                <a:lnTo>
                  <a:pt x="1926" y="1074"/>
                </a:lnTo>
                <a:lnTo>
                  <a:pt x="1926" y="1896"/>
                </a:lnTo>
                <a:lnTo>
                  <a:pt x="1922" y="1919"/>
                </a:lnTo>
                <a:lnTo>
                  <a:pt x="1913" y="1939"/>
                </a:lnTo>
                <a:lnTo>
                  <a:pt x="1900" y="1957"/>
                </a:lnTo>
                <a:lnTo>
                  <a:pt x="1883" y="1971"/>
                </a:lnTo>
                <a:lnTo>
                  <a:pt x="1862" y="1979"/>
                </a:lnTo>
                <a:lnTo>
                  <a:pt x="1838" y="1982"/>
                </a:lnTo>
                <a:lnTo>
                  <a:pt x="1817" y="1981"/>
                </a:lnTo>
                <a:lnTo>
                  <a:pt x="1797" y="1973"/>
                </a:lnTo>
                <a:lnTo>
                  <a:pt x="1779" y="1958"/>
                </a:lnTo>
                <a:lnTo>
                  <a:pt x="1765" y="1940"/>
                </a:lnTo>
                <a:lnTo>
                  <a:pt x="1755" y="1919"/>
                </a:lnTo>
                <a:lnTo>
                  <a:pt x="1752" y="1896"/>
                </a:lnTo>
                <a:lnTo>
                  <a:pt x="1752" y="1074"/>
                </a:lnTo>
                <a:lnTo>
                  <a:pt x="1755" y="1051"/>
                </a:lnTo>
                <a:lnTo>
                  <a:pt x="1764" y="1029"/>
                </a:lnTo>
                <a:lnTo>
                  <a:pt x="1778" y="1012"/>
                </a:lnTo>
                <a:lnTo>
                  <a:pt x="1795" y="999"/>
                </a:lnTo>
                <a:lnTo>
                  <a:pt x="1816" y="990"/>
                </a:lnTo>
                <a:lnTo>
                  <a:pt x="1838" y="987"/>
                </a:lnTo>
                <a:close/>
                <a:moveTo>
                  <a:pt x="1844" y="184"/>
                </a:moveTo>
                <a:lnTo>
                  <a:pt x="1734" y="188"/>
                </a:lnTo>
                <a:lnTo>
                  <a:pt x="1628" y="199"/>
                </a:lnTo>
                <a:lnTo>
                  <a:pt x="1522" y="216"/>
                </a:lnTo>
                <a:lnTo>
                  <a:pt x="1419" y="239"/>
                </a:lnTo>
                <a:lnTo>
                  <a:pt x="1318" y="270"/>
                </a:lnTo>
                <a:lnTo>
                  <a:pt x="1221" y="305"/>
                </a:lnTo>
                <a:lnTo>
                  <a:pt x="1126" y="348"/>
                </a:lnTo>
                <a:lnTo>
                  <a:pt x="1034" y="395"/>
                </a:lnTo>
                <a:lnTo>
                  <a:pt x="946" y="449"/>
                </a:lnTo>
                <a:lnTo>
                  <a:pt x="861" y="507"/>
                </a:lnTo>
                <a:lnTo>
                  <a:pt x="781" y="570"/>
                </a:lnTo>
                <a:lnTo>
                  <a:pt x="705" y="638"/>
                </a:lnTo>
                <a:lnTo>
                  <a:pt x="632" y="711"/>
                </a:lnTo>
                <a:lnTo>
                  <a:pt x="564" y="788"/>
                </a:lnTo>
                <a:lnTo>
                  <a:pt x="501" y="869"/>
                </a:lnTo>
                <a:lnTo>
                  <a:pt x="442" y="953"/>
                </a:lnTo>
                <a:lnTo>
                  <a:pt x="390" y="1042"/>
                </a:lnTo>
                <a:lnTo>
                  <a:pt x="343" y="1134"/>
                </a:lnTo>
                <a:lnTo>
                  <a:pt x="300" y="1228"/>
                </a:lnTo>
                <a:lnTo>
                  <a:pt x="264" y="1325"/>
                </a:lnTo>
                <a:lnTo>
                  <a:pt x="234" y="1426"/>
                </a:lnTo>
                <a:lnTo>
                  <a:pt x="210" y="1530"/>
                </a:lnTo>
                <a:lnTo>
                  <a:pt x="193" y="1635"/>
                </a:lnTo>
                <a:lnTo>
                  <a:pt x="182" y="1743"/>
                </a:lnTo>
                <a:lnTo>
                  <a:pt x="179" y="1852"/>
                </a:lnTo>
                <a:lnTo>
                  <a:pt x="182" y="1962"/>
                </a:lnTo>
                <a:lnTo>
                  <a:pt x="193" y="2068"/>
                </a:lnTo>
                <a:lnTo>
                  <a:pt x="210" y="2174"/>
                </a:lnTo>
                <a:lnTo>
                  <a:pt x="234" y="2277"/>
                </a:lnTo>
                <a:lnTo>
                  <a:pt x="264" y="2378"/>
                </a:lnTo>
                <a:lnTo>
                  <a:pt x="300" y="2476"/>
                </a:lnTo>
                <a:lnTo>
                  <a:pt x="343" y="2571"/>
                </a:lnTo>
                <a:lnTo>
                  <a:pt x="390" y="2663"/>
                </a:lnTo>
                <a:lnTo>
                  <a:pt x="442" y="2751"/>
                </a:lnTo>
                <a:lnTo>
                  <a:pt x="501" y="2836"/>
                </a:lnTo>
                <a:lnTo>
                  <a:pt x="564" y="2917"/>
                </a:lnTo>
                <a:lnTo>
                  <a:pt x="632" y="2993"/>
                </a:lnTo>
                <a:lnTo>
                  <a:pt x="705" y="3066"/>
                </a:lnTo>
                <a:lnTo>
                  <a:pt x="781" y="3133"/>
                </a:lnTo>
                <a:lnTo>
                  <a:pt x="861" y="3197"/>
                </a:lnTo>
                <a:lnTo>
                  <a:pt x="946" y="3256"/>
                </a:lnTo>
                <a:lnTo>
                  <a:pt x="1034" y="3308"/>
                </a:lnTo>
                <a:lnTo>
                  <a:pt x="1126" y="3355"/>
                </a:lnTo>
                <a:lnTo>
                  <a:pt x="1221" y="3398"/>
                </a:lnTo>
                <a:lnTo>
                  <a:pt x="1318" y="3434"/>
                </a:lnTo>
                <a:lnTo>
                  <a:pt x="1419" y="3464"/>
                </a:lnTo>
                <a:lnTo>
                  <a:pt x="1522" y="3488"/>
                </a:lnTo>
                <a:lnTo>
                  <a:pt x="1628" y="3506"/>
                </a:lnTo>
                <a:lnTo>
                  <a:pt x="1734" y="3516"/>
                </a:lnTo>
                <a:lnTo>
                  <a:pt x="1844" y="3519"/>
                </a:lnTo>
                <a:lnTo>
                  <a:pt x="1952" y="3516"/>
                </a:lnTo>
                <a:lnTo>
                  <a:pt x="2060" y="3506"/>
                </a:lnTo>
                <a:lnTo>
                  <a:pt x="2165" y="3488"/>
                </a:lnTo>
                <a:lnTo>
                  <a:pt x="2268" y="3464"/>
                </a:lnTo>
                <a:lnTo>
                  <a:pt x="2369" y="3434"/>
                </a:lnTo>
                <a:lnTo>
                  <a:pt x="2467" y="3398"/>
                </a:lnTo>
                <a:lnTo>
                  <a:pt x="2561" y="3355"/>
                </a:lnTo>
                <a:lnTo>
                  <a:pt x="2653" y="3308"/>
                </a:lnTo>
                <a:lnTo>
                  <a:pt x="2741" y="3256"/>
                </a:lnTo>
                <a:lnTo>
                  <a:pt x="2825" y="3197"/>
                </a:lnTo>
                <a:lnTo>
                  <a:pt x="2907" y="3133"/>
                </a:lnTo>
                <a:lnTo>
                  <a:pt x="2983" y="3066"/>
                </a:lnTo>
                <a:lnTo>
                  <a:pt x="3056" y="2993"/>
                </a:lnTo>
                <a:lnTo>
                  <a:pt x="3123" y="2917"/>
                </a:lnTo>
                <a:lnTo>
                  <a:pt x="3186" y="2836"/>
                </a:lnTo>
                <a:lnTo>
                  <a:pt x="3244" y="2751"/>
                </a:lnTo>
                <a:lnTo>
                  <a:pt x="3298" y="2663"/>
                </a:lnTo>
                <a:lnTo>
                  <a:pt x="3345" y="2571"/>
                </a:lnTo>
                <a:lnTo>
                  <a:pt x="3388" y="2476"/>
                </a:lnTo>
                <a:lnTo>
                  <a:pt x="3423" y="2378"/>
                </a:lnTo>
                <a:lnTo>
                  <a:pt x="3454" y="2277"/>
                </a:lnTo>
                <a:lnTo>
                  <a:pt x="3477" y="2174"/>
                </a:lnTo>
                <a:lnTo>
                  <a:pt x="3494" y="2068"/>
                </a:lnTo>
                <a:lnTo>
                  <a:pt x="3505" y="1962"/>
                </a:lnTo>
                <a:lnTo>
                  <a:pt x="3509" y="1852"/>
                </a:lnTo>
                <a:lnTo>
                  <a:pt x="3505" y="1743"/>
                </a:lnTo>
                <a:lnTo>
                  <a:pt x="3494" y="1635"/>
                </a:lnTo>
                <a:lnTo>
                  <a:pt x="3477" y="1530"/>
                </a:lnTo>
                <a:lnTo>
                  <a:pt x="3454" y="1426"/>
                </a:lnTo>
                <a:lnTo>
                  <a:pt x="3423" y="1325"/>
                </a:lnTo>
                <a:lnTo>
                  <a:pt x="3388" y="1228"/>
                </a:lnTo>
                <a:lnTo>
                  <a:pt x="3345" y="1134"/>
                </a:lnTo>
                <a:lnTo>
                  <a:pt x="3298" y="1042"/>
                </a:lnTo>
                <a:lnTo>
                  <a:pt x="3244" y="953"/>
                </a:lnTo>
                <a:lnTo>
                  <a:pt x="3186" y="869"/>
                </a:lnTo>
                <a:lnTo>
                  <a:pt x="3123" y="788"/>
                </a:lnTo>
                <a:lnTo>
                  <a:pt x="3056" y="711"/>
                </a:lnTo>
                <a:lnTo>
                  <a:pt x="2983" y="638"/>
                </a:lnTo>
                <a:lnTo>
                  <a:pt x="2907" y="570"/>
                </a:lnTo>
                <a:lnTo>
                  <a:pt x="2825" y="507"/>
                </a:lnTo>
                <a:lnTo>
                  <a:pt x="2741" y="449"/>
                </a:lnTo>
                <a:lnTo>
                  <a:pt x="2653" y="395"/>
                </a:lnTo>
                <a:lnTo>
                  <a:pt x="2561" y="348"/>
                </a:lnTo>
                <a:lnTo>
                  <a:pt x="2467" y="305"/>
                </a:lnTo>
                <a:lnTo>
                  <a:pt x="2369" y="270"/>
                </a:lnTo>
                <a:lnTo>
                  <a:pt x="2268" y="239"/>
                </a:lnTo>
                <a:lnTo>
                  <a:pt x="2165" y="216"/>
                </a:lnTo>
                <a:lnTo>
                  <a:pt x="2060" y="199"/>
                </a:lnTo>
                <a:lnTo>
                  <a:pt x="1952" y="188"/>
                </a:lnTo>
                <a:lnTo>
                  <a:pt x="1844" y="184"/>
                </a:lnTo>
                <a:close/>
                <a:moveTo>
                  <a:pt x="1844" y="0"/>
                </a:moveTo>
                <a:lnTo>
                  <a:pt x="1844" y="0"/>
                </a:lnTo>
                <a:lnTo>
                  <a:pt x="1956" y="4"/>
                </a:lnTo>
                <a:lnTo>
                  <a:pt x="2067" y="14"/>
                </a:lnTo>
                <a:lnTo>
                  <a:pt x="2175" y="31"/>
                </a:lnTo>
                <a:lnTo>
                  <a:pt x="2282" y="53"/>
                </a:lnTo>
                <a:lnTo>
                  <a:pt x="2385" y="81"/>
                </a:lnTo>
                <a:lnTo>
                  <a:pt x="2487" y="116"/>
                </a:lnTo>
                <a:lnTo>
                  <a:pt x="2585" y="156"/>
                </a:lnTo>
                <a:lnTo>
                  <a:pt x="2682" y="202"/>
                </a:lnTo>
                <a:lnTo>
                  <a:pt x="2774" y="253"/>
                </a:lnTo>
                <a:lnTo>
                  <a:pt x="2863" y="309"/>
                </a:lnTo>
                <a:lnTo>
                  <a:pt x="2950" y="369"/>
                </a:lnTo>
                <a:lnTo>
                  <a:pt x="3031" y="435"/>
                </a:lnTo>
                <a:lnTo>
                  <a:pt x="3110" y="505"/>
                </a:lnTo>
                <a:lnTo>
                  <a:pt x="3184" y="579"/>
                </a:lnTo>
                <a:lnTo>
                  <a:pt x="3253" y="658"/>
                </a:lnTo>
                <a:lnTo>
                  <a:pt x="3319" y="740"/>
                </a:lnTo>
                <a:lnTo>
                  <a:pt x="3380" y="825"/>
                </a:lnTo>
                <a:lnTo>
                  <a:pt x="3436" y="915"/>
                </a:lnTo>
                <a:lnTo>
                  <a:pt x="3486" y="1008"/>
                </a:lnTo>
                <a:lnTo>
                  <a:pt x="3532" y="1103"/>
                </a:lnTo>
                <a:lnTo>
                  <a:pt x="3571" y="1203"/>
                </a:lnTo>
                <a:lnTo>
                  <a:pt x="3606" y="1304"/>
                </a:lnTo>
                <a:lnTo>
                  <a:pt x="3635" y="1409"/>
                </a:lnTo>
                <a:lnTo>
                  <a:pt x="3658" y="1515"/>
                </a:lnTo>
                <a:lnTo>
                  <a:pt x="3673" y="1624"/>
                </a:lnTo>
                <a:lnTo>
                  <a:pt x="3683" y="1735"/>
                </a:lnTo>
                <a:lnTo>
                  <a:pt x="3687" y="1847"/>
                </a:lnTo>
                <a:lnTo>
                  <a:pt x="3683" y="1959"/>
                </a:lnTo>
                <a:lnTo>
                  <a:pt x="3673" y="2071"/>
                </a:lnTo>
                <a:lnTo>
                  <a:pt x="3658" y="2179"/>
                </a:lnTo>
                <a:lnTo>
                  <a:pt x="3635" y="2286"/>
                </a:lnTo>
                <a:lnTo>
                  <a:pt x="3606" y="2389"/>
                </a:lnTo>
                <a:lnTo>
                  <a:pt x="3571" y="2491"/>
                </a:lnTo>
                <a:lnTo>
                  <a:pt x="3532" y="2590"/>
                </a:lnTo>
                <a:lnTo>
                  <a:pt x="3486" y="2687"/>
                </a:lnTo>
                <a:lnTo>
                  <a:pt x="3436" y="2779"/>
                </a:lnTo>
                <a:lnTo>
                  <a:pt x="3380" y="2868"/>
                </a:lnTo>
                <a:lnTo>
                  <a:pt x="3319" y="2955"/>
                </a:lnTo>
                <a:lnTo>
                  <a:pt x="3253" y="3037"/>
                </a:lnTo>
                <a:lnTo>
                  <a:pt x="3184" y="3115"/>
                </a:lnTo>
                <a:lnTo>
                  <a:pt x="3110" y="3189"/>
                </a:lnTo>
                <a:lnTo>
                  <a:pt x="3031" y="3259"/>
                </a:lnTo>
                <a:lnTo>
                  <a:pt x="2950" y="3325"/>
                </a:lnTo>
                <a:lnTo>
                  <a:pt x="2863" y="3386"/>
                </a:lnTo>
                <a:lnTo>
                  <a:pt x="2774" y="3442"/>
                </a:lnTo>
                <a:lnTo>
                  <a:pt x="2682" y="3492"/>
                </a:lnTo>
                <a:lnTo>
                  <a:pt x="2585" y="3538"/>
                </a:lnTo>
                <a:lnTo>
                  <a:pt x="2487" y="3578"/>
                </a:lnTo>
                <a:lnTo>
                  <a:pt x="2385" y="3612"/>
                </a:lnTo>
                <a:lnTo>
                  <a:pt x="2282" y="3642"/>
                </a:lnTo>
                <a:lnTo>
                  <a:pt x="2175" y="3664"/>
                </a:lnTo>
                <a:lnTo>
                  <a:pt x="2067" y="3680"/>
                </a:lnTo>
                <a:lnTo>
                  <a:pt x="1956" y="3690"/>
                </a:lnTo>
                <a:lnTo>
                  <a:pt x="1844" y="3693"/>
                </a:lnTo>
                <a:lnTo>
                  <a:pt x="1732" y="3690"/>
                </a:lnTo>
                <a:lnTo>
                  <a:pt x="1621" y="3680"/>
                </a:lnTo>
                <a:lnTo>
                  <a:pt x="1512" y="3664"/>
                </a:lnTo>
                <a:lnTo>
                  <a:pt x="1406" y="3642"/>
                </a:lnTo>
                <a:lnTo>
                  <a:pt x="1302" y="3612"/>
                </a:lnTo>
                <a:lnTo>
                  <a:pt x="1201" y="3578"/>
                </a:lnTo>
                <a:lnTo>
                  <a:pt x="1102" y="3538"/>
                </a:lnTo>
                <a:lnTo>
                  <a:pt x="1006" y="3492"/>
                </a:lnTo>
                <a:lnTo>
                  <a:pt x="913" y="3442"/>
                </a:lnTo>
                <a:lnTo>
                  <a:pt x="824" y="3386"/>
                </a:lnTo>
                <a:lnTo>
                  <a:pt x="738" y="3325"/>
                </a:lnTo>
                <a:lnTo>
                  <a:pt x="656" y="3259"/>
                </a:lnTo>
                <a:lnTo>
                  <a:pt x="578" y="3189"/>
                </a:lnTo>
                <a:lnTo>
                  <a:pt x="504" y="3115"/>
                </a:lnTo>
                <a:lnTo>
                  <a:pt x="433" y="3037"/>
                </a:lnTo>
                <a:lnTo>
                  <a:pt x="368" y="2955"/>
                </a:lnTo>
                <a:lnTo>
                  <a:pt x="308" y="2868"/>
                </a:lnTo>
                <a:lnTo>
                  <a:pt x="252" y="2779"/>
                </a:lnTo>
                <a:lnTo>
                  <a:pt x="202" y="2687"/>
                </a:lnTo>
                <a:lnTo>
                  <a:pt x="156" y="2590"/>
                </a:lnTo>
                <a:lnTo>
                  <a:pt x="115" y="2491"/>
                </a:lnTo>
                <a:lnTo>
                  <a:pt x="82" y="2389"/>
                </a:lnTo>
                <a:lnTo>
                  <a:pt x="53" y="2286"/>
                </a:lnTo>
                <a:lnTo>
                  <a:pt x="30" y="2179"/>
                </a:lnTo>
                <a:lnTo>
                  <a:pt x="13" y="2071"/>
                </a:lnTo>
                <a:lnTo>
                  <a:pt x="3" y="1959"/>
                </a:lnTo>
                <a:lnTo>
                  <a:pt x="0" y="1847"/>
                </a:lnTo>
                <a:lnTo>
                  <a:pt x="3" y="1735"/>
                </a:lnTo>
                <a:lnTo>
                  <a:pt x="13" y="1624"/>
                </a:lnTo>
                <a:lnTo>
                  <a:pt x="30" y="1515"/>
                </a:lnTo>
                <a:lnTo>
                  <a:pt x="53" y="1409"/>
                </a:lnTo>
                <a:lnTo>
                  <a:pt x="82" y="1304"/>
                </a:lnTo>
                <a:lnTo>
                  <a:pt x="115" y="1203"/>
                </a:lnTo>
                <a:lnTo>
                  <a:pt x="156" y="1103"/>
                </a:lnTo>
                <a:lnTo>
                  <a:pt x="202" y="1008"/>
                </a:lnTo>
                <a:lnTo>
                  <a:pt x="252" y="915"/>
                </a:lnTo>
                <a:lnTo>
                  <a:pt x="308" y="825"/>
                </a:lnTo>
                <a:lnTo>
                  <a:pt x="368" y="740"/>
                </a:lnTo>
                <a:lnTo>
                  <a:pt x="433" y="658"/>
                </a:lnTo>
                <a:lnTo>
                  <a:pt x="504" y="579"/>
                </a:lnTo>
                <a:lnTo>
                  <a:pt x="578" y="505"/>
                </a:lnTo>
                <a:lnTo>
                  <a:pt x="656" y="435"/>
                </a:lnTo>
                <a:lnTo>
                  <a:pt x="738" y="369"/>
                </a:lnTo>
                <a:lnTo>
                  <a:pt x="824" y="309"/>
                </a:lnTo>
                <a:lnTo>
                  <a:pt x="913" y="253"/>
                </a:lnTo>
                <a:lnTo>
                  <a:pt x="1006" y="202"/>
                </a:lnTo>
                <a:lnTo>
                  <a:pt x="1102" y="156"/>
                </a:lnTo>
                <a:lnTo>
                  <a:pt x="1201" y="116"/>
                </a:lnTo>
                <a:lnTo>
                  <a:pt x="1302" y="81"/>
                </a:lnTo>
                <a:lnTo>
                  <a:pt x="1406" y="53"/>
                </a:lnTo>
                <a:lnTo>
                  <a:pt x="1512" y="31"/>
                </a:lnTo>
                <a:lnTo>
                  <a:pt x="1621" y="14"/>
                </a:lnTo>
                <a:lnTo>
                  <a:pt x="1732" y="4"/>
                </a:lnTo>
                <a:lnTo>
                  <a:pt x="1844"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pic>
        <p:nvPicPr>
          <p:cNvPr id="11" name="Picture 10"/>
          <p:cNvPicPr/>
          <p:nvPr/>
        </p:nvPicPr>
        <p:blipFill>
          <a:blip r:embed="rId3">
            <a:extLst>
              <a:ext uri="{28A0092B-C50C-407E-A947-70E740481C1C}">
                <a14:useLocalDpi xmlns:a14="http://schemas.microsoft.com/office/drawing/2010/main" val="0"/>
              </a:ext>
            </a:extLst>
          </a:blip>
          <a:stretch>
            <a:fillRect/>
          </a:stretch>
        </p:blipFill>
        <p:spPr>
          <a:xfrm>
            <a:off x="2372063" y="1346013"/>
            <a:ext cx="7447874" cy="489853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93421519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46000">
              <a:schemeClr val="bg1">
                <a:lumMod val="95000"/>
              </a:schemeClr>
            </a:gs>
            <a:gs pos="100000">
              <a:schemeClr val="bg1">
                <a:lumMod val="85000"/>
              </a:schemeClr>
            </a:gs>
          </a:gsLst>
          <a:path path="circle">
            <a:fillToRect l="50000" t="130000" r="50000" b="-30000"/>
          </a:path>
        </a:gradFill>
        <a:effectLst/>
      </p:bgPr>
    </p:bg>
    <p:spTree>
      <p:nvGrpSpPr>
        <p:cNvPr id="1" name=""/>
        <p:cNvGrpSpPr/>
        <p:nvPr/>
      </p:nvGrpSpPr>
      <p:grpSpPr>
        <a:xfrm>
          <a:off x="0" y="0"/>
          <a:ext cx="0" cy="0"/>
          <a:chOff x="0" y="0"/>
          <a:chExt cx="0" cy="0"/>
        </a:xfrm>
      </p:grpSpPr>
      <p:grpSp>
        <p:nvGrpSpPr>
          <p:cNvPr id="2" name="Group 1"/>
          <p:cNvGrpSpPr/>
          <p:nvPr/>
        </p:nvGrpSpPr>
        <p:grpSpPr>
          <a:xfrm>
            <a:off x="0" y="6476870"/>
            <a:ext cx="12192000" cy="423333"/>
            <a:chOff x="0" y="6434667"/>
            <a:chExt cx="12192000" cy="423333"/>
          </a:xfrm>
          <a:solidFill>
            <a:schemeClr val="accent4"/>
          </a:solidFill>
        </p:grpSpPr>
        <p:sp>
          <p:nvSpPr>
            <p:cNvPr id="3" name="Rectangle 2"/>
            <p:cNvSpPr/>
            <p:nvPr/>
          </p:nvSpPr>
          <p:spPr>
            <a:xfrm>
              <a:off x="0" y="6434667"/>
              <a:ext cx="12192000" cy="42333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80189" y="6461667"/>
              <a:ext cx="5171749" cy="369332"/>
            </a:xfrm>
            <a:prstGeom prst="rect">
              <a:avLst/>
            </a:prstGeom>
            <a:grpFill/>
          </p:spPr>
          <p:txBody>
            <a:bodyPr wrap="square" rtlCol="0">
              <a:spAutoFit/>
            </a:bodyPr>
            <a:lstStyle/>
            <a:p>
              <a:r>
                <a:rPr lang="ja-JP" altLang="en-US">
                  <a:solidFill>
                    <a:schemeClr val="bg1"/>
                  </a:solidFill>
                  <a:latin typeface="Arial" panose="020B0604020202020204" pitchFamily="34" charset="0"/>
                  <a:cs typeface="Arial" panose="020B0604020202020204" pitchFamily="34" charset="0"/>
                </a:rPr>
                <a:t>プロジェクト管理  </a:t>
              </a:r>
              <a:r>
                <a:rPr lang="en-US" altLang="ja-JP">
                  <a:solidFill>
                    <a:schemeClr val="bg1"/>
                  </a:solidFill>
                  <a:latin typeface="Arial" panose="020B0604020202020204" pitchFamily="34" charset="0"/>
                  <a:cs typeface="Arial" panose="020B0604020202020204" pitchFamily="34" charset="0"/>
                </a:rPr>
                <a:t>Project Management</a:t>
              </a:r>
              <a:endParaRPr lang="en-US" b="1" dirty="0">
                <a:solidFill>
                  <a:schemeClr val="bg1"/>
                </a:solidFill>
                <a:latin typeface="Arial" panose="020B0604020202020204" pitchFamily="34" charset="0"/>
                <a:cs typeface="Arial" panose="020B0604020202020204" pitchFamily="34" charset="0"/>
              </a:endParaRPr>
            </a:p>
          </p:txBody>
        </p:sp>
        <p:pic>
          <p:nvPicPr>
            <p:cNvPr id="5"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10903861" y="6498991"/>
              <a:ext cx="851179" cy="262447"/>
            </a:xfrm>
            <a:prstGeom prst="rect">
              <a:avLst/>
            </a:prstGeom>
            <a:grpFill/>
            <a:extLst/>
          </p:spPr>
        </p:pic>
      </p:grpSp>
      <p:sp>
        <p:nvSpPr>
          <p:cNvPr id="6" name="Rectangle 5"/>
          <p:cNvSpPr/>
          <p:nvPr/>
        </p:nvSpPr>
        <p:spPr>
          <a:xfrm>
            <a:off x="0" y="199293"/>
            <a:ext cx="12192000" cy="914400"/>
          </a:xfrm>
          <a:prstGeom prst="rect">
            <a:avLst/>
          </a:prstGeom>
          <a:solidFill>
            <a:srgbClr val="188ED6"/>
          </a:solidFill>
          <a:ln>
            <a:noFill/>
          </a:ln>
          <a:effectLst>
            <a:outerShdw blurRad="63500" dist="38100" dir="5400000" sx="101000" sy="101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1" y="302550"/>
            <a:ext cx="12192002" cy="707886"/>
          </a:xfrm>
          <a:prstGeom prst="rect">
            <a:avLst/>
          </a:prstGeom>
          <a:noFill/>
        </p:spPr>
        <p:txBody>
          <a:bodyPr wrap="square" rtlCol="0">
            <a:spAutoFit/>
          </a:bodyPr>
          <a:lstStyle/>
          <a:p>
            <a:r>
              <a:rPr lang="en-US" sz="4000" smtClean="0">
                <a:solidFill>
                  <a:schemeClr val="bg1"/>
                </a:solidFill>
              </a:rPr>
              <a:t>2.8.</a:t>
            </a:r>
            <a:r>
              <a:rPr lang="ja-JP" altLang="en-US" sz="4000" smtClean="0">
                <a:solidFill>
                  <a:schemeClr val="bg1"/>
                </a:solidFill>
                <a:latin typeface="Arial" panose="020B0604020202020204" pitchFamily="34" charset="0"/>
                <a:cs typeface="Arial" panose="020B0604020202020204" pitchFamily="34" charset="0"/>
              </a:rPr>
              <a:t> </a:t>
            </a:r>
            <a:r>
              <a:rPr lang="ja-JP" altLang="en-US" sz="3600">
                <a:solidFill>
                  <a:schemeClr val="bg1"/>
                </a:solidFill>
                <a:latin typeface="Arial" panose="020B0604020202020204" pitchFamily="34" charset="0"/>
                <a:cs typeface="Arial" panose="020B0604020202020204" pitchFamily="34" charset="0"/>
              </a:rPr>
              <a:t>コミュニケーション管理  </a:t>
            </a:r>
            <a:r>
              <a:rPr lang="en-US" altLang="ja-JP" sz="3600">
                <a:solidFill>
                  <a:schemeClr val="bg1"/>
                </a:solidFill>
                <a:latin typeface="Arial" panose="020B0604020202020204" pitchFamily="34" charset="0"/>
                <a:cs typeface="Arial" panose="020B0604020202020204" pitchFamily="34" charset="0"/>
              </a:rPr>
              <a:t>Communication management</a:t>
            </a:r>
            <a:endParaRPr lang="en-US" sz="3600">
              <a:solidFill>
                <a:schemeClr val="bg1"/>
              </a:solidFill>
            </a:endParaRPr>
          </a:p>
        </p:txBody>
      </p:sp>
      <p:sp>
        <p:nvSpPr>
          <p:cNvPr id="11" name="Rectangle à coins arrondis 10"/>
          <p:cNvSpPr/>
          <p:nvPr/>
        </p:nvSpPr>
        <p:spPr>
          <a:xfrm>
            <a:off x="535497" y="1619003"/>
            <a:ext cx="11219543" cy="599510"/>
          </a:xfrm>
          <a:prstGeom prst="roundRect">
            <a:avLst>
              <a:gd name="adj" fmla="val 1470"/>
            </a:avLst>
          </a:prstGeom>
          <a:solidFill>
            <a:schemeClr val="bg1"/>
          </a:solidFill>
          <a:ln>
            <a:solidFill>
              <a:schemeClr val="accent4">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2000">
                <a:solidFill>
                  <a:schemeClr val="accent4">
                    <a:lumMod val="50000"/>
                  </a:schemeClr>
                </a:solidFill>
                <a:latin typeface="Arial" panose="020B0604020202020204" pitchFamily="34" charset="0"/>
                <a:cs typeface="Arial" panose="020B0604020202020204" pitchFamily="34" charset="0"/>
              </a:rPr>
              <a:t>労働時間 </a:t>
            </a:r>
            <a:r>
              <a:rPr kumimoji="1" lang="en-US" altLang="ja-JP" sz="2000">
                <a:solidFill>
                  <a:schemeClr val="accent4">
                    <a:lumMod val="50000"/>
                  </a:schemeClr>
                </a:solidFill>
                <a:latin typeface="Arial" panose="020B0604020202020204" pitchFamily="34" charset="0"/>
                <a:cs typeface="Arial" panose="020B0604020202020204" pitchFamily="34" charset="0"/>
              </a:rPr>
              <a:t>: </a:t>
            </a:r>
            <a:r>
              <a:rPr kumimoji="1" lang="en-US" altLang="ja-JP" sz="2000" smtClean="0">
                <a:solidFill>
                  <a:schemeClr val="accent4">
                    <a:lumMod val="50000"/>
                  </a:schemeClr>
                </a:solidFill>
                <a:latin typeface="Arial" panose="020B0604020202020204" pitchFamily="34" charset="0"/>
                <a:cs typeface="Arial" panose="020B0604020202020204" pitchFamily="34" charset="0"/>
              </a:rPr>
              <a:t>6</a:t>
            </a:r>
            <a:r>
              <a:rPr kumimoji="1" lang="ja-JP" altLang="en-US" sz="2000" smtClean="0">
                <a:solidFill>
                  <a:schemeClr val="accent4">
                    <a:lumMod val="50000"/>
                  </a:schemeClr>
                </a:solidFill>
                <a:latin typeface="Arial" panose="020B0604020202020204" pitchFamily="34" charset="0"/>
                <a:cs typeface="Arial" panose="020B0604020202020204" pitchFamily="34" charset="0"/>
              </a:rPr>
              <a:t>時</a:t>
            </a:r>
            <a:r>
              <a:rPr kumimoji="1" lang="ja-JP" altLang="en-US" sz="2000">
                <a:solidFill>
                  <a:schemeClr val="accent4">
                    <a:lumMod val="50000"/>
                  </a:schemeClr>
                </a:solidFill>
                <a:latin typeface="Arial" panose="020B0604020202020204" pitchFamily="34" charset="0"/>
                <a:cs typeface="Arial" panose="020B0604020202020204" pitchFamily="34" charset="0"/>
              </a:rPr>
              <a:t>間</a:t>
            </a:r>
            <a:r>
              <a:rPr kumimoji="1" lang="en-US" altLang="ja-JP" sz="2000">
                <a:solidFill>
                  <a:schemeClr val="accent4">
                    <a:lumMod val="50000"/>
                  </a:schemeClr>
                </a:solidFill>
                <a:latin typeface="Arial" panose="020B0604020202020204" pitchFamily="34" charset="0"/>
                <a:cs typeface="Arial" panose="020B0604020202020204" pitchFamily="34" charset="0"/>
              </a:rPr>
              <a:t>/</a:t>
            </a:r>
            <a:r>
              <a:rPr kumimoji="1" lang="ja-JP" altLang="en-US" sz="2000">
                <a:solidFill>
                  <a:schemeClr val="accent4">
                    <a:lumMod val="50000"/>
                  </a:schemeClr>
                </a:solidFill>
                <a:latin typeface="Arial" panose="020B0604020202020204" pitchFamily="34" charset="0"/>
                <a:cs typeface="Arial" panose="020B0604020202020204" pitchFamily="34" charset="0"/>
              </a:rPr>
              <a:t>日、</a:t>
            </a:r>
            <a:r>
              <a:rPr kumimoji="1" lang="en-US" altLang="ja-JP" sz="2000">
                <a:solidFill>
                  <a:schemeClr val="accent4">
                    <a:lumMod val="50000"/>
                  </a:schemeClr>
                </a:solidFill>
                <a:latin typeface="Arial" panose="020B0604020202020204" pitchFamily="34" charset="0"/>
                <a:cs typeface="Arial" panose="020B0604020202020204" pitchFamily="34" charset="0"/>
              </a:rPr>
              <a:t>5</a:t>
            </a:r>
            <a:r>
              <a:rPr kumimoji="1" lang="ja-JP" altLang="en-US" sz="2000">
                <a:solidFill>
                  <a:schemeClr val="accent4">
                    <a:lumMod val="50000"/>
                  </a:schemeClr>
                </a:solidFill>
                <a:latin typeface="Arial" panose="020B0604020202020204" pitchFamily="34" charset="0"/>
                <a:cs typeface="Arial" panose="020B0604020202020204" pitchFamily="34" charset="0"/>
              </a:rPr>
              <a:t>日</a:t>
            </a:r>
            <a:r>
              <a:rPr kumimoji="1" lang="en-US" altLang="ja-JP" sz="2000">
                <a:solidFill>
                  <a:schemeClr val="accent4">
                    <a:lumMod val="50000"/>
                  </a:schemeClr>
                </a:solidFill>
                <a:latin typeface="Arial" panose="020B0604020202020204" pitchFamily="34" charset="0"/>
                <a:cs typeface="Arial" panose="020B0604020202020204" pitchFamily="34" charset="0"/>
              </a:rPr>
              <a:t>/</a:t>
            </a:r>
            <a:r>
              <a:rPr kumimoji="1" lang="ja-JP" altLang="en-US" sz="2000">
                <a:solidFill>
                  <a:schemeClr val="accent4">
                    <a:lumMod val="50000"/>
                  </a:schemeClr>
                </a:solidFill>
                <a:latin typeface="Arial" panose="020B0604020202020204" pitchFamily="34" charset="0"/>
                <a:cs typeface="Arial" panose="020B0604020202020204" pitchFamily="34" charset="0"/>
              </a:rPr>
              <a:t>週  </a:t>
            </a:r>
            <a:r>
              <a:rPr kumimoji="1" lang="en-US" altLang="ja-JP" sz="2000">
                <a:solidFill>
                  <a:schemeClr val="accent4">
                    <a:lumMod val="50000"/>
                  </a:schemeClr>
                </a:solidFill>
                <a:latin typeface="Arial" panose="020B0604020202020204" pitchFamily="34" charset="0"/>
                <a:cs typeface="Arial" panose="020B0604020202020204" pitchFamily="34" charset="0"/>
              </a:rPr>
              <a:t>- Time: </a:t>
            </a:r>
            <a:r>
              <a:rPr kumimoji="1" lang="en-US" altLang="ja-JP" sz="2000" smtClean="0">
                <a:solidFill>
                  <a:schemeClr val="accent4">
                    <a:lumMod val="50000"/>
                  </a:schemeClr>
                </a:solidFill>
                <a:latin typeface="Arial" panose="020B0604020202020204" pitchFamily="34" charset="0"/>
                <a:cs typeface="Arial" panose="020B0604020202020204" pitchFamily="34" charset="0"/>
              </a:rPr>
              <a:t>6 </a:t>
            </a:r>
            <a:r>
              <a:rPr kumimoji="1" lang="en-US" altLang="ja-JP" sz="2000">
                <a:solidFill>
                  <a:schemeClr val="accent4">
                    <a:lumMod val="50000"/>
                  </a:schemeClr>
                </a:solidFill>
                <a:latin typeface="Arial" panose="020B0604020202020204" pitchFamily="34" charset="0"/>
                <a:cs typeface="Arial" panose="020B0604020202020204" pitchFamily="34" charset="0"/>
              </a:rPr>
              <a:t>hours/day, 5 days/week</a:t>
            </a:r>
            <a:endParaRPr kumimoji="1" lang="ja-JP" altLang="en-US" sz="2000">
              <a:solidFill>
                <a:schemeClr val="accent4">
                  <a:lumMod val="50000"/>
                </a:schemeClr>
              </a:solidFill>
              <a:latin typeface="Arial" panose="020B0604020202020204" pitchFamily="34" charset="0"/>
              <a:cs typeface="Arial" panose="020B0604020202020204" pitchFamily="34" charset="0"/>
            </a:endParaRPr>
          </a:p>
        </p:txBody>
      </p:sp>
      <p:sp>
        <p:nvSpPr>
          <p:cNvPr id="12" name="Rectangle à coins arrondis 10"/>
          <p:cNvSpPr/>
          <p:nvPr/>
        </p:nvSpPr>
        <p:spPr>
          <a:xfrm>
            <a:off x="535497" y="2540103"/>
            <a:ext cx="11219543" cy="1586419"/>
          </a:xfrm>
          <a:prstGeom prst="roundRect">
            <a:avLst>
              <a:gd name="adj" fmla="val 1470"/>
            </a:avLst>
          </a:prstGeom>
          <a:solidFill>
            <a:schemeClr val="bg1"/>
          </a:solidFill>
          <a:ln>
            <a:solidFill>
              <a:schemeClr val="accent4">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solidFill>
                <a:schemeClr val="accent4">
                  <a:lumMod val="50000"/>
                </a:schemeClr>
              </a:solidFill>
              <a:latin typeface="Arial" panose="020B0604020202020204" pitchFamily="34" charset="0"/>
              <a:cs typeface="Arial" panose="020B0604020202020204" pitchFamily="34" charset="0"/>
            </a:endParaRPr>
          </a:p>
        </p:txBody>
      </p:sp>
      <p:sp>
        <p:nvSpPr>
          <p:cNvPr id="15" name="Rectangle à coins arrondis 10"/>
          <p:cNvSpPr/>
          <p:nvPr/>
        </p:nvSpPr>
        <p:spPr>
          <a:xfrm>
            <a:off x="535497" y="4448112"/>
            <a:ext cx="11219543" cy="1586419"/>
          </a:xfrm>
          <a:prstGeom prst="roundRect">
            <a:avLst>
              <a:gd name="adj" fmla="val 1470"/>
            </a:avLst>
          </a:prstGeom>
          <a:solidFill>
            <a:schemeClr val="bg1"/>
          </a:solidFill>
          <a:ln>
            <a:solidFill>
              <a:schemeClr val="accent4">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solidFill>
                <a:schemeClr val="tx1">
                  <a:lumMod val="50000"/>
                  <a:lumOff val="50000"/>
                </a:schemeClr>
              </a:solidFill>
            </a:endParaRPr>
          </a:p>
        </p:txBody>
      </p:sp>
      <p:sp>
        <p:nvSpPr>
          <p:cNvPr id="16" name="Content Placeholder 2"/>
          <p:cNvSpPr txBox="1">
            <a:spLocks/>
          </p:cNvSpPr>
          <p:nvPr/>
        </p:nvSpPr>
        <p:spPr>
          <a:xfrm>
            <a:off x="535497" y="2560460"/>
            <a:ext cx="5502202" cy="49891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ja-JP" altLang="en-US" sz="2400">
                <a:solidFill>
                  <a:schemeClr val="accent4">
                    <a:lumMod val="50000"/>
                  </a:schemeClr>
                </a:solidFill>
                <a:latin typeface="Arial" panose="020B0604020202020204" pitchFamily="34" charset="0"/>
                <a:cs typeface="Arial" panose="020B0604020202020204" pitchFamily="34" charset="0"/>
              </a:rPr>
              <a:t>コミュニケーション  </a:t>
            </a:r>
            <a:r>
              <a:rPr lang="en-US" sz="2400" smtClean="0">
                <a:solidFill>
                  <a:schemeClr val="accent4">
                    <a:lumMod val="50000"/>
                  </a:schemeClr>
                </a:solidFill>
                <a:latin typeface="Arial" panose="020B0604020202020204" pitchFamily="34" charset="0"/>
                <a:cs typeface="Arial" panose="020B0604020202020204" pitchFamily="34" charset="0"/>
              </a:rPr>
              <a:t>Communication:</a:t>
            </a:r>
            <a:endParaRPr lang="en-US" sz="1800">
              <a:solidFill>
                <a:schemeClr val="accent4">
                  <a:lumMod val="75000"/>
                </a:schemeClr>
              </a:solidFill>
              <a:latin typeface="Arial" panose="020B0604020202020204" pitchFamily="34" charset="0"/>
              <a:cs typeface="Arial" panose="020B0604020202020204" pitchFamily="34" charset="0"/>
            </a:endParaRPr>
          </a:p>
        </p:txBody>
      </p:sp>
      <p:sp>
        <p:nvSpPr>
          <p:cNvPr id="18" name="Content Placeholder 2"/>
          <p:cNvSpPr txBox="1">
            <a:spLocks/>
          </p:cNvSpPr>
          <p:nvPr/>
        </p:nvSpPr>
        <p:spPr>
          <a:xfrm>
            <a:off x="535497" y="4465288"/>
            <a:ext cx="5502202" cy="49891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ja-JP" altLang="en-US" sz="2400">
                <a:solidFill>
                  <a:schemeClr val="accent4">
                    <a:lumMod val="50000"/>
                  </a:schemeClr>
                </a:solidFill>
                <a:latin typeface="Arial" panose="020B0604020202020204" pitchFamily="34" charset="0"/>
                <a:cs typeface="Arial" panose="020B0604020202020204" pitchFamily="34" charset="0"/>
              </a:rPr>
              <a:t>ミーティング議事録  </a:t>
            </a:r>
            <a:r>
              <a:rPr lang="en-US" altLang="ja-JP" sz="2400">
                <a:solidFill>
                  <a:schemeClr val="accent4">
                    <a:lumMod val="50000"/>
                  </a:schemeClr>
                </a:solidFill>
                <a:latin typeface="Arial" panose="020B0604020202020204" pitchFamily="34" charset="0"/>
                <a:cs typeface="Arial" panose="020B0604020202020204" pitchFamily="34" charset="0"/>
              </a:rPr>
              <a:t>Meeting minutes</a:t>
            </a:r>
            <a:r>
              <a:rPr lang="en-US" sz="2400" smtClean="0">
                <a:solidFill>
                  <a:schemeClr val="accent4">
                    <a:lumMod val="50000"/>
                  </a:schemeClr>
                </a:solidFill>
                <a:latin typeface="Arial" panose="020B0604020202020204" pitchFamily="34" charset="0"/>
                <a:cs typeface="Arial" panose="020B0604020202020204" pitchFamily="34" charset="0"/>
              </a:rPr>
              <a:t>:</a:t>
            </a:r>
            <a:endParaRPr lang="en-US" sz="1800">
              <a:solidFill>
                <a:schemeClr val="accent4">
                  <a:lumMod val="75000"/>
                </a:schemeClr>
              </a:solidFill>
              <a:latin typeface="Arial" panose="020B0604020202020204" pitchFamily="34" charset="0"/>
              <a:cs typeface="Arial" panose="020B0604020202020204" pitchFamily="34" charset="0"/>
            </a:endParaRPr>
          </a:p>
        </p:txBody>
      </p:sp>
      <p:pic>
        <p:nvPicPr>
          <p:cNvPr id="1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36861" y="3159973"/>
            <a:ext cx="547234" cy="547234"/>
          </a:xfrm>
          <a:prstGeom prst="rect">
            <a:avLst/>
          </a:prstGeom>
        </p:spPr>
      </p:pic>
      <p:pic>
        <p:nvPicPr>
          <p:cNvPr id="2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829270" y="3059378"/>
            <a:ext cx="741926" cy="741926"/>
          </a:xfrm>
          <a:prstGeom prst="rect">
            <a:avLst/>
          </a:prstGeom>
        </p:spPr>
      </p:pic>
      <p:pic>
        <p:nvPicPr>
          <p:cNvPr id="22" name="Picture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816372" y="3111822"/>
            <a:ext cx="631076" cy="631076"/>
          </a:xfrm>
          <a:prstGeom prst="rect">
            <a:avLst/>
          </a:prstGeom>
        </p:spPr>
      </p:pic>
      <p:pic>
        <p:nvPicPr>
          <p:cNvPr id="23" name="Picture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82584" y="3111823"/>
            <a:ext cx="1680046" cy="631075"/>
          </a:xfrm>
          <a:prstGeom prst="rect">
            <a:avLst/>
          </a:prstGeom>
        </p:spPr>
      </p:pic>
      <p:pic>
        <p:nvPicPr>
          <p:cNvPr id="24" name="Picture 2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857817" y="3107530"/>
            <a:ext cx="571025" cy="571025"/>
          </a:xfrm>
          <a:prstGeom prst="rect">
            <a:avLst/>
          </a:prstGeom>
        </p:spPr>
      </p:pic>
      <p:pic>
        <p:nvPicPr>
          <p:cNvPr id="25" name="Picture 1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528842" y="4791321"/>
            <a:ext cx="900000" cy="900000"/>
          </a:xfrm>
          <a:prstGeom prst="rect">
            <a:avLst/>
          </a:prstGeom>
        </p:spPr>
      </p:pic>
    </p:spTree>
    <p:extLst>
      <p:ext uri="{BB962C8B-B14F-4D97-AF65-F5344CB8AC3E}">
        <p14:creationId xmlns:p14="http://schemas.microsoft.com/office/powerpoint/2010/main" val="52182891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855025"/>
            <a:ext cx="6141521" cy="1389411"/>
          </a:xfrm>
          <a:prstGeom prst="rect">
            <a:avLst/>
          </a:prstGeom>
          <a:solidFill>
            <a:schemeClr val="tx2">
              <a:lumMod val="50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 name="TextBox 3"/>
          <p:cNvSpPr txBox="1"/>
          <p:nvPr/>
        </p:nvSpPr>
        <p:spPr>
          <a:xfrm>
            <a:off x="80189" y="1088065"/>
            <a:ext cx="6061332" cy="1077218"/>
          </a:xfrm>
          <a:prstGeom prst="rect">
            <a:avLst/>
          </a:prstGeom>
          <a:noFill/>
          <a:effectLst>
            <a:outerShdw blurRad="50800" dist="38100" dir="8100000" algn="tr" rotWithShape="0">
              <a:prstClr val="black">
                <a:alpha val="40000"/>
              </a:prstClr>
            </a:outerShdw>
          </a:effectLst>
        </p:spPr>
        <p:txBody>
          <a:bodyPr wrap="square" rtlCol="0">
            <a:spAutoFit/>
          </a:bodyPr>
          <a:lstStyle/>
          <a:p>
            <a:r>
              <a:rPr lang="ja-JP" altLang="en-US" sz="3200" spc="-300">
                <a:solidFill>
                  <a:srgbClr val="7DBC2D"/>
                </a:solidFill>
                <a:latin typeface="Arial" panose="020B0604020202020204" pitchFamily="34" charset="0"/>
                <a:cs typeface="Arial" panose="020B0604020202020204" pitchFamily="34" charset="0"/>
              </a:rPr>
              <a:t>プロジェクト管理  </a:t>
            </a:r>
          </a:p>
          <a:p>
            <a:r>
              <a:rPr lang="en-US" sz="3200" spc="-300">
                <a:solidFill>
                  <a:srgbClr val="7DBC2D"/>
                </a:solidFill>
                <a:latin typeface="Arial" panose="020B0604020202020204" pitchFamily="34" charset="0"/>
                <a:cs typeface="Arial" panose="020B0604020202020204" pitchFamily="34" charset="0"/>
              </a:rPr>
              <a:t>Software Requirement Specification</a:t>
            </a:r>
            <a:endParaRPr lang="en-US" sz="3200" spc="-300" dirty="0">
              <a:solidFill>
                <a:srgbClr val="7DBC2D"/>
              </a:solidFill>
              <a:latin typeface="Arial" panose="020B0604020202020204" pitchFamily="34" charset="0"/>
              <a:cs typeface="Arial" panose="020B0604020202020204" pitchFamily="34" charset="0"/>
            </a:endParaRPr>
          </a:p>
        </p:txBody>
      </p:sp>
      <p:graphicFrame>
        <p:nvGraphicFramePr>
          <p:cNvPr id="7" name="Chart 6"/>
          <p:cNvGraphicFramePr/>
          <p:nvPr>
            <p:extLst>
              <p:ext uri="{D42A27DB-BD31-4B8C-83A1-F6EECF244321}">
                <p14:modId xmlns:p14="http://schemas.microsoft.com/office/powerpoint/2010/main" val="2834597870"/>
              </p:ext>
            </p:extLst>
          </p:nvPr>
        </p:nvGraphicFramePr>
        <p:xfrm>
          <a:off x="1300936" y="2796368"/>
          <a:ext cx="1265237" cy="1452033"/>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8" name="Chart 7"/>
          <p:cNvGraphicFramePr/>
          <p:nvPr>
            <p:extLst>
              <p:ext uri="{D42A27DB-BD31-4B8C-83A1-F6EECF244321}">
                <p14:modId xmlns:p14="http://schemas.microsoft.com/office/powerpoint/2010/main" val="3330824318"/>
              </p:ext>
            </p:extLst>
          </p:nvPr>
        </p:nvGraphicFramePr>
        <p:xfrm>
          <a:off x="5271481" y="3286176"/>
          <a:ext cx="1265237" cy="1452033"/>
        </p:xfrm>
        <a:graphic>
          <a:graphicData uri="http://schemas.openxmlformats.org/drawingml/2006/chart">
            <c:chart xmlns:c="http://schemas.openxmlformats.org/drawingml/2006/chart" xmlns:r="http://schemas.openxmlformats.org/officeDocument/2006/relationships" r:id="rId3"/>
          </a:graphicData>
        </a:graphic>
      </p:graphicFrame>
      <p:sp>
        <p:nvSpPr>
          <p:cNvPr id="11" name="Rectangle 10"/>
          <p:cNvSpPr/>
          <p:nvPr/>
        </p:nvSpPr>
        <p:spPr>
          <a:xfrm>
            <a:off x="130639" y="4272850"/>
            <a:ext cx="3605830" cy="400110"/>
          </a:xfrm>
          <a:prstGeom prst="rect">
            <a:avLst/>
          </a:prstGeom>
          <a:effectLst>
            <a:outerShdw blurRad="50800" dist="38100" dir="8100000" algn="tr" rotWithShape="0">
              <a:prstClr val="black">
                <a:alpha val="40000"/>
              </a:prstClr>
            </a:outerShdw>
          </a:effectLst>
        </p:spPr>
        <p:txBody>
          <a:bodyPr wrap="square">
            <a:spAutoFit/>
          </a:bodyPr>
          <a:lstStyle/>
          <a:p>
            <a:r>
              <a:rPr lang="ja-JP" altLang="en-US" sz="2000" spc="-150">
                <a:solidFill>
                  <a:prstClr val="black">
                    <a:lumMod val="75000"/>
                    <a:lumOff val="25000"/>
                  </a:prstClr>
                </a:solidFill>
                <a:latin typeface="Arial" panose="020B0604020202020204" pitchFamily="34" charset="0"/>
                <a:cs typeface="Arial" panose="020B0604020202020204" pitchFamily="34" charset="0"/>
              </a:rPr>
              <a:t>システムのユーザ  </a:t>
            </a:r>
            <a:r>
              <a:rPr lang="en-US" altLang="ja-JP" sz="2000" spc="-150">
                <a:solidFill>
                  <a:prstClr val="black">
                    <a:lumMod val="75000"/>
                    <a:lumOff val="25000"/>
                  </a:prstClr>
                </a:solidFill>
                <a:latin typeface="Arial" panose="020B0604020202020204" pitchFamily="34" charset="0"/>
                <a:cs typeface="Arial" panose="020B0604020202020204" pitchFamily="34" charset="0"/>
              </a:rPr>
              <a:t>System Users</a:t>
            </a:r>
            <a:endParaRPr lang="en-US" sz="2000" dirty="0">
              <a:solidFill>
                <a:prstClr val="black"/>
              </a:solidFill>
            </a:endParaRPr>
          </a:p>
        </p:txBody>
      </p:sp>
      <p:sp>
        <p:nvSpPr>
          <p:cNvPr id="13" name="Rectangle 12"/>
          <p:cNvSpPr/>
          <p:nvPr/>
        </p:nvSpPr>
        <p:spPr>
          <a:xfrm>
            <a:off x="4098745" y="4738208"/>
            <a:ext cx="3610708" cy="400110"/>
          </a:xfrm>
          <a:prstGeom prst="rect">
            <a:avLst/>
          </a:prstGeom>
          <a:effectLst>
            <a:outerShdw blurRad="50800" dist="38100" dir="8100000" algn="tr" rotWithShape="0">
              <a:prstClr val="black">
                <a:alpha val="40000"/>
              </a:prstClr>
            </a:outerShdw>
          </a:effectLst>
        </p:spPr>
        <p:txBody>
          <a:bodyPr wrap="square">
            <a:spAutoFit/>
          </a:bodyPr>
          <a:lstStyle/>
          <a:p>
            <a:r>
              <a:rPr lang="ja-JP" altLang="en-US" sz="2000" spc="-150">
                <a:solidFill>
                  <a:prstClr val="black">
                    <a:lumMod val="75000"/>
                    <a:lumOff val="25000"/>
                  </a:prstClr>
                </a:solidFill>
                <a:latin typeface="Arial" panose="020B0604020202020204" pitchFamily="34" charset="0"/>
                <a:cs typeface="Arial" panose="020B0604020202020204" pitchFamily="34" charset="0"/>
              </a:rPr>
              <a:t>機能要求  </a:t>
            </a:r>
            <a:r>
              <a:rPr lang="en-US" sz="2000" spc="-150">
                <a:solidFill>
                  <a:prstClr val="black">
                    <a:lumMod val="75000"/>
                    <a:lumOff val="25000"/>
                  </a:prstClr>
                </a:solidFill>
                <a:latin typeface="Arial" panose="020B0604020202020204" pitchFamily="34" charset="0"/>
                <a:cs typeface="Arial" panose="020B0604020202020204" pitchFamily="34" charset="0"/>
              </a:rPr>
              <a:t>Functional Requirements</a:t>
            </a:r>
            <a:endParaRPr lang="en-US" sz="2000" dirty="0">
              <a:solidFill>
                <a:prstClr val="black"/>
              </a:solidFill>
            </a:endParaRPr>
          </a:p>
        </p:txBody>
      </p:sp>
      <p:graphicFrame>
        <p:nvGraphicFramePr>
          <p:cNvPr id="9" name="Chart 8"/>
          <p:cNvGraphicFramePr/>
          <p:nvPr>
            <p:extLst>
              <p:ext uri="{D42A27DB-BD31-4B8C-83A1-F6EECF244321}">
                <p14:modId xmlns:p14="http://schemas.microsoft.com/office/powerpoint/2010/main" val="3951651786"/>
              </p:ext>
            </p:extLst>
          </p:nvPr>
        </p:nvGraphicFramePr>
        <p:xfrm>
          <a:off x="9242027" y="3842808"/>
          <a:ext cx="1265237" cy="1452033"/>
        </p:xfrm>
        <a:graphic>
          <a:graphicData uri="http://schemas.openxmlformats.org/drawingml/2006/chart">
            <c:chart xmlns:c="http://schemas.openxmlformats.org/drawingml/2006/chart" xmlns:r="http://schemas.openxmlformats.org/officeDocument/2006/relationships" r:id="rId4"/>
          </a:graphicData>
        </a:graphic>
      </p:graphicFrame>
      <p:sp>
        <p:nvSpPr>
          <p:cNvPr id="12" name="Rectangle 11"/>
          <p:cNvSpPr/>
          <p:nvPr/>
        </p:nvSpPr>
        <p:spPr>
          <a:xfrm>
            <a:off x="7660257" y="5294840"/>
            <a:ext cx="4428776" cy="400110"/>
          </a:xfrm>
          <a:prstGeom prst="rect">
            <a:avLst/>
          </a:prstGeom>
          <a:effectLst>
            <a:outerShdw blurRad="50800" dist="38100" dir="8100000" algn="tr" rotWithShape="0">
              <a:prstClr val="black">
                <a:alpha val="40000"/>
              </a:prstClr>
            </a:outerShdw>
          </a:effectLst>
        </p:spPr>
        <p:txBody>
          <a:bodyPr wrap="square">
            <a:spAutoFit/>
          </a:bodyPr>
          <a:lstStyle/>
          <a:p>
            <a:r>
              <a:rPr lang="ja-JP" altLang="en-US" sz="2000" spc="-150">
                <a:solidFill>
                  <a:prstClr val="black">
                    <a:lumMod val="75000"/>
                    <a:lumOff val="25000"/>
                  </a:prstClr>
                </a:solidFill>
                <a:latin typeface="Arial" panose="020B0604020202020204" pitchFamily="34" charset="0"/>
                <a:cs typeface="Arial" panose="020B0604020202020204" pitchFamily="34" charset="0"/>
              </a:rPr>
              <a:t>非機能要求  </a:t>
            </a:r>
            <a:r>
              <a:rPr lang="en-US" sz="2000" spc="-150">
                <a:solidFill>
                  <a:prstClr val="black">
                    <a:lumMod val="75000"/>
                    <a:lumOff val="25000"/>
                  </a:prstClr>
                </a:solidFill>
                <a:latin typeface="Arial" panose="020B0604020202020204" pitchFamily="34" charset="0"/>
                <a:cs typeface="Arial" panose="020B0604020202020204" pitchFamily="34" charset="0"/>
              </a:rPr>
              <a:t>Non-Functional Requirements</a:t>
            </a:r>
            <a:endParaRPr lang="en-US" sz="2000" dirty="0">
              <a:solidFill>
                <a:prstClr val="black"/>
              </a:solidFill>
            </a:endParaRPr>
          </a:p>
        </p:txBody>
      </p:sp>
      <p:sp>
        <p:nvSpPr>
          <p:cNvPr id="18" name="Rectangle 17"/>
          <p:cNvSpPr/>
          <p:nvPr/>
        </p:nvSpPr>
        <p:spPr>
          <a:xfrm>
            <a:off x="1496568" y="3260774"/>
            <a:ext cx="851232" cy="523220"/>
          </a:xfrm>
          <a:prstGeom prst="rect">
            <a:avLst/>
          </a:prstGeom>
          <a:effectLst>
            <a:outerShdw blurRad="50800" dist="38100" dir="8100000" algn="tr" rotWithShape="0">
              <a:prstClr val="black">
                <a:alpha val="40000"/>
              </a:prstClr>
            </a:outerShdw>
          </a:effectLst>
        </p:spPr>
        <p:txBody>
          <a:bodyPr wrap="square">
            <a:spAutoFit/>
          </a:bodyPr>
          <a:lstStyle/>
          <a:p>
            <a:pPr algn="ctr"/>
            <a:r>
              <a:rPr lang="en-US" sz="2800" spc="-150" smtClean="0">
                <a:solidFill>
                  <a:prstClr val="black">
                    <a:lumMod val="75000"/>
                    <a:lumOff val="25000"/>
                  </a:prstClr>
                </a:solidFill>
                <a:latin typeface="Arial" panose="020B0604020202020204" pitchFamily="34" charset="0"/>
                <a:cs typeface="Arial" panose="020B0604020202020204" pitchFamily="34" charset="0"/>
              </a:rPr>
              <a:t>1</a:t>
            </a:r>
            <a:endParaRPr lang="en-US" sz="2800" baseline="30000" dirty="0">
              <a:solidFill>
                <a:prstClr val="black"/>
              </a:solidFill>
            </a:endParaRPr>
          </a:p>
        </p:txBody>
      </p:sp>
      <p:sp>
        <p:nvSpPr>
          <p:cNvPr id="19" name="Rectangle 18"/>
          <p:cNvSpPr/>
          <p:nvPr/>
        </p:nvSpPr>
        <p:spPr>
          <a:xfrm>
            <a:off x="5478484" y="3750582"/>
            <a:ext cx="851232" cy="523220"/>
          </a:xfrm>
          <a:prstGeom prst="rect">
            <a:avLst/>
          </a:prstGeom>
          <a:effectLst>
            <a:outerShdw blurRad="50800" dist="38100" dir="8100000" algn="tr" rotWithShape="0">
              <a:prstClr val="black">
                <a:alpha val="40000"/>
              </a:prstClr>
            </a:outerShdw>
          </a:effectLst>
        </p:spPr>
        <p:txBody>
          <a:bodyPr wrap="square">
            <a:spAutoFit/>
          </a:bodyPr>
          <a:lstStyle/>
          <a:p>
            <a:pPr algn="ctr"/>
            <a:r>
              <a:rPr lang="en-US" sz="2800" spc="-150" smtClean="0">
                <a:solidFill>
                  <a:prstClr val="black">
                    <a:lumMod val="75000"/>
                    <a:lumOff val="25000"/>
                  </a:prstClr>
                </a:solidFill>
                <a:latin typeface="Arial" panose="020B0604020202020204" pitchFamily="34" charset="0"/>
                <a:cs typeface="Arial" panose="020B0604020202020204" pitchFamily="34" charset="0"/>
              </a:rPr>
              <a:t>2</a:t>
            </a:r>
            <a:endParaRPr lang="en-US" sz="2800" baseline="30000" dirty="0">
              <a:solidFill>
                <a:prstClr val="black"/>
              </a:solidFill>
            </a:endParaRPr>
          </a:p>
        </p:txBody>
      </p:sp>
      <p:sp>
        <p:nvSpPr>
          <p:cNvPr id="20" name="Rectangle 19"/>
          <p:cNvSpPr/>
          <p:nvPr/>
        </p:nvSpPr>
        <p:spPr>
          <a:xfrm>
            <a:off x="9475692" y="4307214"/>
            <a:ext cx="851232" cy="523220"/>
          </a:xfrm>
          <a:prstGeom prst="rect">
            <a:avLst/>
          </a:prstGeom>
          <a:effectLst>
            <a:outerShdw blurRad="50800" dist="38100" dir="8100000" algn="tr" rotWithShape="0">
              <a:prstClr val="black">
                <a:alpha val="40000"/>
              </a:prstClr>
            </a:outerShdw>
          </a:effectLst>
        </p:spPr>
        <p:txBody>
          <a:bodyPr wrap="square">
            <a:spAutoFit/>
          </a:bodyPr>
          <a:lstStyle/>
          <a:p>
            <a:pPr algn="ctr"/>
            <a:r>
              <a:rPr lang="en-US" sz="2800" spc="-150" smtClean="0">
                <a:solidFill>
                  <a:prstClr val="black">
                    <a:lumMod val="75000"/>
                    <a:lumOff val="25000"/>
                  </a:prstClr>
                </a:solidFill>
                <a:latin typeface="Arial" panose="020B0604020202020204" pitchFamily="34" charset="0"/>
                <a:cs typeface="Arial" panose="020B0604020202020204" pitchFamily="34" charset="0"/>
              </a:rPr>
              <a:t>3</a:t>
            </a:r>
            <a:endParaRPr lang="en-US" sz="2800" baseline="30000" dirty="0">
              <a:solidFill>
                <a:prstClr val="black"/>
              </a:solidFill>
            </a:endParaRPr>
          </a:p>
        </p:txBody>
      </p:sp>
      <p:grpSp>
        <p:nvGrpSpPr>
          <p:cNvPr id="42" name="Group 41"/>
          <p:cNvGrpSpPr/>
          <p:nvPr/>
        </p:nvGrpSpPr>
        <p:grpSpPr>
          <a:xfrm>
            <a:off x="0" y="6476870"/>
            <a:ext cx="12192000" cy="423333"/>
            <a:chOff x="0" y="6434667"/>
            <a:chExt cx="12192000" cy="423333"/>
          </a:xfrm>
          <a:solidFill>
            <a:srgbClr val="188ED6"/>
          </a:solidFill>
        </p:grpSpPr>
        <p:sp>
          <p:nvSpPr>
            <p:cNvPr id="43" name="Rectangle 42"/>
            <p:cNvSpPr/>
            <p:nvPr/>
          </p:nvSpPr>
          <p:spPr>
            <a:xfrm>
              <a:off x="0" y="6434667"/>
              <a:ext cx="12192000" cy="42333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p:cNvSpPr txBox="1"/>
            <p:nvPr/>
          </p:nvSpPr>
          <p:spPr>
            <a:xfrm>
              <a:off x="80189" y="6461667"/>
              <a:ext cx="4339411" cy="369332"/>
            </a:xfrm>
            <a:prstGeom prst="rect">
              <a:avLst/>
            </a:prstGeom>
            <a:grpFill/>
          </p:spPr>
          <p:txBody>
            <a:bodyPr wrap="square" rtlCol="0">
              <a:spAutoFit/>
            </a:bodyPr>
            <a:lstStyle/>
            <a:p>
              <a:r>
                <a:rPr lang="ja-JP" altLang="en-US">
                  <a:solidFill>
                    <a:schemeClr val="bg1"/>
                  </a:solidFill>
                  <a:latin typeface="Arial" panose="020B0604020202020204" pitchFamily="34" charset="0"/>
                  <a:cs typeface="Arial" panose="020B0604020202020204" pitchFamily="34" charset="0"/>
                </a:rPr>
                <a:t>内容 </a:t>
              </a:r>
              <a:r>
                <a:rPr lang="en-US" altLang="ja-JP" smtClean="0">
                  <a:solidFill>
                    <a:schemeClr val="bg1"/>
                  </a:solidFill>
                  <a:latin typeface="Arial" panose="020B0604020202020204" pitchFamily="34" charset="0"/>
                  <a:cs typeface="Arial" panose="020B0604020202020204" pitchFamily="34" charset="0"/>
                </a:rPr>
                <a:t>Content</a:t>
              </a:r>
              <a:endParaRPr lang="en-US" b="1" dirty="0">
                <a:solidFill>
                  <a:schemeClr val="bg1"/>
                </a:solidFill>
                <a:latin typeface="Arial" panose="020B0604020202020204" pitchFamily="34" charset="0"/>
                <a:cs typeface="Arial" panose="020B0604020202020204" pitchFamily="34" charset="0"/>
              </a:endParaRPr>
            </a:p>
          </p:txBody>
        </p:sp>
        <p:pic>
          <p:nvPicPr>
            <p:cNvPr id="45"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10903861" y="6498991"/>
              <a:ext cx="851179" cy="262447"/>
            </a:xfrm>
            <a:prstGeom prst="rect">
              <a:avLst/>
            </a:prstGeom>
            <a:grpFill/>
            <a:extLst/>
          </p:spPr>
        </p:pic>
      </p:grpSp>
    </p:spTree>
    <p:extLst>
      <p:ext uri="{BB962C8B-B14F-4D97-AF65-F5344CB8AC3E}">
        <p14:creationId xmlns:p14="http://schemas.microsoft.com/office/powerpoint/2010/main" val="67929826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46000">
              <a:schemeClr val="bg1">
                <a:lumMod val="95000"/>
              </a:schemeClr>
            </a:gs>
            <a:gs pos="100000">
              <a:schemeClr val="bg1">
                <a:lumMod val="85000"/>
              </a:schemeClr>
            </a:gs>
          </a:gsLst>
          <a:path path="circle">
            <a:fillToRect l="50000" t="130000" r="50000" b="-30000"/>
          </a:path>
        </a:gradFill>
        <a:effectLst/>
      </p:bgPr>
    </p:bg>
    <p:spTree>
      <p:nvGrpSpPr>
        <p:cNvPr id="1" name=""/>
        <p:cNvGrpSpPr/>
        <p:nvPr/>
      </p:nvGrpSpPr>
      <p:grpSpPr>
        <a:xfrm>
          <a:off x="0" y="0"/>
          <a:ext cx="0" cy="0"/>
          <a:chOff x="0" y="0"/>
          <a:chExt cx="0" cy="0"/>
        </a:xfrm>
      </p:grpSpPr>
      <p:grpSp>
        <p:nvGrpSpPr>
          <p:cNvPr id="2" name="Group 1"/>
          <p:cNvGrpSpPr/>
          <p:nvPr/>
        </p:nvGrpSpPr>
        <p:grpSpPr>
          <a:xfrm>
            <a:off x="0" y="6476870"/>
            <a:ext cx="12192000" cy="423333"/>
            <a:chOff x="0" y="6434667"/>
            <a:chExt cx="12192000" cy="423333"/>
          </a:xfrm>
          <a:solidFill>
            <a:schemeClr val="accent4"/>
          </a:solidFill>
        </p:grpSpPr>
        <p:sp>
          <p:nvSpPr>
            <p:cNvPr id="3" name="Rectangle 2"/>
            <p:cNvSpPr/>
            <p:nvPr/>
          </p:nvSpPr>
          <p:spPr>
            <a:xfrm>
              <a:off x="0" y="6434667"/>
              <a:ext cx="12192000" cy="42333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80189" y="6461667"/>
              <a:ext cx="5171749" cy="369332"/>
            </a:xfrm>
            <a:prstGeom prst="rect">
              <a:avLst/>
            </a:prstGeom>
            <a:grpFill/>
          </p:spPr>
          <p:txBody>
            <a:bodyPr wrap="square" rtlCol="0">
              <a:spAutoFit/>
            </a:bodyPr>
            <a:lstStyle/>
            <a:p>
              <a:r>
                <a:rPr lang="ja-JP" altLang="en-US">
                  <a:solidFill>
                    <a:schemeClr val="bg1"/>
                  </a:solidFill>
                  <a:latin typeface="Arial" panose="020B0604020202020204" pitchFamily="34" charset="0"/>
                  <a:cs typeface="Arial" panose="020B0604020202020204" pitchFamily="34" charset="0"/>
                </a:rPr>
                <a:t>プロジェクト管理  </a:t>
              </a:r>
              <a:r>
                <a:rPr lang="en-US" altLang="ja-JP">
                  <a:solidFill>
                    <a:schemeClr val="bg1"/>
                  </a:solidFill>
                  <a:latin typeface="Arial" panose="020B0604020202020204" pitchFamily="34" charset="0"/>
                  <a:cs typeface="Arial" panose="020B0604020202020204" pitchFamily="34" charset="0"/>
                </a:rPr>
                <a:t>Project Management</a:t>
              </a:r>
              <a:endParaRPr lang="en-US" b="1" dirty="0">
                <a:solidFill>
                  <a:schemeClr val="bg1"/>
                </a:solidFill>
                <a:latin typeface="Arial" panose="020B0604020202020204" pitchFamily="34" charset="0"/>
                <a:cs typeface="Arial" panose="020B0604020202020204" pitchFamily="34" charset="0"/>
              </a:endParaRPr>
            </a:p>
          </p:txBody>
        </p:sp>
        <p:pic>
          <p:nvPicPr>
            <p:cNvPr id="5"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10903861" y="6498991"/>
              <a:ext cx="851179" cy="262447"/>
            </a:xfrm>
            <a:prstGeom prst="rect">
              <a:avLst/>
            </a:prstGeom>
            <a:grpFill/>
            <a:extLst/>
          </p:spPr>
        </p:pic>
      </p:grpSp>
      <p:sp>
        <p:nvSpPr>
          <p:cNvPr id="6" name="Rectangle 5"/>
          <p:cNvSpPr/>
          <p:nvPr/>
        </p:nvSpPr>
        <p:spPr>
          <a:xfrm>
            <a:off x="0" y="199293"/>
            <a:ext cx="12192000" cy="914400"/>
          </a:xfrm>
          <a:prstGeom prst="rect">
            <a:avLst/>
          </a:prstGeom>
          <a:solidFill>
            <a:srgbClr val="188ED6"/>
          </a:solidFill>
          <a:ln>
            <a:noFill/>
          </a:ln>
          <a:effectLst>
            <a:outerShdw blurRad="63500" dist="38100" dir="5400000" sx="101000" sy="101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1" y="302550"/>
            <a:ext cx="12192002" cy="707886"/>
          </a:xfrm>
          <a:prstGeom prst="rect">
            <a:avLst/>
          </a:prstGeom>
          <a:noFill/>
        </p:spPr>
        <p:txBody>
          <a:bodyPr wrap="square" rtlCol="0">
            <a:spAutoFit/>
          </a:bodyPr>
          <a:lstStyle/>
          <a:p>
            <a:r>
              <a:rPr lang="en-US" sz="4000" smtClean="0">
                <a:solidFill>
                  <a:schemeClr val="bg1"/>
                </a:solidFill>
              </a:rPr>
              <a:t>3.1.</a:t>
            </a:r>
            <a:r>
              <a:rPr lang="ja-JP" altLang="en-US" sz="4000" smtClean="0">
                <a:solidFill>
                  <a:schemeClr val="bg1"/>
                </a:solidFill>
                <a:latin typeface="Arial" panose="020B0604020202020204" pitchFamily="34" charset="0"/>
                <a:cs typeface="Arial" panose="020B0604020202020204" pitchFamily="34" charset="0"/>
              </a:rPr>
              <a:t> </a:t>
            </a:r>
            <a:r>
              <a:rPr lang="ja-JP" altLang="en-US" sz="3600">
                <a:solidFill>
                  <a:schemeClr val="bg1"/>
                </a:solidFill>
                <a:latin typeface="Arial" panose="020B0604020202020204" pitchFamily="34" charset="0"/>
                <a:cs typeface="Arial" panose="020B0604020202020204" pitchFamily="34" charset="0"/>
              </a:rPr>
              <a:t>システムのユーザ  </a:t>
            </a:r>
            <a:r>
              <a:rPr lang="en-US" altLang="ja-JP" sz="3600">
                <a:solidFill>
                  <a:schemeClr val="bg1"/>
                </a:solidFill>
                <a:latin typeface="Arial" panose="020B0604020202020204" pitchFamily="34" charset="0"/>
                <a:cs typeface="Arial" panose="020B0604020202020204" pitchFamily="34" charset="0"/>
              </a:rPr>
              <a:t>System Users</a:t>
            </a:r>
            <a:endParaRPr lang="en-US" sz="3600">
              <a:solidFill>
                <a:schemeClr val="bg1"/>
              </a:solidFill>
            </a:endParaRPr>
          </a:p>
        </p:txBody>
      </p:sp>
      <p:sp>
        <p:nvSpPr>
          <p:cNvPr id="18" name="Content Placeholder 2"/>
          <p:cNvSpPr txBox="1">
            <a:spLocks/>
          </p:cNvSpPr>
          <p:nvPr/>
        </p:nvSpPr>
        <p:spPr>
          <a:xfrm>
            <a:off x="324481" y="2140156"/>
            <a:ext cx="5502202" cy="498918"/>
          </a:xfrm>
          <a:prstGeom prst="rect">
            <a:avLst/>
          </a:prstGeom>
          <a:effectLst>
            <a:outerShdw blurRad="50800" dist="38100" dir="8100000" algn="tr" rotWithShape="0">
              <a:prstClr val="black">
                <a:alpha val="40000"/>
              </a:prstClr>
            </a:outerShdw>
          </a:effectLst>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ja-JP" sz="2400" b="1">
                <a:solidFill>
                  <a:schemeClr val="accent4">
                    <a:lumMod val="50000"/>
                  </a:schemeClr>
                </a:solidFill>
                <a:latin typeface="Arial" panose="020B0604020202020204" pitchFamily="34" charset="0"/>
                <a:ea typeface="SimSun" panose="02010600030101010101" pitchFamily="2" charset="-122"/>
                <a:cs typeface="Arial" panose="020B0604020202020204" pitchFamily="34" charset="0"/>
              </a:rPr>
              <a:t>4</a:t>
            </a:r>
            <a:r>
              <a:rPr lang="ja-JP" altLang="en-US" sz="2400" b="1">
                <a:solidFill>
                  <a:schemeClr val="accent4">
                    <a:lumMod val="50000"/>
                  </a:schemeClr>
                </a:solidFill>
                <a:latin typeface="Arial" panose="020B0604020202020204" pitchFamily="34" charset="0"/>
                <a:ea typeface="SimSun" panose="02010600030101010101" pitchFamily="2" charset="-122"/>
                <a:cs typeface="Arial" panose="020B0604020202020204" pitchFamily="34" charset="0"/>
              </a:rPr>
              <a:t>役者があります</a:t>
            </a:r>
            <a:r>
              <a:rPr lang="en-US" altLang="ja-JP" sz="2400" b="1">
                <a:solidFill>
                  <a:schemeClr val="accent4">
                    <a:lumMod val="50000"/>
                  </a:schemeClr>
                </a:solidFill>
                <a:latin typeface="Arial" panose="020B0604020202020204" pitchFamily="34" charset="0"/>
                <a:ea typeface="SimSun" panose="02010600030101010101" pitchFamily="2" charset="-122"/>
                <a:cs typeface="Arial" panose="020B0604020202020204" pitchFamily="34" charset="0"/>
              </a:rPr>
              <a:t> </a:t>
            </a:r>
            <a:r>
              <a:rPr lang="en-US" altLang="ja-JP" sz="2400">
                <a:solidFill>
                  <a:schemeClr val="accent4">
                    <a:lumMod val="50000"/>
                  </a:schemeClr>
                </a:solidFill>
                <a:latin typeface="Arial" panose="020B0604020202020204" pitchFamily="34" charset="0"/>
                <a:cs typeface="Arial" panose="020B0604020202020204" pitchFamily="34" charset="0"/>
              </a:rPr>
              <a:t>- </a:t>
            </a:r>
            <a:r>
              <a:rPr lang="en-US" sz="2400">
                <a:solidFill>
                  <a:schemeClr val="accent4">
                    <a:lumMod val="50000"/>
                  </a:schemeClr>
                </a:solidFill>
                <a:latin typeface="Arial" panose="020B0604020202020204" pitchFamily="34" charset="0"/>
                <a:cs typeface="Arial" panose="020B0604020202020204" pitchFamily="34" charset="0"/>
              </a:rPr>
              <a:t>There are 4 actors:</a:t>
            </a:r>
            <a:endParaRPr lang="ja-JP" altLang="en-US" sz="2400">
              <a:solidFill>
                <a:schemeClr val="accent4">
                  <a:lumMod val="50000"/>
                </a:schemeClr>
              </a:solidFill>
              <a:latin typeface="Arial" panose="020B0604020202020204" pitchFamily="34" charset="0"/>
              <a:cs typeface="Arial" panose="020B0604020202020204" pitchFamily="34" charset="0"/>
            </a:endParaRPr>
          </a:p>
        </p:txBody>
      </p:sp>
      <p:sp>
        <p:nvSpPr>
          <p:cNvPr id="35" name="Content Placeholder 2"/>
          <p:cNvSpPr txBox="1">
            <a:spLocks/>
          </p:cNvSpPr>
          <p:nvPr/>
        </p:nvSpPr>
        <p:spPr>
          <a:xfrm>
            <a:off x="9373075" y="4445358"/>
            <a:ext cx="1905990" cy="467588"/>
          </a:xfrm>
          <a:prstGeom prst="rect">
            <a:avLst/>
          </a:prstGeom>
          <a:effectLst>
            <a:outerShdw blurRad="50800" dist="38100" dir="8100000" algn="tr" rotWithShape="0">
              <a:prstClr val="black">
                <a:alpha val="40000"/>
              </a:prstClr>
            </a:outerShdw>
          </a:effectLst>
        </p:spPr>
        <p:txBody>
          <a:bodyPr vert="horz" lIns="91440" tIns="45720" rIns="91440" bIns="45720" rtlCol="0">
            <a:normAutofit/>
          </a:bodyPr>
          <a:lstStyle>
            <a:lvl1pPr marL="228600" indent="-228600" algn="l" defTabSz="685800" rtl="0" eaLnBrk="1" latinLnBrk="0" hangingPunct="1">
              <a:lnSpc>
                <a:spcPct val="110000"/>
              </a:lnSpc>
              <a:spcBef>
                <a:spcPts val="700"/>
              </a:spcBef>
              <a:buClr>
                <a:schemeClr val="tx2"/>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6858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lumMod val="65000"/>
                    <a:lumOff val="35000"/>
                  </a:schemeClr>
                </a:solidFill>
                <a:latin typeface="+mn-lt"/>
                <a:ea typeface="+mn-ea"/>
                <a:cs typeface="+mn-cs"/>
              </a:defRPr>
            </a:lvl2pPr>
            <a:lvl3pPr marL="1143000" indent="-228600" algn="l" defTabSz="685800" rtl="0" eaLnBrk="1" latinLnBrk="0" hangingPunct="1">
              <a:lnSpc>
                <a:spcPct val="110000"/>
              </a:lnSpc>
              <a:spcBef>
                <a:spcPts val="700"/>
              </a:spcBef>
              <a:buClr>
                <a:schemeClr val="tx2"/>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6858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4pPr>
            <a:lvl5pPr marL="2057400" indent="-228600" algn="l" defTabSz="6858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6858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6858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6858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6858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a:lstStyle>
          <a:p>
            <a:pPr marL="0" indent="0" algn="ctr">
              <a:buFont typeface="Arial" panose="020B0604020202020204" pitchFamily="34" charset="0"/>
              <a:buNone/>
            </a:pPr>
            <a:r>
              <a:rPr lang="en-US" altLang="ja-JP" b="1" smtClean="0">
                <a:solidFill>
                  <a:schemeClr val="accent4">
                    <a:lumMod val="50000"/>
                  </a:schemeClr>
                </a:solidFill>
                <a:latin typeface="Gill Sans MT (Body)"/>
                <a:ea typeface="SimSun" panose="02010600030101010101" pitchFamily="2" charset="-122"/>
                <a:cs typeface="Times New Roman" panose="02020603050405020304" pitchFamily="18" charset="0"/>
              </a:rPr>
              <a:t>Administrator</a:t>
            </a:r>
            <a:endParaRPr lang="ja-JP" altLang="en-US">
              <a:solidFill>
                <a:schemeClr val="accent4">
                  <a:lumMod val="50000"/>
                </a:schemeClr>
              </a:solidFill>
              <a:latin typeface="Gill Sans MT (Body)"/>
              <a:cs typeface="Times New Roman" panose="02020603050405020304" pitchFamily="18" charset="0"/>
            </a:endParaRPr>
          </a:p>
        </p:txBody>
      </p:sp>
      <p:sp>
        <p:nvSpPr>
          <p:cNvPr id="39" name="Content Placeholder 2"/>
          <p:cNvSpPr txBox="1">
            <a:spLocks/>
          </p:cNvSpPr>
          <p:nvPr/>
        </p:nvSpPr>
        <p:spPr>
          <a:xfrm>
            <a:off x="6482140" y="4445358"/>
            <a:ext cx="1905990" cy="467588"/>
          </a:xfrm>
          <a:prstGeom prst="rect">
            <a:avLst/>
          </a:prstGeom>
          <a:effectLst>
            <a:outerShdw blurRad="50800" dist="38100" dir="8100000" algn="tr" rotWithShape="0">
              <a:prstClr val="black">
                <a:alpha val="40000"/>
              </a:prstClr>
            </a:outerShdw>
          </a:effectLst>
        </p:spPr>
        <p:txBody>
          <a:bodyPr vert="horz" lIns="91440" tIns="45720" rIns="91440" bIns="45720" rtlCol="0">
            <a:normAutofit fontScale="92500"/>
          </a:bodyPr>
          <a:lstStyle>
            <a:lvl1pPr marL="228600" indent="-228600" algn="l" defTabSz="685800" rtl="0" eaLnBrk="1" latinLnBrk="0" hangingPunct="1">
              <a:lnSpc>
                <a:spcPct val="110000"/>
              </a:lnSpc>
              <a:spcBef>
                <a:spcPts val="700"/>
              </a:spcBef>
              <a:buClr>
                <a:schemeClr val="tx2"/>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6858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lumMod val="65000"/>
                    <a:lumOff val="35000"/>
                  </a:schemeClr>
                </a:solidFill>
                <a:latin typeface="+mn-lt"/>
                <a:ea typeface="+mn-ea"/>
                <a:cs typeface="+mn-cs"/>
              </a:defRPr>
            </a:lvl2pPr>
            <a:lvl3pPr marL="1143000" indent="-228600" algn="l" defTabSz="685800" rtl="0" eaLnBrk="1" latinLnBrk="0" hangingPunct="1">
              <a:lnSpc>
                <a:spcPct val="110000"/>
              </a:lnSpc>
              <a:spcBef>
                <a:spcPts val="700"/>
              </a:spcBef>
              <a:buClr>
                <a:schemeClr val="tx2"/>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6858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4pPr>
            <a:lvl5pPr marL="2057400" indent="-228600" algn="l" defTabSz="6858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6858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6858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6858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6858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a:lstStyle>
          <a:p>
            <a:pPr marL="0" indent="0" algn="ctr">
              <a:buFont typeface="Arial" panose="020B0604020202020204" pitchFamily="34" charset="0"/>
              <a:buNone/>
            </a:pPr>
            <a:r>
              <a:rPr lang="en-US" altLang="ja-JP" b="1" smtClean="0">
                <a:solidFill>
                  <a:schemeClr val="accent4">
                    <a:lumMod val="50000"/>
                  </a:schemeClr>
                </a:solidFill>
                <a:latin typeface="Gill Sans MT (Body)"/>
                <a:ea typeface="SimSun" panose="02010600030101010101" pitchFamily="2" charset="-122"/>
                <a:cs typeface="Times New Roman" panose="02020603050405020304" pitchFamily="18" charset="0"/>
              </a:rPr>
              <a:t>Content Editor</a:t>
            </a:r>
            <a:endParaRPr lang="ja-JP" altLang="en-US">
              <a:solidFill>
                <a:schemeClr val="accent4">
                  <a:lumMod val="50000"/>
                </a:schemeClr>
              </a:solidFill>
              <a:latin typeface="Gill Sans MT (Body)"/>
              <a:cs typeface="Times New Roman" panose="02020603050405020304" pitchFamily="18" charset="0"/>
            </a:endParaRPr>
          </a:p>
        </p:txBody>
      </p:sp>
      <p:sp>
        <p:nvSpPr>
          <p:cNvPr id="41" name="Content Placeholder 2"/>
          <p:cNvSpPr txBox="1">
            <a:spLocks/>
          </p:cNvSpPr>
          <p:nvPr/>
        </p:nvSpPr>
        <p:spPr>
          <a:xfrm>
            <a:off x="3673266" y="4445358"/>
            <a:ext cx="1905990" cy="467588"/>
          </a:xfrm>
          <a:prstGeom prst="rect">
            <a:avLst/>
          </a:prstGeom>
          <a:effectLst>
            <a:outerShdw blurRad="50800" dist="38100" dir="8100000" algn="tr" rotWithShape="0">
              <a:prstClr val="black">
                <a:alpha val="40000"/>
              </a:prstClr>
            </a:outerShdw>
          </a:effectLst>
        </p:spPr>
        <p:txBody>
          <a:bodyPr vert="horz" lIns="91440" tIns="45720" rIns="91440" bIns="45720" rtlCol="0">
            <a:normAutofit/>
          </a:bodyPr>
          <a:lstStyle>
            <a:lvl1pPr marL="228600" indent="-228600" algn="l" defTabSz="685800" rtl="0" eaLnBrk="1" latinLnBrk="0" hangingPunct="1">
              <a:lnSpc>
                <a:spcPct val="110000"/>
              </a:lnSpc>
              <a:spcBef>
                <a:spcPts val="700"/>
              </a:spcBef>
              <a:buClr>
                <a:schemeClr val="tx2"/>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6858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lumMod val="65000"/>
                    <a:lumOff val="35000"/>
                  </a:schemeClr>
                </a:solidFill>
                <a:latin typeface="+mn-lt"/>
                <a:ea typeface="+mn-ea"/>
                <a:cs typeface="+mn-cs"/>
              </a:defRPr>
            </a:lvl2pPr>
            <a:lvl3pPr marL="1143000" indent="-228600" algn="l" defTabSz="685800" rtl="0" eaLnBrk="1" latinLnBrk="0" hangingPunct="1">
              <a:lnSpc>
                <a:spcPct val="110000"/>
              </a:lnSpc>
              <a:spcBef>
                <a:spcPts val="700"/>
              </a:spcBef>
              <a:buClr>
                <a:schemeClr val="tx2"/>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6858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4pPr>
            <a:lvl5pPr marL="2057400" indent="-228600" algn="l" defTabSz="6858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6858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6858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6858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6858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a:lstStyle>
          <a:p>
            <a:pPr marL="0" indent="0" algn="ctr">
              <a:buFont typeface="Arial" panose="020B0604020202020204" pitchFamily="34" charset="0"/>
              <a:buNone/>
            </a:pPr>
            <a:r>
              <a:rPr lang="en-US" altLang="ja-JP" b="1" smtClean="0">
                <a:solidFill>
                  <a:schemeClr val="accent4">
                    <a:lumMod val="50000"/>
                  </a:schemeClr>
                </a:solidFill>
                <a:latin typeface="Gill Sans MT (Body)"/>
                <a:ea typeface="SimSun" panose="02010600030101010101" pitchFamily="2" charset="-122"/>
                <a:cs typeface="Times New Roman" panose="02020603050405020304" pitchFamily="18" charset="0"/>
              </a:rPr>
              <a:t>Member</a:t>
            </a:r>
            <a:endParaRPr lang="ja-JP" altLang="en-US">
              <a:solidFill>
                <a:schemeClr val="accent4">
                  <a:lumMod val="50000"/>
                </a:schemeClr>
              </a:solidFill>
              <a:latin typeface="Gill Sans MT (Body)"/>
              <a:cs typeface="Times New Roman" panose="02020603050405020304" pitchFamily="18" charset="0"/>
            </a:endParaRPr>
          </a:p>
        </p:txBody>
      </p:sp>
      <p:sp>
        <p:nvSpPr>
          <p:cNvPr id="43" name="Content Placeholder 2"/>
          <p:cNvSpPr txBox="1">
            <a:spLocks/>
          </p:cNvSpPr>
          <p:nvPr/>
        </p:nvSpPr>
        <p:spPr>
          <a:xfrm>
            <a:off x="840946" y="4447131"/>
            <a:ext cx="1905990" cy="467588"/>
          </a:xfrm>
          <a:prstGeom prst="rect">
            <a:avLst/>
          </a:prstGeom>
          <a:effectLst>
            <a:outerShdw blurRad="50800" dist="38100" dir="8100000" algn="tr" rotWithShape="0">
              <a:prstClr val="black">
                <a:alpha val="40000"/>
              </a:prstClr>
            </a:outerShdw>
          </a:effectLst>
        </p:spPr>
        <p:txBody>
          <a:bodyPr vert="horz" lIns="91440" tIns="45720" rIns="91440" bIns="45720" rtlCol="0">
            <a:normAutofit/>
          </a:bodyPr>
          <a:lstStyle>
            <a:lvl1pPr marL="228600" indent="-228600" algn="l" defTabSz="685800" rtl="0" eaLnBrk="1" latinLnBrk="0" hangingPunct="1">
              <a:lnSpc>
                <a:spcPct val="110000"/>
              </a:lnSpc>
              <a:spcBef>
                <a:spcPts val="700"/>
              </a:spcBef>
              <a:buClr>
                <a:schemeClr val="tx2"/>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6858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lumMod val="65000"/>
                    <a:lumOff val="35000"/>
                  </a:schemeClr>
                </a:solidFill>
                <a:latin typeface="+mn-lt"/>
                <a:ea typeface="+mn-ea"/>
                <a:cs typeface="+mn-cs"/>
              </a:defRPr>
            </a:lvl2pPr>
            <a:lvl3pPr marL="1143000" indent="-228600" algn="l" defTabSz="685800" rtl="0" eaLnBrk="1" latinLnBrk="0" hangingPunct="1">
              <a:lnSpc>
                <a:spcPct val="110000"/>
              </a:lnSpc>
              <a:spcBef>
                <a:spcPts val="700"/>
              </a:spcBef>
              <a:buClr>
                <a:schemeClr val="tx2"/>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6858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4pPr>
            <a:lvl5pPr marL="2057400" indent="-228600" algn="l" defTabSz="6858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6858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6858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6858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6858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a:lstStyle>
          <a:p>
            <a:pPr marL="0" indent="0" algn="ctr">
              <a:buFont typeface="Arial" panose="020B0604020202020204" pitchFamily="34" charset="0"/>
              <a:buNone/>
            </a:pPr>
            <a:r>
              <a:rPr lang="en-US" altLang="ja-JP" b="1" smtClean="0">
                <a:solidFill>
                  <a:schemeClr val="accent4">
                    <a:lumMod val="50000"/>
                  </a:schemeClr>
                </a:solidFill>
                <a:latin typeface="Gill Sans MT (Body)"/>
                <a:ea typeface="SimSun" panose="02010600030101010101" pitchFamily="2" charset="-122"/>
                <a:cs typeface="Times New Roman" panose="02020603050405020304" pitchFamily="18" charset="0"/>
              </a:rPr>
              <a:t>Guest</a:t>
            </a:r>
            <a:endParaRPr lang="ja-JP" altLang="en-US">
              <a:solidFill>
                <a:schemeClr val="accent4">
                  <a:lumMod val="50000"/>
                </a:schemeClr>
              </a:solidFill>
              <a:latin typeface="Gill Sans MT (Body)"/>
              <a:cs typeface="Times New Roman" panose="02020603050405020304" pitchFamily="18" charset="0"/>
            </a:endParaRP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13812" y="3237881"/>
            <a:ext cx="1195754" cy="1195754"/>
          </a:xfrm>
          <a:prstGeom prst="rect">
            <a:avLst/>
          </a:prstGeom>
          <a:effectLst>
            <a:outerShdw blurRad="50800" dist="38100" dir="8100000" algn="tr" rotWithShape="0">
              <a:prstClr val="black">
                <a:alpha val="40000"/>
              </a:prstClr>
            </a:outerShdw>
          </a:effectLst>
        </p:spPr>
      </p:pic>
      <p:pic>
        <p:nvPicPr>
          <p:cNvPr id="24" name="Picture 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004938" y="3249604"/>
            <a:ext cx="1195754" cy="1195754"/>
          </a:xfrm>
          <a:prstGeom prst="rect">
            <a:avLst/>
          </a:prstGeom>
          <a:noFill/>
          <a:effectLst>
            <a:outerShdw blurRad="50800" dist="38100" dir="8100000" algn="tr" rotWithShape="0">
              <a:prstClr val="black">
                <a:alpha val="40000"/>
              </a:prstClr>
            </a:outerShdw>
          </a:effectLst>
        </p:spPr>
      </p:pic>
      <p:pic>
        <p:nvPicPr>
          <p:cNvPr id="25" name="Picture 2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22686" y="3237881"/>
            <a:ext cx="1195754" cy="1195754"/>
          </a:xfrm>
          <a:prstGeom prst="rect">
            <a:avLst/>
          </a:prstGeom>
          <a:effectLst>
            <a:outerShdw blurRad="50800" dist="38100" dir="8100000" algn="tr" rotWithShape="0">
              <a:prstClr val="black">
                <a:alpha val="40000"/>
              </a:prstClr>
            </a:outerShdw>
          </a:effectLst>
        </p:spPr>
      </p:pic>
      <p:pic>
        <p:nvPicPr>
          <p:cNvPr id="26" name="Picture 2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96064" y="3249604"/>
            <a:ext cx="1195754" cy="1195754"/>
          </a:xfrm>
          <a:prstGeom prst="rect">
            <a:avLst/>
          </a:prstGeom>
          <a:effectLst>
            <a:outerShdw blurRad="50800" dist="38100" dir="8100000" algn="tr" rotWithShape="0">
              <a:prstClr val="black">
                <a:alpha val="40000"/>
              </a:prstClr>
            </a:outerShdw>
          </a:effectLst>
        </p:spPr>
      </p:pic>
      <p:pic>
        <p:nvPicPr>
          <p:cNvPr id="11" name="Picture 1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373375" y="3927307"/>
            <a:ext cx="644769" cy="644769"/>
          </a:xfrm>
          <a:prstGeom prst="rect">
            <a:avLst/>
          </a:prstGeom>
        </p:spPr>
      </p:pic>
      <p:pic>
        <p:nvPicPr>
          <p:cNvPr id="12" name="Picture 1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606143" y="3926926"/>
            <a:ext cx="403423" cy="502598"/>
          </a:xfrm>
          <a:prstGeom prst="rect">
            <a:avLst/>
          </a:prstGeom>
        </p:spPr>
      </p:pic>
    </p:spTree>
    <p:extLst>
      <p:ext uri="{BB962C8B-B14F-4D97-AF65-F5344CB8AC3E}">
        <p14:creationId xmlns:p14="http://schemas.microsoft.com/office/powerpoint/2010/main" val="116650366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46000">
              <a:schemeClr val="bg1">
                <a:lumMod val="95000"/>
              </a:schemeClr>
            </a:gs>
            <a:gs pos="100000">
              <a:schemeClr val="bg1">
                <a:lumMod val="85000"/>
              </a:schemeClr>
            </a:gs>
          </a:gsLst>
          <a:path path="circle">
            <a:fillToRect l="50000" t="130000" r="50000" b="-30000"/>
          </a:path>
        </a:gradFill>
        <a:effectLst/>
      </p:bgPr>
    </p:bg>
    <p:spTree>
      <p:nvGrpSpPr>
        <p:cNvPr id="1" name=""/>
        <p:cNvGrpSpPr/>
        <p:nvPr/>
      </p:nvGrpSpPr>
      <p:grpSpPr>
        <a:xfrm>
          <a:off x="0" y="0"/>
          <a:ext cx="0" cy="0"/>
          <a:chOff x="0" y="0"/>
          <a:chExt cx="0" cy="0"/>
        </a:xfrm>
      </p:grpSpPr>
      <p:grpSp>
        <p:nvGrpSpPr>
          <p:cNvPr id="2" name="Group 1"/>
          <p:cNvGrpSpPr/>
          <p:nvPr/>
        </p:nvGrpSpPr>
        <p:grpSpPr>
          <a:xfrm>
            <a:off x="0" y="6476870"/>
            <a:ext cx="12192000" cy="423333"/>
            <a:chOff x="0" y="6434667"/>
            <a:chExt cx="12192000" cy="423333"/>
          </a:xfrm>
          <a:solidFill>
            <a:schemeClr val="accent4"/>
          </a:solidFill>
        </p:grpSpPr>
        <p:sp>
          <p:nvSpPr>
            <p:cNvPr id="3" name="Rectangle 2"/>
            <p:cNvSpPr/>
            <p:nvPr/>
          </p:nvSpPr>
          <p:spPr>
            <a:xfrm>
              <a:off x="0" y="6434667"/>
              <a:ext cx="12192000" cy="42333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80189" y="6461667"/>
              <a:ext cx="5171749" cy="369332"/>
            </a:xfrm>
            <a:prstGeom prst="rect">
              <a:avLst/>
            </a:prstGeom>
            <a:grpFill/>
          </p:spPr>
          <p:txBody>
            <a:bodyPr wrap="square" rtlCol="0">
              <a:spAutoFit/>
            </a:bodyPr>
            <a:lstStyle/>
            <a:p>
              <a:r>
                <a:rPr lang="ja-JP" altLang="en-US">
                  <a:solidFill>
                    <a:schemeClr val="bg1"/>
                  </a:solidFill>
                  <a:latin typeface="Arial" panose="020B0604020202020204" pitchFamily="34" charset="0"/>
                  <a:cs typeface="Arial" panose="020B0604020202020204" pitchFamily="34" charset="0"/>
                </a:rPr>
                <a:t>プロジェクト管理  </a:t>
              </a:r>
              <a:r>
                <a:rPr lang="en-US" altLang="ja-JP">
                  <a:solidFill>
                    <a:schemeClr val="bg1"/>
                  </a:solidFill>
                  <a:latin typeface="Arial" panose="020B0604020202020204" pitchFamily="34" charset="0"/>
                  <a:cs typeface="Arial" panose="020B0604020202020204" pitchFamily="34" charset="0"/>
                </a:rPr>
                <a:t>Project Management</a:t>
              </a:r>
              <a:endParaRPr lang="en-US" b="1" dirty="0">
                <a:solidFill>
                  <a:schemeClr val="bg1"/>
                </a:solidFill>
                <a:latin typeface="Arial" panose="020B0604020202020204" pitchFamily="34" charset="0"/>
                <a:cs typeface="Arial" panose="020B0604020202020204" pitchFamily="34" charset="0"/>
              </a:endParaRPr>
            </a:p>
          </p:txBody>
        </p:sp>
        <p:pic>
          <p:nvPicPr>
            <p:cNvPr id="5"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10903861" y="6498991"/>
              <a:ext cx="851179" cy="262447"/>
            </a:xfrm>
            <a:prstGeom prst="rect">
              <a:avLst/>
            </a:prstGeom>
            <a:grpFill/>
            <a:extLst/>
          </p:spPr>
        </p:pic>
      </p:grpSp>
      <p:sp>
        <p:nvSpPr>
          <p:cNvPr id="6" name="Rectangle 5"/>
          <p:cNvSpPr/>
          <p:nvPr/>
        </p:nvSpPr>
        <p:spPr>
          <a:xfrm>
            <a:off x="0" y="199293"/>
            <a:ext cx="12192000" cy="914400"/>
          </a:xfrm>
          <a:prstGeom prst="rect">
            <a:avLst/>
          </a:prstGeom>
          <a:solidFill>
            <a:srgbClr val="188ED6"/>
          </a:solidFill>
          <a:ln>
            <a:noFill/>
          </a:ln>
          <a:effectLst>
            <a:outerShdw blurRad="63500" dist="38100" dir="5400000" sx="101000" sy="101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1" y="302550"/>
            <a:ext cx="12192002" cy="707886"/>
          </a:xfrm>
          <a:prstGeom prst="rect">
            <a:avLst/>
          </a:prstGeom>
          <a:noFill/>
        </p:spPr>
        <p:txBody>
          <a:bodyPr wrap="square" rtlCol="0">
            <a:spAutoFit/>
          </a:bodyPr>
          <a:lstStyle/>
          <a:p>
            <a:r>
              <a:rPr lang="en-US" sz="4000" smtClean="0">
                <a:solidFill>
                  <a:schemeClr val="bg1"/>
                </a:solidFill>
              </a:rPr>
              <a:t>3.2.</a:t>
            </a:r>
            <a:r>
              <a:rPr lang="ja-JP" altLang="en-US" sz="4000" smtClean="0">
                <a:solidFill>
                  <a:schemeClr val="bg1"/>
                </a:solidFill>
                <a:latin typeface="Arial" panose="020B0604020202020204" pitchFamily="34" charset="0"/>
                <a:cs typeface="Arial" panose="020B0604020202020204" pitchFamily="34" charset="0"/>
              </a:rPr>
              <a:t> </a:t>
            </a:r>
            <a:r>
              <a:rPr lang="ja-JP" altLang="en-US" sz="3600">
                <a:solidFill>
                  <a:schemeClr val="bg1"/>
                </a:solidFill>
                <a:latin typeface="Arial" panose="020B0604020202020204" pitchFamily="34" charset="0"/>
                <a:cs typeface="Arial" panose="020B0604020202020204" pitchFamily="34" charset="0"/>
              </a:rPr>
              <a:t>機能要求  </a:t>
            </a:r>
            <a:r>
              <a:rPr lang="en-US" altLang="ja-JP" sz="3600">
                <a:solidFill>
                  <a:schemeClr val="bg1"/>
                </a:solidFill>
                <a:latin typeface="Arial" panose="020B0604020202020204" pitchFamily="34" charset="0"/>
                <a:cs typeface="Arial" panose="020B0604020202020204" pitchFamily="34" charset="0"/>
              </a:rPr>
              <a:t>Functional Requirements</a:t>
            </a:r>
            <a:endParaRPr lang="en-US" sz="3600">
              <a:solidFill>
                <a:schemeClr val="bg1"/>
              </a:solidFill>
            </a:endParaRPr>
          </a:p>
        </p:txBody>
      </p:sp>
      <p:sp>
        <p:nvSpPr>
          <p:cNvPr id="21" name="Rectangle à coins arrondis 10"/>
          <p:cNvSpPr/>
          <p:nvPr/>
        </p:nvSpPr>
        <p:spPr>
          <a:xfrm>
            <a:off x="535497" y="1349372"/>
            <a:ext cx="11219543" cy="599510"/>
          </a:xfrm>
          <a:prstGeom prst="roundRect">
            <a:avLst>
              <a:gd name="adj" fmla="val 1470"/>
            </a:avLst>
          </a:prstGeom>
          <a:solidFill>
            <a:schemeClr val="bg1"/>
          </a:solidFill>
          <a:ln>
            <a:solidFill>
              <a:schemeClr val="accent4">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a:solidFill>
                  <a:schemeClr val="accent4">
                    <a:lumMod val="50000"/>
                  </a:schemeClr>
                </a:solidFill>
                <a:latin typeface="Arial" panose="020B0604020202020204" pitchFamily="34" charset="0"/>
                <a:cs typeface="Arial" panose="020B0604020202020204" pitchFamily="34" charset="0"/>
              </a:rPr>
              <a:t>ゲスト  </a:t>
            </a:r>
            <a:r>
              <a:rPr kumimoji="1" lang="en-US" altLang="ja-JP" sz="2000">
                <a:solidFill>
                  <a:schemeClr val="accent4">
                    <a:lumMod val="50000"/>
                  </a:schemeClr>
                </a:solidFill>
                <a:latin typeface="Arial" panose="020B0604020202020204" pitchFamily="34" charset="0"/>
                <a:cs typeface="Arial" panose="020B0604020202020204" pitchFamily="34" charset="0"/>
              </a:rPr>
              <a:t>GUEST</a:t>
            </a:r>
          </a:p>
        </p:txBody>
      </p:sp>
      <p:sp>
        <p:nvSpPr>
          <p:cNvPr id="23" name="TextBox 22"/>
          <p:cNvSpPr txBox="1"/>
          <p:nvPr/>
        </p:nvSpPr>
        <p:spPr>
          <a:xfrm>
            <a:off x="8709312" y="3843836"/>
            <a:ext cx="1893467" cy="400110"/>
          </a:xfrm>
          <a:prstGeom prst="rect">
            <a:avLst/>
          </a:prstGeom>
          <a:noFill/>
          <a:effectLst>
            <a:outerShdw blurRad="50800" dist="38100" dir="8100000" algn="tr" rotWithShape="0">
              <a:prstClr val="black">
                <a:alpha val="40000"/>
              </a:prstClr>
            </a:outerShdw>
          </a:effectLst>
        </p:spPr>
        <p:txBody>
          <a:bodyPr wrap="none" rtlCol="0">
            <a:spAutoFit/>
          </a:bodyPr>
          <a:lstStyle/>
          <a:p>
            <a:r>
              <a:rPr lang="en-US" sz="2000" smtClean="0">
                <a:solidFill>
                  <a:schemeClr val="accent4">
                    <a:lumMod val="50000"/>
                  </a:schemeClr>
                </a:solidFill>
                <a:latin typeface="Arial" panose="020B0604020202020204" pitchFamily="34" charset="0"/>
                <a:cs typeface="Arial" panose="020B0604020202020204" pitchFamily="34" charset="0"/>
              </a:rPr>
              <a:t>Guest usecase</a:t>
            </a:r>
            <a:endParaRPr lang="en-US" sz="2000">
              <a:solidFill>
                <a:schemeClr val="accent4">
                  <a:lumMod val="50000"/>
                </a:schemeClr>
              </a:solidFill>
              <a:latin typeface="Arial" panose="020B0604020202020204" pitchFamily="34" charset="0"/>
              <a:cs typeface="Arial" panose="020B0604020202020204" pitchFamily="34" charset="0"/>
            </a:endParaRPr>
          </a:p>
        </p:txBody>
      </p:sp>
      <p:pic>
        <p:nvPicPr>
          <p:cNvPr id="10" name="Picture 9"/>
          <p:cNvPicPr>
            <a:picLocks noChangeAspect="1"/>
          </p:cNvPicPr>
          <p:nvPr/>
        </p:nvPicPr>
        <p:blipFill>
          <a:blip r:embed="rId3"/>
          <a:stretch>
            <a:fillRect/>
          </a:stretch>
        </p:blipFill>
        <p:spPr>
          <a:xfrm>
            <a:off x="2309449" y="2022774"/>
            <a:ext cx="4902443" cy="4411906"/>
          </a:xfrm>
          <a:prstGeom prst="rect">
            <a:avLst/>
          </a:prstGeom>
          <a:effectLst>
            <a:outerShdw blurRad="50800" dist="38100" dir="8100000" algn="tr" rotWithShape="0">
              <a:prstClr val="black">
                <a:alpha val="40000"/>
              </a:prstClr>
            </a:outerShdw>
          </a:effectLst>
        </p:spPr>
      </p:pic>
    </p:spTree>
    <p:extLst>
      <p:ext uri="{BB962C8B-B14F-4D97-AF65-F5344CB8AC3E}">
        <p14:creationId xmlns:p14="http://schemas.microsoft.com/office/powerpoint/2010/main" val="394099234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46000">
              <a:schemeClr val="bg1">
                <a:lumMod val="95000"/>
              </a:schemeClr>
            </a:gs>
            <a:gs pos="100000">
              <a:schemeClr val="bg1">
                <a:lumMod val="85000"/>
              </a:schemeClr>
            </a:gs>
          </a:gsLst>
          <a:path path="circle">
            <a:fillToRect l="50000" t="130000" r="50000" b="-30000"/>
          </a:path>
        </a:gradFill>
        <a:effectLst/>
      </p:bgPr>
    </p:bg>
    <p:spTree>
      <p:nvGrpSpPr>
        <p:cNvPr id="1" name=""/>
        <p:cNvGrpSpPr/>
        <p:nvPr/>
      </p:nvGrpSpPr>
      <p:grpSpPr>
        <a:xfrm>
          <a:off x="0" y="0"/>
          <a:ext cx="0" cy="0"/>
          <a:chOff x="0" y="0"/>
          <a:chExt cx="0" cy="0"/>
        </a:xfrm>
      </p:grpSpPr>
      <p:grpSp>
        <p:nvGrpSpPr>
          <p:cNvPr id="2" name="Group 1"/>
          <p:cNvGrpSpPr/>
          <p:nvPr/>
        </p:nvGrpSpPr>
        <p:grpSpPr>
          <a:xfrm>
            <a:off x="0" y="6476870"/>
            <a:ext cx="12192000" cy="423333"/>
            <a:chOff x="0" y="6434667"/>
            <a:chExt cx="12192000" cy="423333"/>
          </a:xfrm>
          <a:solidFill>
            <a:schemeClr val="accent4"/>
          </a:solidFill>
        </p:grpSpPr>
        <p:sp>
          <p:nvSpPr>
            <p:cNvPr id="3" name="Rectangle 2"/>
            <p:cNvSpPr/>
            <p:nvPr/>
          </p:nvSpPr>
          <p:spPr>
            <a:xfrm>
              <a:off x="0" y="6434667"/>
              <a:ext cx="12192000" cy="42333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80189" y="6461667"/>
              <a:ext cx="5171749" cy="369332"/>
            </a:xfrm>
            <a:prstGeom prst="rect">
              <a:avLst/>
            </a:prstGeom>
            <a:grpFill/>
          </p:spPr>
          <p:txBody>
            <a:bodyPr wrap="square" rtlCol="0">
              <a:spAutoFit/>
            </a:bodyPr>
            <a:lstStyle/>
            <a:p>
              <a:r>
                <a:rPr lang="ja-JP" altLang="en-US">
                  <a:solidFill>
                    <a:schemeClr val="bg1"/>
                  </a:solidFill>
                  <a:latin typeface="Arial" panose="020B0604020202020204" pitchFamily="34" charset="0"/>
                  <a:cs typeface="Arial" panose="020B0604020202020204" pitchFamily="34" charset="0"/>
                </a:rPr>
                <a:t>プロジェクト管理  </a:t>
              </a:r>
              <a:r>
                <a:rPr lang="en-US" altLang="ja-JP">
                  <a:solidFill>
                    <a:schemeClr val="bg1"/>
                  </a:solidFill>
                  <a:latin typeface="Arial" panose="020B0604020202020204" pitchFamily="34" charset="0"/>
                  <a:cs typeface="Arial" panose="020B0604020202020204" pitchFamily="34" charset="0"/>
                </a:rPr>
                <a:t>Project Management</a:t>
              </a:r>
              <a:endParaRPr lang="en-US" b="1" dirty="0">
                <a:solidFill>
                  <a:schemeClr val="bg1"/>
                </a:solidFill>
                <a:latin typeface="Arial" panose="020B0604020202020204" pitchFamily="34" charset="0"/>
                <a:cs typeface="Arial" panose="020B0604020202020204" pitchFamily="34" charset="0"/>
              </a:endParaRPr>
            </a:p>
          </p:txBody>
        </p:sp>
        <p:pic>
          <p:nvPicPr>
            <p:cNvPr id="5"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10903861" y="6498991"/>
              <a:ext cx="851179" cy="262447"/>
            </a:xfrm>
            <a:prstGeom prst="rect">
              <a:avLst/>
            </a:prstGeom>
            <a:grpFill/>
            <a:extLst/>
          </p:spPr>
        </p:pic>
      </p:grpSp>
      <p:sp>
        <p:nvSpPr>
          <p:cNvPr id="6" name="Rectangle 5"/>
          <p:cNvSpPr/>
          <p:nvPr/>
        </p:nvSpPr>
        <p:spPr>
          <a:xfrm>
            <a:off x="0" y="199293"/>
            <a:ext cx="12192000" cy="914400"/>
          </a:xfrm>
          <a:prstGeom prst="rect">
            <a:avLst/>
          </a:prstGeom>
          <a:solidFill>
            <a:srgbClr val="188ED6"/>
          </a:solidFill>
          <a:ln>
            <a:noFill/>
          </a:ln>
          <a:effectLst>
            <a:outerShdw blurRad="63500" dist="38100" dir="5400000" sx="101000" sy="101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1" y="302550"/>
            <a:ext cx="12192002" cy="707886"/>
          </a:xfrm>
          <a:prstGeom prst="rect">
            <a:avLst/>
          </a:prstGeom>
          <a:noFill/>
        </p:spPr>
        <p:txBody>
          <a:bodyPr wrap="square" rtlCol="0">
            <a:spAutoFit/>
          </a:bodyPr>
          <a:lstStyle/>
          <a:p>
            <a:r>
              <a:rPr lang="en-US" sz="4000" smtClean="0">
                <a:solidFill>
                  <a:schemeClr val="bg1"/>
                </a:solidFill>
              </a:rPr>
              <a:t>3.2.</a:t>
            </a:r>
            <a:r>
              <a:rPr lang="ja-JP" altLang="en-US" sz="4000" smtClean="0">
                <a:solidFill>
                  <a:schemeClr val="bg1"/>
                </a:solidFill>
                <a:latin typeface="Arial" panose="020B0604020202020204" pitchFamily="34" charset="0"/>
                <a:cs typeface="Arial" panose="020B0604020202020204" pitchFamily="34" charset="0"/>
              </a:rPr>
              <a:t> </a:t>
            </a:r>
            <a:r>
              <a:rPr lang="ja-JP" altLang="en-US" sz="3600">
                <a:solidFill>
                  <a:schemeClr val="bg1"/>
                </a:solidFill>
                <a:latin typeface="Arial" panose="020B0604020202020204" pitchFamily="34" charset="0"/>
                <a:cs typeface="Arial" panose="020B0604020202020204" pitchFamily="34" charset="0"/>
              </a:rPr>
              <a:t>機能要求  </a:t>
            </a:r>
            <a:r>
              <a:rPr lang="en-US" altLang="ja-JP" sz="3600">
                <a:solidFill>
                  <a:schemeClr val="bg1"/>
                </a:solidFill>
                <a:latin typeface="Arial" panose="020B0604020202020204" pitchFamily="34" charset="0"/>
                <a:cs typeface="Arial" panose="020B0604020202020204" pitchFamily="34" charset="0"/>
              </a:rPr>
              <a:t>Functional Requirements</a:t>
            </a:r>
            <a:endParaRPr lang="en-US" sz="3600">
              <a:solidFill>
                <a:schemeClr val="bg1"/>
              </a:solidFill>
            </a:endParaRPr>
          </a:p>
        </p:txBody>
      </p:sp>
      <p:sp>
        <p:nvSpPr>
          <p:cNvPr id="21" name="Rectangle à coins arrondis 10"/>
          <p:cNvSpPr/>
          <p:nvPr/>
        </p:nvSpPr>
        <p:spPr>
          <a:xfrm>
            <a:off x="535497" y="1349372"/>
            <a:ext cx="11219543" cy="599510"/>
          </a:xfrm>
          <a:prstGeom prst="roundRect">
            <a:avLst>
              <a:gd name="adj" fmla="val 1470"/>
            </a:avLst>
          </a:prstGeom>
          <a:solidFill>
            <a:schemeClr val="bg1"/>
          </a:solidFill>
          <a:ln>
            <a:solidFill>
              <a:schemeClr val="accent4">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a:solidFill>
                  <a:schemeClr val="accent4">
                    <a:lumMod val="50000"/>
                  </a:schemeClr>
                </a:solidFill>
                <a:latin typeface="Arial" panose="020B0604020202020204" pitchFamily="34" charset="0"/>
                <a:cs typeface="Arial" panose="020B0604020202020204" pitchFamily="34" charset="0"/>
              </a:rPr>
              <a:t>メンバー  </a:t>
            </a:r>
            <a:r>
              <a:rPr kumimoji="1" lang="en-US" altLang="ja-JP" sz="2000">
                <a:solidFill>
                  <a:schemeClr val="accent4">
                    <a:lumMod val="50000"/>
                  </a:schemeClr>
                </a:solidFill>
                <a:latin typeface="Arial" panose="020B0604020202020204" pitchFamily="34" charset="0"/>
                <a:cs typeface="Arial" panose="020B0604020202020204" pitchFamily="34" charset="0"/>
              </a:rPr>
              <a:t>MEMBER</a:t>
            </a:r>
          </a:p>
        </p:txBody>
      </p:sp>
      <p:sp>
        <p:nvSpPr>
          <p:cNvPr id="11" name="TextBox 10"/>
          <p:cNvSpPr txBox="1"/>
          <p:nvPr/>
        </p:nvSpPr>
        <p:spPr>
          <a:xfrm>
            <a:off x="8057469" y="3856432"/>
            <a:ext cx="2149948" cy="400110"/>
          </a:xfrm>
          <a:prstGeom prst="rect">
            <a:avLst/>
          </a:prstGeom>
          <a:noFill/>
          <a:effectLst>
            <a:outerShdw blurRad="50800" dist="38100" dir="8100000" algn="tr" rotWithShape="0">
              <a:prstClr val="black">
                <a:alpha val="40000"/>
              </a:prstClr>
            </a:outerShdw>
          </a:effectLst>
        </p:spPr>
        <p:txBody>
          <a:bodyPr wrap="none" rtlCol="0">
            <a:spAutoFit/>
          </a:bodyPr>
          <a:lstStyle/>
          <a:p>
            <a:r>
              <a:rPr lang="en-US" sz="2000" smtClean="0">
                <a:solidFill>
                  <a:schemeClr val="accent4">
                    <a:lumMod val="50000"/>
                  </a:schemeClr>
                </a:solidFill>
                <a:latin typeface="Arial" panose="020B0604020202020204" pitchFamily="34" charset="0"/>
                <a:cs typeface="Arial" panose="020B0604020202020204" pitchFamily="34" charset="0"/>
              </a:rPr>
              <a:t>Member usecase</a:t>
            </a:r>
            <a:endParaRPr lang="en-US" sz="2000">
              <a:solidFill>
                <a:schemeClr val="accent4">
                  <a:lumMod val="50000"/>
                </a:schemeClr>
              </a:solidFill>
              <a:latin typeface="Arial" panose="020B0604020202020204" pitchFamily="34" charset="0"/>
              <a:cs typeface="Arial" panose="020B0604020202020204" pitchFamily="34" charset="0"/>
            </a:endParaRPr>
          </a:p>
        </p:txBody>
      </p:sp>
      <p:pic>
        <p:nvPicPr>
          <p:cNvPr id="12" name="Picture 11"/>
          <p:cNvPicPr>
            <a:picLocks noChangeAspect="1"/>
          </p:cNvPicPr>
          <p:nvPr/>
        </p:nvPicPr>
        <p:blipFill>
          <a:blip r:embed="rId3"/>
          <a:stretch>
            <a:fillRect/>
          </a:stretch>
        </p:blipFill>
        <p:spPr>
          <a:xfrm>
            <a:off x="2038716" y="2081905"/>
            <a:ext cx="5581283" cy="4291708"/>
          </a:xfrm>
          <a:prstGeom prst="rect">
            <a:avLst/>
          </a:prstGeom>
          <a:effectLst>
            <a:outerShdw blurRad="50800" dist="38100" dir="8100000" algn="tr" rotWithShape="0">
              <a:prstClr val="black">
                <a:alpha val="40000"/>
              </a:prstClr>
            </a:outerShdw>
          </a:effectLst>
        </p:spPr>
      </p:pic>
    </p:spTree>
    <p:extLst>
      <p:ext uri="{BB962C8B-B14F-4D97-AF65-F5344CB8AC3E}">
        <p14:creationId xmlns:p14="http://schemas.microsoft.com/office/powerpoint/2010/main" val="391643996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46000">
              <a:schemeClr val="bg1">
                <a:lumMod val="95000"/>
              </a:schemeClr>
            </a:gs>
            <a:gs pos="100000">
              <a:schemeClr val="bg1">
                <a:lumMod val="85000"/>
              </a:schemeClr>
            </a:gs>
          </a:gsLst>
          <a:path path="circle">
            <a:fillToRect l="50000" t="130000" r="50000" b="-30000"/>
          </a:path>
        </a:gradFill>
        <a:effectLst/>
      </p:bgPr>
    </p:bg>
    <p:spTree>
      <p:nvGrpSpPr>
        <p:cNvPr id="1" name=""/>
        <p:cNvGrpSpPr/>
        <p:nvPr/>
      </p:nvGrpSpPr>
      <p:grpSpPr>
        <a:xfrm>
          <a:off x="0" y="0"/>
          <a:ext cx="0" cy="0"/>
          <a:chOff x="0" y="0"/>
          <a:chExt cx="0" cy="0"/>
        </a:xfrm>
      </p:grpSpPr>
      <p:grpSp>
        <p:nvGrpSpPr>
          <p:cNvPr id="2" name="Group 1"/>
          <p:cNvGrpSpPr/>
          <p:nvPr/>
        </p:nvGrpSpPr>
        <p:grpSpPr>
          <a:xfrm>
            <a:off x="0" y="6476870"/>
            <a:ext cx="12192000" cy="423333"/>
            <a:chOff x="0" y="6434667"/>
            <a:chExt cx="12192000" cy="423333"/>
          </a:xfrm>
          <a:solidFill>
            <a:schemeClr val="accent4"/>
          </a:solidFill>
        </p:grpSpPr>
        <p:sp>
          <p:nvSpPr>
            <p:cNvPr id="3" name="Rectangle 2"/>
            <p:cNvSpPr/>
            <p:nvPr/>
          </p:nvSpPr>
          <p:spPr>
            <a:xfrm>
              <a:off x="0" y="6434667"/>
              <a:ext cx="12192000" cy="42333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80189" y="6461667"/>
              <a:ext cx="5171749" cy="369332"/>
            </a:xfrm>
            <a:prstGeom prst="rect">
              <a:avLst/>
            </a:prstGeom>
            <a:grpFill/>
          </p:spPr>
          <p:txBody>
            <a:bodyPr wrap="square" rtlCol="0">
              <a:spAutoFit/>
            </a:bodyPr>
            <a:lstStyle/>
            <a:p>
              <a:r>
                <a:rPr lang="ja-JP" altLang="en-US">
                  <a:solidFill>
                    <a:schemeClr val="bg1"/>
                  </a:solidFill>
                  <a:latin typeface="Arial" panose="020B0604020202020204" pitchFamily="34" charset="0"/>
                  <a:cs typeface="Arial" panose="020B0604020202020204" pitchFamily="34" charset="0"/>
                </a:rPr>
                <a:t>プロジェクト管理  </a:t>
              </a:r>
              <a:r>
                <a:rPr lang="en-US" altLang="ja-JP">
                  <a:solidFill>
                    <a:schemeClr val="bg1"/>
                  </a:solidFill>
                  <a:latin typeface="Arial" panose="020B0604020202020204" pitchFamily="34" charset="0"/>
                  <a:cs typeface="Arial" panose="020B0604020202020204" pitchFamily="34" charset="0"/>
                </a:rPr>
                <a:t>Project Management</a:t>
              </a:r>
              <a:endParaRPr lang="en-US" b="1" dirty="0">
                <a:solidFill>
                  <a:schemeClr val="bg1"/>
                </a:solidFill>
                <a:latin typeface="Arial" panose="020B0604020202020204" pitchFamily="34" charset="0"/>
                <a:cs typeface="Arial" panose="020B0604020202020204" pitchFamily="34" charset="0"/>
              </a:endParaRPr>
            </a:p>
          </p:txBody>
        </p:sp>
        <p:pic>
          <p:nvPicPr>
            <p:cNvPr id="5"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10903861" y="6498991"/>
              <a:ext cx="851179" cy="262447"/>
            </a:xfrm>
            <a:prstGeom prst="rect">
              <a:avLst/>
            </a:prstGeom>
            <a:grpFill/>
            <a:extLst/>
          </p:spPr>
        </p:pic>
      </p:grpSp>
      <p:sp>
        <p:nvSpPr>
          <p:cNvPr id="6" name="Rectangle 5"/>
          <p:cNvSpPr/>
          <p:nvPr/>
        </p:nvSpPr>
        <p:spPr>
          <a:xfrm>
            <a:off x="0" y="199293"/>
            <a:ext cx="12192000" cy="914400"/>
          </a:xfrm>
          <a:prstGeom prst="rect">
            <a:avLst/>
          </a:prstGeom>
          <a:solidFill>
            <a:srgbClr val="188ED6"/>
          </a:solidFill>
          <a:ln>
            <a:noFill/>
          </a:ln>
          <a:effectLst>
            <a:outerShdw blurRad="63500" dist="38100" dir="5400000" sx="101000" sy="101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1" y="302550"/>
            <a:ext cx="12192002" cy="707886"/>
          </a:xfrm>
          <a:prstGeom prst="rect">
            <a:avLst/>
          </a:prstGeom>
          <a:noFill/>
        </p:spPr>
        <p:txBody>
          <a:bodyPr wrap="square" rtlCol="0">
            <a:spAutoFit/>
          </a:bodyPr>
          <a:lstStyle/>
          <a:p>
            <a:r>
              <a:rPr lang="en-US" sz="4000" smtClean="0">
                <a:solidFill>
                  <a:schemeClr val="bg1"/>
                </a:solidFill>
              </a:rPr>
              <a:t>3.2.</a:t>
            </a:r>
            <a:r>
              <a:rPr lang="ja-JP" altLang="en-US" sz="4000" smtClean="0">
                <a:solidFill>
                  <a:schemeClr val="bg1"/>
                </a:solidFill>
                <a:latin typeface="Arial" panose="020B0604020202020204" pitchFamily="34" charset="0"/>
                <a:cs typeface="Arial" panose="020B0604020202020204" pitchFamily="34" charset="0"/>
              </a:rPr>
              <a:t> </a:t>
            </a:r>
            <a:r>
              <a:rPr lang="ja-JP" altLang="en-US" sz="3600">
                <a:solidFill>
                  <a:schemeClr val="bg1"/>
                </a:solidFill>
                <a:latin typeface="Arial" panose="020B0604020202020204" pitchFamily="34" charset="0"/>
                <a:cs typeface="Arial" panose="020B0604020202020204" pitchFamily="34" charset="0"/>
              </a:rPr>
              <a:t>機能要求  </a:t>
            </a:r>
            <a:r>
              <a:rPr lang="en-US" altLang="ja-JP" sz="3600">
                <a:solidFill>
                  <a:schemeClr val="bg1"/>
                </a:solidFill>
                <a:latin typeface="Arial" panose="020B0604020202020204" pitchFamily="34" charset="0"/>
                <a:cs typeface="Arial" panose="020B0604020202020204" pitchFamily="34" charset="0"/>
              </a:rPr>
              <a:t>Functional Requirements</a:t>
            </a:r>
            <a:endParaRPr lang="en-US" sz="3600">
              <a:solidFill>
                <a:schemeClr val="bg1"/>
              </a:solidFill>
            </a:endParaRPr>
          </a:p>
        </p:txBody>
      </p:sp>
      <p:sp>
        <p:nvSpPr>
          <p:cNvPr id="21" name="Rectangle à coins arrondis 10"/>
          <p:cNvSpPr/>
          <p:nvPr/>
        </p:nvSpPr>
        <p:spPr>
          <a:xfrm>
            <a:off x="535497" y="1349372"/>
            <a:ext cx="11219543" cy="599510"/>
          </a:xfrm>
          <a:prstGeom prst="roundRect">
            <a:avLst>
              <a:gd name="adj" fmla="val 1470"/>
            </a:avLst>
          </a:prstGeom>
          <a:solidFill>
            <a:schemeClr val="bg1"/>
          </a:solidFill>
          <a:ln>
            <a:solidFill>
              <a:schemeClr val="accent4">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a:solidFill>
                  <a:schemeClr val="accent4">
                    <a:lumMod val="50000"/>
                  </a:schemeClr>
                </a:solidFill>
                <a:latin typeface="Arial" panose="020B0604020202020204" pitchFamily="34" charset="0"/>
                <a:cs typeface="Arial" panose="020B0604020202020204" pitchFamily="34" charset="0"/>
              </a:rPr>
              <a:t>編集者  </a:t>
            </a:r>
            <a:r>
              <a:rPr kumimoji="1" lang="en-US" altLang="ja-JP" sz="2000">
                <a:solidFill>
                  <a:schemeClr val="accent4">
                    <a:lumMod val="50000"/>
                  </a:schemeClr>
                </a:solidFill>
                <a:latin typeface="Arial" panose="020B0604020202020204" pitchFamily="34" charset="0"/>
                <a:cs typeface="Arial" panose="020B0604020202020204" pitchFamily="34" charset="0"/>
              </a:rPr>
              <a:t>CONTENT EDITOR</a:t>
            </a:r>
          </a:p>
        </p:txBody>
      </p:sp>
      <p:sp>
        <p:nvSpPr>
          <p:cNvPr id="11" name="TextBox 10"/>
          <p:cNvSpPr txBox="1"/>
          <p:nvPr/>
        </p:nvSpPr>
        <p:spPr>
          <a:xfrm>
            <a:off x="7576826" y="3856432"/>
            <a:ext cx="2848857" cy="400110"/>
          </a:xfrm>
          <a:prstGeom prst="rect">
            <a:avLst/>
          </a:prstGeom>
          <a:noFill/>
          <a:effectLst>
            <a:outerShdw blurRad="50800" dist="38100" dir="8100000" algn="tr" rotWithShape="0">
              <a:prstClr val="black">
                <a:alpha val="40000"/>
              </a:prstClr>
            </a:outerShdw>
          </a:effectLst>
        </p:spPr>
        <p:txBody>
          <a:bodyPr wrap="none" rtlCol="0">
            <a:spAutoFit/>
          </a:bodyPr>
          <a:lstStyle/>
          <a:p>
            <a:r>
              <a:rPr lang="en-US" sz="2000" smtClean="0">
                <a:solidFill>
                  <a:schemeClr val="accent4">
                    <a:lumMod val="50000"/>
                  </a:schemeClr>
                </a:solidFill>
                <a:latin typeface="Arial" panose="020B0604020202020204" pitchFamily="34" charset="0"/>
                <a:cs typeface="Arial" panose="020B0604020202020204" pitchFamily="34" charset="0"/>
              </a:rPr>
              <a:t>Content Editor usecase</a:t>
            </a:r>
            <a:endParaRPr lang="en-US" sz="2000">
              <a:solidFill>
                <a:schemeClr val="accent4">
                  <a:lumMod val="50000"/>
                </a:schemeClr>
              </a:solidFill>
              <a:latin typeface="Arial" panose="020B0604020202020204" pitchFamily="34" charset="0"/>
              <a:cs typeface="Arial" panose="020B0604020202020204" pitchFamily="34" charset="0"/>
            </a:endParaRPr>
          </a:p>
        </p:txBody>
      </p:sp>
      <p:pic>
        <p:nvPicPr>
          <p:cNvPr id="10" name="Picture 9"/>
          <p:cNvPicPr>
            <a:picLocks noChangeAspect="1"/>
          </p:cNvPicPr>
          <p:nvPr/>
        </p:nvPicPr>
        <p:blipFill>
          <a:blip r:embed="rId3"/>
          <a:stretch>
            <a:fillRect/>
          </a:stretch>
        </p:blipFill>
        <p:spPr>
          <a:xfrm>
            <a:off x="1979734" y="2053138"/>
            <a:ext cx="5268694" cy="4320475"/>
          </a:xfrm>
          <a:prstGeom prst="rect">
            <a:avLst/>
          </a:prstGeom>
          <a:effectLst>
            <a:outerShdw blurRad="50800" dist="38100" dir="8100000" algn="tr" rotWithShape="0">
              <a:prstClr val="black">
                <a:alpha val="40000"/>
              </a:prstClr>
            </a:outerShdw>
          </a:effectLst>
        </p:spPr>
      </p:pic>
    </p:spTree>
    <p:extLst>
      <p:ext uri="{BB962C8B-B14F-4D97-AF65-F5344CB8AC3E}">
        <p14:creationId xmlns:p14="http://schemas.microsoft.com/office/powerpoint/2010/main" val="219279087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46000">
              <a:schemeClr val="bg1">
                <a:lumMod val="95000"/>
              </a:schemeClr>
            </a:gs>
            <a:gs pos="100000">
              <a:schemeClr val="bg1">
                <a:lumMod val="85000"/>
              </a:schemeClr>
            </a:gs>
          </a:gsLst>
          <a:path path="circle">
            <a:fillToRect l="50000" t="130000" r="50000" b="-30000"/>
          </a:path>
        </a:gradFill>
        <a:effectLst/>
      </p:bgPr>
    </p:bg>
    <p:spTree>
      <p:nvGrpSpPr>
        <p:cNvPr id="1" name=""/>
        <p:cNvGrpSpPr/>
        <p:nvPr/>
      </p:nvGrpSpPr>
      <p:grpSpPr>
        <a:xfrm>
          <a:off x="0" y="0"/>
          <a:ext cx="0" cy="0"/>
          <a:chOff x="0" y="0"/>
          <a:chExt cx="0" cy="0"/>
        </a:xfrm>
      </p:grpSpPr>
      <p:grpSp>
        <p:nvGrpSpPr>
          <p:cNvPr id="2" name="Group 1"/>
          <p:cNvGrpSpPr/>
          <p:nvPr/>
        </p:nvGrpSpPr>
        <p:grpSpPr>
          <a:xfrm>
            <a:off x="0" y="6476870"/>
            <a:ext cx="12192000" cy="423333"/>
            <a:chOff x="0" y="6434667"/>
            <a:chExt cx="12192000" cy="423333"/>
          </a:xfrm>
          <a:solidFill>
            <a:schemeClr val="accent4"/>
          </a:solidFill>
        </p:grpSpPr>
        <p:sp>
          <p:nvSpPr>
            <p:cNvPr id="3" name="Rectangle 2"/>
            <p:cNvSpPr/>
            <p:nvPr/>
          </p:nvSpPr>
          <p:spPr>
            <a:xfrm>
              <a:off x="0" y="6434667"/>
              <a:ext cx="12192000" cy="42333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80189" y="6461667"/>
              <a:ext cx="5171749" cy="369332"/>
            </a:xfrm>
            <a:prstGeom prst="rect">
              <a:avLst/>
            </a:prstGeom>
            <a:grpFill/>
          </p:spPr>
          <p:txBody>
            <a:bodyPr wrap="square" rtlCol="0">
              <a:spAutoFit/>
            </a:bodyPr>
            <a:lstStyle/>
            <a:p>
              <a:r>
                <a:rPr lang="ja-JP" altLang="en-US">
                  <a:solidFill>
                    <a:schemeClr val="bg1"/>
                  </a:solidFill>
                  <a:latin typeface="Arial" panose="020B0604020202020204" pitchFamily="34" charset="0"/>
                  <a:cs typeface="Arial" panose="020B0604020202020204" pitchFamily="34" charset="0"/>
                </a:rPr>
                <a:t>プロジェクト管理  </a:t>
              </a:r>
              <a:r>
                <a:rPr lang="en-US" altLang="ja-JP">
                  <a:solidFill>
                    <a:schemeClr val="bg1"/>
                  </a:solidFill>
                  <a:latin typeface="Arial" panose="020B0604020202020204" pitchFamily="34" charset="0"/>
                  <a:cs typeface="Arial" panose="020B0604020202020204" pitchFamily="34" charset="0"/>
                </a:rPr>
                <a:t>Project Management</a:t>
              </a:r>
              <a:endParaRPr lang="en-US" b="1" dirty="0">
                <a:solidFill>
                  <a:schemeClr val="bg1"/>
                </a:solidFill>
                <a:latin typeface="Arial" panose="020B0604020202020204" pitchFamily="34" charset="0"/>
                <a:cs typeface="Arial" panose="020B0604020202020204" pitchFamily="34" charset="0"/>
              </a:endParaRPr>
            </a:p>
          </p:txBody>
        </p:sp>
        <p:pic>
          <p:nvPicPr>
            <p:cNvPr id="5"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10903861" y="6498991"/>
              <a:ext cx="851179" cy="262447"/>
            </a:xfrm>
            <a:prstGeom prst="rect">
              <a:avLst/>
            </a:prstGeom>
            <a:grpFill/>
            <a:extLst/>
          </p:spPr>
        </p:pic>
      </p:grpSp>
      <p:sp>
        <p:nvSpPr>
          <p:cNvPr id="6" name="Rectangle 5"/>
          <p:cNvSpPr/>
          <p:nvPr/>
        </p:nvSpPr>
        <p:spPr>
          <a:xfrm>
            <a:off x="0" y="199293"/>
            <a:ext cx="12192000" cy="914400"/>
          </a:xfrm>
          <a:prstGeom prst="rect">
            <a:avLst/>
          </a:prstGeom>
          <a:solidFill>
            <a:srgbClr val="188ED6"/>
          </a:solidFill>
          <a:ln>
            <a:noFill/>
          </a:ln>
          <a:effectLst>
            <a:outerShdw blurRad="63500" dist="38100" dir="5400000" sx="101000" sy="101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1" y="302550"/>
            <a:ext cx="12192002" cy="707886"/>
          </a:xfrm>
          <a:prstGeom prst="rect">
            <a:avLst/>
          </a:prstGeom>
          <a:noFill/>
        </p:spPr>
        <p:txBody>
          <a:bodyPr wrap="square" rtlCol="0">
            <a:spAutoFit/>
          </a:bodyPr>
          <a:lstStyle/>
          <a:p>
            <a:r>
              <a:rPr lang="en-US" sz="4000" smtClean="0">
                <a:solidFill>
                  <a:schemeClr val="bg1"/>
                </a:solidFill>
              </a:rPr>
              <a:t>3.2.</a:t>
            </a:r>
            <a:r>
              <a:rPr lang="ja-JP" altLang="en-US" sz="4000" smtClean="0">
                <a:solidFill>
                  <a:schemeClr val="bg1"/>
                </a:solidFill>
                <a:latin typeface="Arial" panose="020B0604020202020204" pitchFamily="34" charset="0"/>
                <a:cs typeface="Arial" panose="020B0604020202020204" pitchFamily="34" charset="0"/>
              </a:rPr>
              <a:t> </a:t>
            </a:r>
            <a:r>
              <a:rPr lang="ja-JP" altLang="en-US" sz="3600">
                <a:solidFill>
                  <a:schemeClr val="bg1"/>
                </a:solidFill>
                <a:latin typeface="Arial" panose="020B0604020202020204" pitchFamily="34" charset="0"/>
                <a:cs typeface="Arial" panose="020B0604020202020204" pitchFamily="34" charset="0"/>
              </a:rPr>
              <a:t>機能要求  </a:t>
            </a:r>
            <a:r>
              <a:rPr lang="en-US" altLang="ja-JP" sz="3600">
                <a:solidFill>
                  <a:schemeClr val="bg1"/>
                </a:solidFill>
                <a:latin typeface="Arial" panose="020B0604020202020204" pitchFamily="34" charset="0"/>
                <a:cs typeface="Arial" panose="020B0604020202020204" pitchFamily="34" charset="0"/>
              </a:rPr>
              <a:t>Functional Requirements</a:t>
            </a:r>
            <a:endParaRPr lang="en-US" sz="3600">
              <a:solidFill>
                <a:schemeClr val="bg1"/>
              </a:solidFill>
            </a:endParaRPr>
          </a:p>
        </p:txBody>
      </p:sp>
      <p:sp>
        <p:nvSpPr>
          <p:cNvPr id="21" name="Rectangle à coins arrondis 10"/>
          <p:cNvSpPr/>
          <p:nvPr/>
        </p:nvSpPr>
        <p:spPr>
          <a:xfrm>
            <a:off x="535497" y="1349372"/>
            <a:ext cx="11219543" cy="599510"/>
          </a:xfrm>
          <a:prstGeom prst="roundRect">
            <a:avLst>
              <a:gd name="adj" fmla="val 1470"/>
            </a:avLst>
          </a:prstGeom>
          <a:solidFill>
            <a:schemeClr val="bg1"/>
          </a:solidFill>
          <a:ln>
            <a:solidFill>
              <a:schemeClr val="accent4">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a:solidFill>
                  <a:schemeClr val="accent4">
                    <a:lumMod val="50000"/>
                  </a:schemeClr>
                </a:solidFill>
                <a:latin typeface="Arial" panose="020B0604020202020204" pitchFamily="34" charset="0"/>
                <a:cs typeface="Arial" panose="020B0604020202020204" pitchFamily="34" charset="0"/>
              </a:rPr>
              <a:t>管理者  </a:t>
            </a:r>
            <a:r>
              <a:rPr kumimoji="1" lang="en-US" altLang="ja-JP" sz="2000">
                <a:solidFill>
                  <a:schemeClr val="accent4">
                    <a:lumMod val="50000"/>
                  </a:schemeClr>
                </a:solidFill>
                <a:latin typeface="Arial" panose="020B0604020202020204" pitchFamily="34" charset="0"/>
                <a:cs typeface="Arial" panose="020B0604020202020204" pitchFamily="34" charset="0"/>
              </a:rPr>
              <a:t>ADMINISTRATOR</a:t>
            </a:r>
          </a:p>
        </p:txBody>
      </p:sp>
      <p:sp>
        <p:nvSpPr>
          <p:cNvPr id="11" name="TextBox 10"/>
          <p:cNvSpPr txBox="1"/>
          <p:nvPr/>
        </p:nvSpPr>
        <p:spPr>
          <a:xfrm>
            <a:off x="8057469" y="3856432"/>
            <a:ext cx="2720617" cy="400110"/>
          </a:xfrm>
          <a:prstGeom prst="rect">
            <a:avLst/>
          </a:prstGeom>
          <a:noFill/>
          <a:effectLst>
            <a:outerShdw blurRad="50800" dist="38100" dir="8100000" algn="tr" rotWithShape="0">
              <a:prstClr val="black">
                <a:alpha val="40000"/>
              </a:prstClr>
            </a:outerShdw>
          </a:effectLst>
        </p:spPr>
        <p:txBody>
          <a:bodyPr wrap="none" rtlCol="0">
            <a:spAutoFit/>
          </a:bodyPr>
          <a:lstStyle/>
          <a:p>
            <a:r>
              <a:rPr lang="en-US" sz="2000" smtClean="0">
                <a:solidFill>
                  <a:schemeClr val="accent4">
                    <a:lumMod val="50000"/>
                  </a:schemeClr>
                </a:solidFill>
                <a:latin typeface="Arial" panose="020B0604020202020204" pitchFamily="34" charset="0"/>
                <a:cs typeface="Arial" panose="020B0604020202020204" pitchFamily="34" charset="0"/>
              </a:rPr>
              <a:t>Administrator usecase</a:t>
            </a:r>
            <a:endParaRPr lang="en-US" sz="2000">
              <a:solidFill>
                <a:schemeClr val="accent4">
                  <a:lumMod val="50000"/>
                </a:schemeClr>
              </a:solidFill>
              <a:latin typeface="Arial" panose="020B0604020202020204" pitchFamily="34" charset="0"/>
              <a:cs typeface="Arial" panose="020B0604020202020204" pitchFamily="34" charset="0"/>
            </a:endParaRPr>
          </a:p>
        </p:txBody>
      </p:sp>
      <p:pic>
        <p:nvPicPr>
          <p:cNvPr id="8" name="Picture 7"/>
          <p:cNvPicPr>
            <a:picLocks noChangeAspect="1"/>
          </p:cNvPicPr>
          <p:nvPr/>
        </p:nvPicPr>
        <p:blipFill>
          <a:blip r:embed="rId3"/>
          <a:stretch>
            <a:fillRect/>
          </a:stretch>
        </p:blipFill>
        <p:spPr>
          <a:xfrm>
            <a:off x="2180493" y="2062372"/>
            <a:ext cx="4941276" cy="4311241"/>
          </a:xfrm>
          <a:prstGeom prst="rect">
            <a:avLst/>
          </a:prstGeom>
          <a:effectLst>
            <a:outerShdw blurRad="50800" dist="38100" dir="8100000" algn="tr" rotWithShape="0">
              <a:prstClr val="black">
                <a:alpha val="40000"/>
              </a:prstClr>
            </a:outerShdw>
          </a:effectLst>
        </p:spPr>
      </p:pic>
    </p:spTree>
    <p:extLst>
      <p:ext uri="{BB962C8B-B14F-4D97-AF65-F5344CB8AC3E}">
        <p14:creationId xmlns:p14="http://schemas.microsoft.com/office/powerpoint/2010/main" val="176036895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46000">
              <a:schemeClr val="bg1">
                <a:lumMod val="95000"/>
              </a:schemeClr>
            </a:gs>
            <a:gs pos="100000">
              <a:schemeClr val="bg1">
                <a:lumMod val="85000"/>
              </a:schemeClr>
            </a:gs>
          </a:gsLst>
          <a:path path="circle">
            <a:fillToRect l="50000" t="130000" r="50000" b="-30000"/>
          </a:path>
        </a:gradFill>
        <a:effectLst/>
      </p:bgPr>
    </p:bg>
    <p:spTree>
      <p:nvGrpSpPr>
        <p:cNvPr id="1" name=""/>
        <p:cNvGrpSpPr/>
        <p:nvPr/>
      </p:nvGrpSpPr>
      <p:grpSpPr>
        <a:xfrm>
          <a:off x="0" y="0"/>
          <a:ext cx="0" cy="0"/>
          <a:chOff x="0" y="0"/>
          <a:chExt cx="0" cy="0"/>
        </a:xfrm>
      </p:grpSpPr>
      <p:grpSp>
        <p:nvGrpSpPr>
          <p:cNvPr id="2" name="Group 1"/>
          <p:cNvGrpSpPr/>
          <p:nvPr/>
        </p:nvGrpSpPr>
        <p:grpSpPr>
          <a:xfrm>
            <a:off x="0" y="6476870"/>
            <a:ext cx="12192000" cy="423333"/>
            <a:chOff x="0" y="6434667"/>
            <a:chExt cx="12192000" cy="423333"/>
          </a:xfrm>
          <a:solidFill>
            <a:schemeClr val="accent4"/>
          </a:solidFill>
        </p:grpSpPr>
        <p:sp>
          <p:nvSpPr>
            <p:cNvPr id="3" name="Rectangle 2"/>
            <p:cNvSpPr/>
            <p:nvPr/>
          </p:nvSpPr>
          <p:spPr>
            <a:xfrm>
              <a:off x="0" y="6434667"/>
              <a:ext cx="12192000" cy="42333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80189" y="6461667"/>
              <a:ext cx="5171749" cy="369332"/>
            </a:xfrm>
            <a:prstGeom prst="rect">
              <a:avLst/>
            </a:prstGeom>
            <a:grpFill/>
          </p:spPr>
          <p:txBody>
            <a:bodyPr wrap="square" rtlCol="0">
              <a:spAutoFit/>
            </a:bodyPr>
            <a:lstStyle/>
            <a:p>
              <a:r>
                <a:rPr lang="ja-JP" altLang="en-US">
                  <a:solidFill>
                    <a:schemeClr val="bg1"/>
                  </a:solidFill>
                  <a:latin typeface="Arial" panose="020B0604020202020204" pitchFamily="34" charset="0"/>
                  <a:cs typeface="Arial" panose="020B0604020202020204" pitchFamily="34" charset="0"/>
                </a:rPr>
                <a:t>プロジェクト管理  </a:t>
              </a:r>
              <a:r>
                <a:rPr lang="en-US" altLang="ja-JP">
                  <a:solidFill>
                    <a:schemeClr val="bg1"/>
                  </a:solidFill>
                  <a:latin typeface="Arial" panose="020B0604020202020204" pitchFamily="34" charset="0"/>
                  <a:cs typeface="Arial" panose="020B0604020202020204" pitchFamily="34" charset="0"/>
                </a:rPr>
                <a:t>Project Management</a:t>
              </a:r>
              <a:endParaRPr lang="en-US" b="1" dirty="0">
                <a:solidFill>
                  <a:schemeClr val="bg1"/>
                </a:solidFill>
                <a:latin typeface="Arial" panose="020B0604020202020204" pitchFamily="34" charset="0"/>
                <a:cs typeface="Arial" panose="020B0604020202020204" pitchFamily="34" charset="0"/>
              </a:endParaRPr>
            </a:p>
          </p:txBody>
        </p:sp>
        <p:pic>
          <p:nvPicPr>
            <p:cNvPr id="5"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10903861" y="6498991"/>
              <a:ext cx="851179" cy="262447"/>
            </a:xfrm>
            <a:prstGeom prst="rect">
              <a:avLst/>
            </a:prstGeom>
            <a:grpFill/>
            <a:extLst/>
          </p:spPr>
        </p:pic>
      </p:grpSp>
      <p:sp>
        <p:nvSpPr>
          <p:cNvPr id="6" name="Rectangle 5"/>
          <p:cNvSpPr/>
          <p:nvPr/>
        </p:nvSpPr>
        <p:spPr>
          <a:xfrm>
            <a:off x="0" y="199293"/>
            <a:ext cx="12192000" cy="914400"/>
          </a:xfrm>
          <a:prstGeom prst="rect">
            <a:avLst/>
          </a:prstGeom>
          <a:solidFill>
            <a:srgbClr val="188ED6"/>
          </a:solidFill>
          <a:ln>
            <a:noFill/>
          </a:ln>
          <a:effectLst>
            <a:outerShdw blurRad="63500" dist="38100" dir="5400000" sx="101000" sy="101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1" y="302550"/>
            <a:ext cx="12192002" cy="707886"/>
          </a:xfrm>
          <a:prstGeom prst="rect">
            <a:avLst/>
          </a:prstGeom>
          <a:noFill/>
        </p:spPr>
        <p:txBody>
          <a:bodyPr wrap="square" rtlCol="0">
            <a:spAutoFit/>
          </a:bodyPr>
          <a:lstStyle/>
          <a:p>
            <a:r>
              <a:rPr lang="en-US" sz="4000" smtClean="0">
                <a:solidFill>
                  <a:schemeClr val="bg1"/>
                </a:solidFill>
              </a:rPr>
              <a:t>3.3.</a:t>
            </a:r>
            <a:r>
              <a:rPr lang="ja-JP" altLang="en-US" sz="4000" smtClean="0">
                <a:solidFill>
                  <a:schemeClr val="bg1"/>
                </a:solidFill>
                <a:latin typeface="Arial" panose="020B0604020202020204" pitchFamily="34" charset="0"/>
                <a:cs typeface="Arial" panose="020B0604020202020204" pitchFamily="34" charset="0"/>
              </a:rPr>
              <a:t> </a:t>
            </a:r>
            <a:r>
              <a:rPr lang="ja-JP" altLang="en-US" sz="3600">
                <a:solidFill>
                  <a:schemeClr val="bg1"/>
                </a:solidFill>
                <a:latin typeface="Arial" panose="020B0604020202020204" pitchFamily="34" charset="0"/>
                <a:cs typeface="Arial" panose="020B0604020202020204" pitchFamily="34" charset="0"/>
              </a:rPr>
              <a:t>非機能要求  </a:t>
            </a:r>
            <a:r>
              <a:rPr lang="en-US" altLang="ja-JP" sz="3600">
                <a:solidFill>
                  <a:schemeClr val="bg1"/>
                </a:solidFill>
                <a:latin typeface="Arial" panose="020B0604020202020204" pitchFamily="34" charset="0"/>
                <a:cs typeface="Arial" panose="020B0604020202020204" pitchFamily="34" charset="0"/>
              </a:rPr>
              <a:t>Non-Functional Requirements</a:t>
            </a:r>
            <a:endParaRPr lang="en-US" sz="3600">
              <a:solidFill>
                <a:schemeClr val="bg1"/>
              </a:solidFill>
            </a:endParaRPr>
          </a:p>
        </p:txBody>
      </p:sp>
      <p:sp>
        <p:nvSpPr>
          <p:cNvPr id="13" name="Rectangle 12"/>
          <p:cNvSpPr/>
          <p:nvPr/>
        </p:nvSpPr>
        <p:spPr>
          <a:xfrm>
            <a:off x="322105" y="1345035"/>
            <a:ext cx="1307403" cy="502569"/>
          </a:xfrm>
          <a:prstGeom prst="rect">
            <a:avLst/>
          </a:prstGeom>
          <a:solidFill>
            <a:schemeClr val="accent4">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à coins arrondis 10"/>
          <p:cNvSpPr/>
          <p:nvPr/>
        </p:nvSpPr>
        <p:spPr>
          <a:xfrm>
            <a:off x="415889" y="1414111"/>
            <a:ext cx="1330849" cy="502569"/>
          </a:xfrm>
          <a:prstGeom prst="roundRect">
            <a:avLst>
              <a:gd name="adj" fmla="val 1470"/>
            </a:avLst>
          </a:prstGeom>
          <a:solidFill>
            <a:schemeClr val="accent4">
              <a:lumMod val="40000"/>
              <a:lumOff val="6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2000">
                <a:solidFill>
                  <a:schemeClr val="tx1"/>
                </a:solidFill>
                <a:latin typeface="Arial" panose="020B0604020202020204" pitchFamily="34" charset="0"/>
                <a:cs typeface="Arial" panose="020B0604020202020204" pitchFamily="34" charset="0"/>
              </a:rPr>
              <a:t>Usability:</a:t>
            </a:r>
            <a:endParaRPr kumimoji="1" lang="ja-JP" altLang="en-US" sz="2000">
              <a:solidFill>
                <a:schemeClr val="tx1"/>
              </a:solidFill>
              <a:latin typeface="Arial" panose="020B0604020202020204" pitchFamily="34" charset="0"/>
              <a:cs typeface="Arial" panose="020B0604020202020204" pitchFamily="34" charset="0"/>
            </a:endParaRPr>
          </a:p>
        </p:txBody>
      </p:sp>
      <p:sp>
        <p:nvSpPr>
          <p:cNvPr id="15" name="Content Placeholder 2"/>
          <p:cNvSpPr txBox="1">
            <a:spLocks/>
          </p:cNvSpPr>
          <p:nvPr/>
        </p:nvSpPr>
        <p:spPr>
          <a:xfrm>
            <a:off x="560015" y="2073304"/>
            <a:ext cx="10178323" cy="394063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buFont typeface="Wingdings" panose="05000000000000000000" pitchFamily="2" charset="2"/>
              <a:buChar char="Ø"/>
            </a:pPr>
            <a:r>
              <a:rPr lang="en-US" sz="1800" smtClean="0">
                <a:solidFill>
                  <a:schemeClr val="accent4">
                    <a:lumMod val="50000"/>
                  </a:schemeClr>
                </a:solidFill>
                <a:latin typeface="Arial" panose="020B0604020202020204" pitchFamily="34" charset="0"/>
                <a:cs typeface="Arial" panose="020B0604020202020204" pitchFamily="34" charset="0"/>
              </a:rPr>
              <a:t>Interface should be simple, clear, user friendly, easy to learn how to use and easy to remember how to use.</a:t>
            </a:r>
          </a:p>
          <a:p>
            <a:pPr lvl="1">
              <a:buFont typeface="Wingdings" panose="05000000000000000000" pitchFamily="2" charset="2"/>
              <a:buChar char="Ø"/>
            </a:pPr>
            <a:r>
              <a:rPr lang="en-US" sz="1800">
                <a:solidFill>
                  <a:schemeClr val="accent4">
                    <a:lumMod val="50000"/>
                  </a:schemeClr>
                </a:solidFill>
                <a:latin typeface="Arial" panose="020B0604020202020204" pitchFamily="34" charset="0"/>
                <a:cs typeface="Arial" panose="020B0604020202020204" pitchFamily="34" charset="0"/>
              </a:rPr>
              <a:t>Efficiency of use: each action is taken by no more than 8 steps</a:t>
            </a:r>
            <a:r>
              <a:rPr lang="en-US" sz="1800" smtClean="0">
                <a:solidFill>
                  <a:schemeClr val="accent4">
                    <a:lumMod val="50000"/>
                  </a:schemeClr>
                </a:solidFill>
                <a:latin typeface="Arial" panose="020B0604020202020204" pitchFamily="34" charset="0"/>
                <a:cs typeface="Arial" panose="020B0604020202020204" pitchFamily="34" charset="0"/>
              </a:rPr>
              <a:t>.</a:t>
            </a:r>
          </a:p>
          <a:p>
            <a:pPr lvl="1">
              <a:buFont typeface="Wingdings" panose="05000000000000000000" pitchFamily="2" charset="2"/>
              <a:buChar char="Ø"/>
            </a:pPr>
            <a:r>
              <a:rPr lang="en-US" sz="1800">
                <a:solidFill>
                  <a:schemeClr val="accent4">
                    <a:lumMod val="50000"/>
                  </a:schemeClr>
                </a:solidFill>
                <a:latin typeface="Arial" panose="020B0604020202020204" pitchFamily="34" charset="0"/>
                <a:cs typeface="Arial" panose="020B0604020202020204" pitchFamily="34" charset="0"/>
              </a:rPr>
              <a:t>Intuitiveness: the interface is easy to learn and navigate: buttons, headings, and help/error messages are simple to read and understand.</a:t>
            </a:r>
          </a:p>
          <a:p>
            <a:pPr lvl="1">
              <a:buFont typeface="Wingdings" panose="05000000000000000000" pitchFamily="2" charset="2"/>
              <a:buChar char="Ø"/>
            </a:pPr>
            <a:r>
              <a:rPr lang="en-US" sz="1800">
                <a:solidFill>
                  <a:schemeClr val="accent4">
                    <a:lumMod val="50000"/>
                  </a:schemeClr>
                </a:solidFill>
                <a:latin typeface="Arial" panose="020B0604020202020204" pitchFamily="34" charset="0"/>
                <a:cs typeface="Arial" panose="020B0604020202020204" pitchFamily="34" charset="0"/>
              </a:rPr>
              <a:t>Low perceived workload: the interface appears easy to use, rather than intimidating, demanding and </a:t>
            </a:r>
            <a:r>
              <a:rPr lang="en-US" sz="1800" smtClean="0">
                <a:solidFill>
                  <a:schemeClr val="accent4">
                    <a:lumMod val="50000"/>
                  </a:schemeClr>
                </a:solidFill>
                <a:latin typeface="Arial" panose="020B0604020202020204" pitchFamily="34" charset="0"/>
                <a:cs typeface="Arial" panose="020B0604020202020204" pitchFamily="34" charset="0"/>
              </a:rPr>
              <a:t>frustrating.</a:t>
            </a:r>
          </a:p>
          <a:p>
            <a:pPr lvl="1">
              <a:buFont typeface="Wingdings" panose="05000000000000000000" pitchFamily="2" charset="2"/>
              <a:buChar char="Ø"/>
            </a:pPr>
            <a:r>
              <a:rPr lang="en-US" sz="1800">
                <a:solidFill>
                  <a:schemeClr val="accent4">
                    <a:lumMod val="50000"/>
                  </a:schemeClr>
                </a:solidFill>
                <a:latin typeface="Arial" panose="020B0604020202020204" pitchFamily="34" charset="0"/>
                <a:cs typeface="Arial" panose="020B0604020202020204" pitchFamily="34" charset="0"/>
              </a:rPr>
              <a:t>The system should have the flexibility to be can satisfied future changed</a:t>
            </a:r>
            <a:endParaRPr lang="en-US" sz="1800" smtClean="0">
              <a:solidFill>
                <a:schemeClr val="accent4">
                  <a:lumMod val="50000"/>
                </a:schemeClr>
              </a:solidFill>
              <a:latin typeface="Arial" panose="020B0604020202020204" pitchFamily="34" charset="0"/>
              <a:cs typeface="Arial" panose="020B0604020202020204" pitchFamily="34" charset="0"/>
            </a:endParaRPr>
          </a:p>
          <a:p>
            <a:pPr lvl="1">
              <a:buFont typeface="Wingdings" panose="05000000000000000000" pitchFamily="2" charset="2"/>
              <a:buChar char="Ø"/>
            </a:pPr>
            <a:r>
              <a:rPr lang="en-US" sz="1800" smtClean="0">
                <a:solidFill>
                  <a:schemeClr val="accent4">
                    <a:lumMod val="50000"/>
                  </a:schemeClr>
                </a:solidFill>
                <a:latin typeface="Arial" panose="020B0604020202020204" pitchFamily="34" charset="0"/>
                <a:cs typeface="Arial" panose="020B0604020202020204" pitchFamily="34" charset="0"/>
              </a:rPr>
              <a:t>The system must meet the requirements for data memory, need to calculate the amount of memory to be able to meet the requirements of the development of the system.</a:t>
            </a:r>
          </a:p>
          <a:p>
            <a:pPr lvl="1">
              <a:buFont typeface="Wingdings" panose="05000000000000000000" pitchFamily="2" charset="2"/>
              <a:buChar char="Ø"/>
            </a:pPr>
            <a:r>
              <a:rPr lang="en-US" sz="1800">
                <a:solidFill>
                  <a:schemeClr val="accent4">
                    <a:lumMod val="50000"/>
                  </a:schemeClr>
                </a:solidFill>
                <a:latin typeface="Arial" panose="020B0604020202020204" pitchFamily="34" charset="0"/>
                <a:cs typeface="Arial" panose="020B0604020202020204" pitchFamily="34" charset="0"/>
              </a:rPr>
              <a:t>Users need to understand the function of each section to be able to use reasonable discretion and its effectiveness.</a:t>
            </a:r>
          </a:p>
          <a:p>
            <a:pPr lvl="1">
              <a:buFont typeface="Wingdings" panose="05000000000000000000" pitchFamily="2" charset="2"/>
              <a:buChar char="Ø"/>
            </a:pPr>
            <a:endParaRPr lang="en-US" sz="1800">
              <a:solidFill>
                <a:schemeClr val="accent4">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3591392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46000">
              <a:schemeClr val="bg1">
                <a:lumMod val="95000"/>
              </a:schemeClr>
            </a:gs>
            <a:gs pos="100000">
              <a:schemeClr val="bg1">
                <a:lumMod val="85000"/>
              </a:schemeClr>
            </a:gs>
          </a:gsLst>
          <a:path path="circle">
            <a:fillToRect l="50000" t="130000" r="50000" b="-30000"/>
          </a:path>
        </a:gradFill>
        <a:effectLst/>
      </p:bgPr>
    </p:bg>
    <p:spTree>
      <p:nvGrpSpPr>
        <p:cNvPr id="1" name=""/>
        <p:cNvGrpSpPr/>
        <p:nvPr/>
      </p:nvGrpSpPr>
      <p:grpSpPr>
        <a:xfrm>
          <a:off x="0" y="0"/>
          <a:ext cx="0" cy="0"/>
          <a:chOff x="0" y="0"/>
          <a:chExt cx="0" cy="0"/>
        </a:xfrm>
      </p:grpSpPr>
      <p:sp>
        <p:nvSpPr>
          <p:cNvPr id="6" name="Rectangle 5"/>
          <p:cNvSpPr/>
          <p:nvPr/>
        </p:nvSpPr>
        <p:spPr>
          <a:xfrm>
            <a:off x="0" y="140678"/>
            <a:ext cx="12192000" cy="914400"/>
          </a:xfrm>
          <a:prstGeom prst="rect">
            <a:avLst/>
          </a:prstGeom>
          <a:solidFill>
            <a:srgbClr val="188ED6"/>
          </a:solidFill>
          <a:ln>
            <a:noFill/>
          </a:ln>
          <a:effectLst>
            <a:outerShdw blurRad="63500" dist="38100" dir="5400000" sx="101000" sy="101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1" y="243935"/>
            <a:ext cx="12192002" cy="707886"/>
          </a:xfrm>
          <a:prstGeom prst="rect">
            <a:avLst/>
          </a:prstGeom>
          <a:noFill/>
        </p:spPr>
        <p:txBody>
          <a:bodyPr wrap="square" rtlCol="0">
            <a:spAutoFit/>
          </a:bodyPr>
          <a:lstStyle/>
          <a:p>
            <a:pPr algn="ctr"/>
            <a:r>
              <a:rPr lang="ja-JP" altLang="en-US" sz="4000">
                <a:solidFill>
                  <a:schemeClr val="bg1"/>
                </a:solidFill>
              </a:rPr>
              <a:t>アウトライン  </a:t>
            </a:r>
            <a:r>
              <a:rPr lang="en-US" altLang="ja-JP" sz="4000">
                <a:solidFill>
                  <a:schemeClr val="bg1"/>
                </a:solidFill>
              </a:rPr>
              <a:t>OUTLINE </a:t>
            </a:r>
          </a:p>
        </p:txBody>
      </p:sp>
      <p:sp>
        <p:nvSpPr>
          <p:cNvPr id="10" name="Rectangle 9"/>
          <p:cNvSpPr/>
          <p:nvPr/>
        </p:nvSpPr>
        <p:spPr>
          <a:xfrm>
            <a:off x="762076" y="1356360"/>
            <a:ext cx="612648" cy="615369"/>
          </a:xfrm>
          <a:prstGeom prst="rect">
            <a:avLst/>
          </a:prstGeom>
          <a:solidFill>
            <a:srgbClr val="FF000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762076" y="2038766"/>
            <a:ext cx="612648" cy="615369"/>
          </a:xfrm>
          <a:prstGeom prst="rect">
            <a:avLst/>
          </a:prstGeom>
          <a:solidFill>
            <a:srgbClr val="FFC00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762076" y="2721172"/>
            <a:ext cx="612648" cy="615369"/>
          </a:xfrm>
          <a:prstGeom prst="rect">
            <a:avLst/>
          </a:prstGeom>
          <a:solidFill>
            <a:srgbClr val="FFFF0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762076" y="3403578"/>
            <a:ext cx="612648" cy="615369"/>
          </a:xfrm>
          <a:prstGeom prst="rect">
            <a:avLst/>
          </a:prstGeom>
          <a:solidFill>
            <a:srgbClr val="C0000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762076" y="4086599"/>
            <a:ext cx="612648" cy="615369"/>
          </a:xfrm>
          <a:prstGeom prst="rect">
            <a:avLst/>
          </a:prstGeom>
          <a:solidFill>
            <a:srgbClr val="92D05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762076" y="4769620"/>
            <a:ext cx="612648" cy="615369"/>
          </a:xfrm>
          <a:prstGeom prst="rect">
            <a:avLst/>
          </a:prstGeom>
          <a:solidFill>
            <a:srgbClr val="00B05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762076" y="5450087"/>
            <a:ext cx="612648" cy="615369"/>
          </a:xfrm>
          <a:prstGeom prst="rect">
            <a:avLst/>
          </a:prstGeom>
          <a:solidFill>
            <a:srgbClr val="00B0F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762076" y="6130554"/>
            <a:ext cx="612648" cy="615369"/>
          </a:xfrm>
          <a:prstGeom prst="rect">
            <a:avLst/>
          </a:prstGeom>
          <a:solidFill>
            <a:srgbClr val="0070C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655375" y="1411071"/>
            <a:ext cx="826049" cy="477054"/>
          </a:xfrm>
          <a:prstGeom prst="rect">
            <a:avLst/>
          </a:prstGeom>
          <a:noFill/>
        </p:spPr>
        <p:txBody>
          <a:bodyPr wrap="square" rtlCol="0">
            <a:spAutoFit/>
          </a:bodyPr>
          <a:lstStyle/>
          <a:p>
            <a:pPr algn="ctr"/>
            <a:r>
              <a:rPr lang="en-US" sz="2500" b="1" dirty="0" smtClean="0">
                <a:solidFill>
                  <a:schemeClr val="bg1"/>
                </a:solidFill>
                <a:latin typeface="Arial" panose="020B0604020202020204" pitchFamily="34" charset="0"/>
                <a:cs typeface="Arial" panose="020B0604020202020204" pitchFamily="34" charset="0"/>
              </a:rPr>
              <a:t>01</a:t>
            </a:r>
            <a:endParaRPr lang="en-US" sz="2500" b="1" dirty="0">
              <a:solidFill>
                <a:schemeClr val="bg1"/>
              </a:solidFill>
              <a:latin typeface="Arial" panose="020B0604020202020204" pitchFamily="34" charset="0"/>
              <a:cs typeface="Arial" panose="020B0604020202020204" pitchFamily="34" charset="0"/>
            </a:endParaRPr>
          </a:p>
        </p:txBody>
      </p:sp>
      <p:sp>
        <p:nvSpPr>
          <p:cNvPr id="19" name="TextBox 18"/>
          <p:cNvSpPr txBox="1"/>
          <p:nvPr/>
        </p:nvSpPr>
        <p:spPr>
          <a:xfrm>
            <a:off x="655369" y="2119746"/>
            <a:ext cx="826049" cy="477054"/>
          </a:xfrm>
          <a:prstGeom prst="rect">
            <a:avLst/>
          </a:prstGeom>
          <a:noFill/>
        </p:spPr>
        <p:txBody>
          <a:bodyPr wrap="square" rtlCol="0">
            <a:spAutoFit/>
          </a:bodyPr>
          <a:lstStyle/>
          <a:p>
            <a:pPr algn="ctr"/>
            <a:r>
              <a:rPr lang="en-US" sz="2500" b="1" smtClean="0">
                <a:solidFill>
                  <a:schemeClr val="bg1"/>
                </a:solidFill>
                <a:latin typeface="Arial" panose="020B0604020202020204" pitchFamily="34" charset="0"/>
                <a:cs typeface="Arial" panose="020B0604020202020204" pitchFamily="34" charset="0"/>
              </a:rPr>
              <a:t>02</a:t>
            </a:r>
            <a:endParaRPr lang="en-US" sz="2500" b="1" dirty="0">
              <a:solidFill>
                <a:schemeClr val="bg1"/>
              </a:solidFill>
              <a:latin typeface="Arial" panose="020B0604020202020204" pitchFamily="34" charset="0"/>
              <a:cs typeface="Arial" panose="020B0604020202020204" pitchFamily="34" charset="0"/>
            </a:endParaRPr>
          </a:p>
        </p:txBody>
      </p:sp>
      <p:sp>
        <p:nvSpPr>
          <p:cNvPr id="20" name="TextBox 19"/>
          <p:cNvSpPr txBox="1"/>
          <p:nvPr/>
        </p:nvSpPr>
        <p:spPr>
          <a:xfrm>
            <a:off x="655370" y="2818631"/>
            <a:ext cx="826049" cy="477054"/>
          </a:xfrm>
          <a:prstGeom prst="rect">
            <a:avLst/>
          </a:prstGeom>
          <a:noFill/>
        </p:spPr>
        <p:txBody>
          <a:bodyPr wrap="square" rtlCol="0">
            <a:spAutoFit/>
          </a:bodyPr>
          <a:lstStyle/>
          <a:p>
            <a:pPr algn="ctr"/>
            <a:r>
              <a:rPr lang="en-US" sz="2500" b="1" smtClean="0">
                <a:solidFill>
                  <a:schemeClr val="bg1"/>
                </a:solidFill>
                <a:latin typeface="Arial" panose="020B0604020202020204" pitchFamily="34" charset="0"/>
                <a:cs typeface="Arial" panose="020B0604020202020204" pitchFamily="34" charset="0"/>
              </a:rPr>
              <a:t>03</a:t>
            </a:r>
            <a:endParaRPr lang="en-US" sz="2500" b="1" dirty="0">
              <a:solidFill>
                <a:schemeClr val="bg1"/>
              </a:solidFill>
              <a:latin typeface="Arial" panose="020B0604020202020204" pitchFamily="34" charset="0"/>
              <a:cs typeface="Arial" panose="020B0604020202020204" pitchFamily="34" charset="0"/>
            </a:endParaRPr>
          </a:p>
        </p:txBody>
      </p:sp>
      <p:sp>
        <p:nvSpPr>
          <p:cNvPr id="21" name="TextBox 20"/>
          <p:cNvSpPr txBox="1"/>
          <p:nvPr/>
        </p:nvSpPr>
        <p:spPr>
          <a:xfrm>
            <a:off x="655371" y="3472735"/>
            <a:ext cx="826049" cy="477054"/>
          </a:xfrm>
          <a:prstGeom prst="rect">
            <a:avLst/>
          </a:prstGeom>
          <a:noFill/>
        </p:spPr>
        <p:txBody>
          <a:bodyPr wrap="square" rtlCol="0">
            <a:spAutoFit/>
          </a:bodyPr>
          <a:lstStyle/>
          <a:p>
            <a:pPr algn="ctr"/>
            <a:r>
              <a:rPr lang="en-US" sz="2500" b="1" smtClean="0">
                <a:solidFill>
                  <a:schemeClr val="bg1"/>
                </a:solidFill>
                <a:latin typeface="Arial" panose="020B0604020202020204" pitchFamily="34" charset="0"/>
                <a:cs typeface="Arial" panose="020B0604020202020204" pitchFamily="34" charset="0"/>
              </a:rPr>
              <a:t>04</a:t>
            </a:r>
            <a:endParaRPr lang="en-US" sz="2500" b="1" dirty="0">
              <a:solidFill>
                <a:schemeClr val="bg1"/>
              </a:solidFill>
              <a:latin typeface="Arial" panose="020B0604020202020204" pitchFamily="34" charset="0"/>
              <a:cs typeface="Arial" panose="020B0604020202020204" pitchFamily="34" charset="0"/>
            </a:endParaRPr>
          </a:p>
        </p:txBody>
      </p:sp>
      <p:sp>
        <p:nvSpPr>
          <p:cNvPr id="22" name="TextBox 21"/>
          <p:cNvSpPr txBox="1"/>
          <p:nvPr/>
        </p:nvSpPr>
        <p:spPr>
          <a:xfrm>
            <a:off x="655372" y="4154386"/>
            <a:ext cx="826049" cy="477054"/>
          </a:xfrm>
          <a:prstGeom prst="rect">
            <a:avLst/>
          </a:prstGeom>
          <a:noFill/>
        </p:spPr>
        <p:txBody>
          <a:bodyPr wrap="square" rtlCol="0">
            <a:spAutoFit/>
          </a:bodyPr>
          <a:lstStyle/>
          <a:p>
            <a:pPr algn="ctr"/>
            <a:r>
              <a:rPr lang="en-US" sz="2500" b="1" smtClean="0">
                <a:solidFill>
                  <a:schemeClr val="bg1"/>
                </a:solidFill>
                <a:latin typeface="Arial" panose="020B0604020202020204" pitchFamily="34" charset="0"/>
                <a:cs typeface="Arial" panose="020B0604020202020204" pitchFamily="34" charset="0"/>
              </a:rPr>
              <a:t>05</a:t>
            </a:r>
            <a:endParaRPr lang="en-US" sz="2500" b="1" dirty="0">
              <a:solidFill>
                <a:schemeClr val="bg1"/>
              </a:solidFill>
              <a:latin typeface="Arial" panose="020B0604020202020204" pitchFamily="34" charset="0"/>
              <a:cs typeface="Arial" panose="020B0604020202020204" pitchFamily="34" charset="0"/>
            </a:endParaRPr>
          </a:p>
        </p:txBody>
      </p:sp>
      <p:sp>
        <p:nvSpPr>
          <p:cNvPr id="23" name="TextBox 22"/>
          <p:cNvSpPr txBox="1"/>
          <p:nvPr/>
        </p:nvSpPr>
        <p:spPr>
          <a:xfrm>
            <a:off x="655373" y="4837407"/>
            <a:ext cx="826049" cy="477054"/>
          </a:xfrm>
          <a:prstGeom prst="rect">
            <a:avLst/>
          </a:prstGeom>
          <a:noFill/>
        </p:spPr>
        <p:txBody>
          <a:bodyPr wrap="square" rtlCol="0">
            <a:spAutoFit/>
          </a:bodyPr>
          <a:lstStyle/>
          <a:p>
            <a:pPr algn="ctr"/>
            <a:r>
              <a:rPr lang="en-US" sz="2500" b="1" smtClean="0">
                <a:solidFill>
                  <a:schemeClr val="bg1"/>
                </a:solidFill>
                <a:latin typeface="Arial" panose="020B0604020202020204" pitchFamily="34" charset="0"/>
                <a:cs typeface="Arial" panose="020B0604020202020204" pitchFamily="34" charset="0"/>
              </a:rPr>
              <a:t>06</a:t>
            </a:r>
            <a:endParaRPr lang="en-US" sz="2500" b="1" dirty="0">
              <a:solidFill>
                <a:schemeClr val="bg1"/>
              </a:solidFill>
              <a:latin typeface="Arial" panose="020B0604020202020204" pitchFamily="34" charset="0"/>
              <a:cs typeface="Arial" panose="020B0604020202020204" pitchFamily="34" charset="0"/>
            </a:endParaRPr>
          </a:p>
        </p:txBody>
      </p:sp>
      <p:sp>
        <p:nvSpPr>
          <p:cNvPr id="24" name="TextBox 23"/>
          <p:cNvSpPr txBox="1"/>
          <p:nvPr/>
        </p:nvSpPr>
        <p:spPr>
          <a:xfrm>
            <a:off x="655374" y="5521553"/>
            <a:ext cx="826049" cy="477054"/>
          </a:xfrm>
          <a:prstGeom prst="rect">
            <a:avLst/>
          </a:prstGeom>
          <a:noFill/>
        </p:spPr>
        <p:txBody>
          <a:bodyPr wrap="square" rtlCol="0">
            <a:spAutoFit/>
          </a:bodyPr>
          <a:lstStyle/>
          <a:p>
            <a:pPr algn="ctr"/>
            <a:r>
              <a:rPr lang="en-US" sz="2500" b="1" smtClean="0">
                <a:solidFill>
                  <a:schemeClr val="bg1"/>
                </a:solidFill>
                <a:latin typeface="Arial" panose="020B0604020202020204" pitchFamily="34" charset="0"/>
                <a:cs typeface="Arial" panose="020B0604020202020204" pitchFamily="34" charset="0"/>
              </a:rPr>
              <a:t>07</a:t>
            </a:r>
            <a:endParaRPr lang="en-US" sz="2500" b="1" dirty="0">
              <a:solidFill>
                <a:schemeClr val="bg1"/>
              </a:solidFill>
              <a:latin typeface="Arial" panose="020B0604020202020204" pitchFamily="34" charset="0"/>
              <a:cs typeface="Arial" panose="020B0604020202020204" pitchFamily="34" charset="0"/>
            </a:endParaRPr>
          </a:p>
        </p:txBody>
      </p:sp>
      <p:sp>
        <p:nvSpPr>
          <p:cNvPr id="25" name="TextBox 24"/>
          <p:cNvSpPr txBox="1"/>
          <p:nvPr/>
        </p:nvSpPr>
        <p:spPr>
          <a:xfrm>
            <a:off x="655374" y="6205699"/>
            <a:ext cx="826049" cy="477054"/>
          </a:xfrm>
          <a:prstGeom prst="rect">
            <a:avLst/>
          </a:prstGeom>
          <a:noFill/>
        </p:spPr>
        <p:txBody>
          <a:bodyPr wrap="square" rtlCol="0">
            <a:spAutoFit/>
          </a:bodyPr>
          <a:lstStyle/>
          <a:p>
            <a:pPr algn="ctr"/>
            <a:r>
              <a:rPr lang="en-US" sz="2500" b="1" smtClean="0">
                <a:solidFill>
                  <a:schemeClr val="bg1"/>
                </a:solidFill>
                <a:latin typeface="Arial" panose="020B0604020202020204" pitchFamily="34" charset="0"/>
                <a:cs typeface="Arial" panose="020B0604020202020204" pitchFamily="34" charset="0"/>
              </a:rPr>
              <a:t>08</a:t>
            </a:r>
            <a:endParaRPr lang="en-US" sz="2500" b="1" dirty="0">
              <a:solidFill>
                <a:schemeClr val="bg1"/>
              </a:solidFill>
              <a:latin typeface="Arial" panose="020B0604020202020204" pitchFamily="34" charset="0"/>
              <a:cs typeface="Arial" panose="020B0604020202020204" pitchFamily="34" charset="0"/>
            </a:endParaRPr>
          </a:p>
        </p:txBody>
      </p:sp>
      <p:sp>
        <p:nvSpPr>
          <p:cNvPr id="26" name="Rectangle 25"/>
          <p:cNvSpPr/>
          <p:nvPr/>
        </p:nvSpPr>
        <p:spPr>
          <a:xfrm>
            <a:off x="1481418" y="1356360"/>
            <a:ext cx="9772736" cy="615369"/>
          </a:xfrm>
          <a:prstGeom prst="rect">
            <a:avLst/>
          </a:prstGeom>
          <a:solidFill>
            <a:schemeClr val="accent5">
              <a:lumMod val="20000"/>
              <a:lumOff val="8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2400">
                <a:solidFill>
                  <a:schemeClr val="accent4">
                    <a:lumMod val="50000"/>
                  </a:schemeClr>
                </a:solidFill>
                <a:latin typeface="Arial" panose="020B0604020202020204" pitchFamily="34" charset="0"/>
                <a:cs typeface="Arial" panose="020B0604020202020204" pitchFamily="34" charset="0"/>
              </a:rPr>
              <a:t>導入  </a:t>
            </a:r>
            <a:r>
              <a:rPr lang="en-US" sz="2400">
                <a:solidFill>
                  <a:schemeClr val="accent4">
                    <a:lumMod val="50000"/>
                  </a:schemeClr>
                </a:solidFill>
                <a:latin typeface="Arial" panose="020B0604020202020204" pitchFamily="34" charset="0"/>
                <a:cs typeface="Arial" panose="020B0604020202020204" pitchFamily="34" charset="0"/>
              </a:rPr>
              <a:t>Introduction</a:t>
            </a:r>
          </a:p>
        </p:txBody>
      </p:sp>
      <p:sp>
        <p:nvSpPr>
          <p:cNvPr id="27" name="Rectangle 26"/>
          <p:cNvSpPr/>
          <p:nvPr/>
        </p:nvSpPr>
        <p:spPr>
          <a:xfrm>
            <a:off x="1481418" y="2035271"/>
            <a:ext cx="9772736" cy="615369"/>
          </a:xfrm>
          <a:prstGeom prst="rect">
            <a:avLst/>
          </a:prstGeom>
          <a:solidFill>
            <a:schemeClr val="accent5">
              <a:lumMod val="20000"/>
              <a:lumOff val="8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2400">
                <a:solidFill>
                  <a:schemeClr val="accent4">
                    <a:lumMod val="50000"/>
                  </a:schemeClr>
                </a:solidFill>
                <a:latin typeface="Arial" panose="020B0604020202020204" pitchFamily="34" charset="0"/>
                <a:cs typeface="Arial" panose="020B0604020202020204" pitchFamily="34" charset="0"/>
              </a:rPr>
              <a:t>プロジェクト管理  </a:t>
            </a:r>
            <a:r>
              <a:rPr lang="en-US" sz="2400">
                <a:solidFill>
                  <a:schemeClr val="accent4">
                    <a:lumMod val="50000"/>
                  </a:schemeClr>
                </a:solidFill>
                <a:latin typeface="Arial" panose="020B0604020202020204" pitchFamily="34" charset="0"/>
                <a:cs typeface="Arial" panose="020B0604020202020204" pitchFamily="34" charset="0"/>
              </a:rPr>
              <a:t>Project Management</a:t>
            </a:r>
          </a:p>
        </p:txBody>
      </p:sp>
      <p:sp>
        <p:nvSpPr>
          <p:cNvPr id="28" name="Rectangle 27"/>
          <p:cNvSpPr/>
          <p:nvPr/>
        </p:nvSpPr>
        <p:spPr>
          <a:xfrm>
            <a:off x="1481418" y="2716743"/>
            <a:ext cx="9772736" cy="615369"/>
          </a:xfrm>
          <a:prstGeom prst="rect">
            <a:avLst/>
          </a:prstGeom>
          <a:solidFill>
            <a:schemeClr val="accent5">
              <a:lumMod val="20000"/>
              <a:lumOff val="8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2400">
                <a:solidFill>
                  <a:schemeClr val="accent4">
                    <a:lumMod val="50000"/>
                  </a:schemeClr>
                </a:solidFill>
                <a:latin typeface="Arial" panose="020B0604020202020204" pitchFamily="34" charset="0"/>
                <a:cs typeface="Arial" panose="020B0604020202020204" pitchFamily="34" charset="0"/>
              </a:rPr>
              <a:t>ソフトウェア要求仕様 </a:t>
            </a:r>
            <a:r>
              <a:rPr lang="en-US" sz="2400" smtClean="0">
                <a:solidFill>
                  <a:schemeClr val="accent4">
                    <a:lumMod val="50000"/>
                  </a:schemeClr>
                </a:solidFill>
                <a:latin typeface="Arial" panose="020B0604020202020204" pitchFamily="34" charset="0"/>
                <a:cs typeface="Arial" panose="020B0604020202020204" pitchFamily="34" charset="0"/>
              </a:rPr>
              <a:t>Software </a:t>
            </a:r>
            <a:r>
              <a:rPr lang="en-US" sz="2400">
                <a:solidFill>
                  <a:schemeClr val="accent4">
                    <a:lumMod val="50000"/>
                  </a:schemeClr>
                </a:solidFill>
                <a:latin typeface="Arial" panose="020B0604020202020204" pitchFamily="34" charset="0"/>
                <a:cs typeface="Arial" panose="020B0604020202020204" pitchFamily="34" charset="0"/>
              </a:rPr>
              <a:t>Requirement Specification</a:t>
            </a:r>
          </a:p>
        </p:txBody>
      </p:sp>
      <p:sp>
        <p:nvSpPr>
          <p:cNvPr id="29" name="Rectangle 28"/>
          <p:cNvSpPr/>
          <p:nvPr/>
        </p:nvSpPr>
        <p:spPr>
          <a:xfrm>
            <a:off x="1481418" y="3408427"/>
            <a:ext cx="9772736" cy="615369"/>
          </a:xfrm>
          <a:prstGeom prst="rect">
            <a:avLst/>
          </a:prstGeom>
          <a:solidFill>
            <a:schemeClr val="accent5">
              <a:lumMod val="20000"/>
              <a:lumOff val="8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2400">
                <a:solidFill>
                  <a:schemeClr val="accent4">
                    <a:lumMod val="50000"/>
                  </a:schemeClr>
                </a:solidFill>
                <a:latin typeface="Arial" panose="020B0604020202020204" pitchFamily="34" charset="0"/>
                <a:cs typeface="Arial" panose="020B0604020202020204" pitchFamily="34" charset="0"/>
              </a:rPr>
              <a:t>ソフトウェア設計説明書 </a:t>
            </a:r>
            <a:r>
              <a:rPr lang="en-US" sz="2400" smtClean="0">
                <a:solidFill>
                  <a:schemeClr val="accent4">
                    <a:lumMod val="50000"/>
                  </a:schemeClr>
                </a:solidFill>
                <a:latin typeface="Arial" panose="020B0604020202020204" pitchFamily="34" charset="0"/>
                <a:cs typeface="Arial" panose="020B0604020202020204" pitchFamily="34" charset="0"/>
              </a:rPr>
              <a:t>Software </a:t>
            </a:r>
            <a:r>
              <a:rPr lang="en-US" sz="2400">
                <a:solidFill>
                  <a:schemeClr val="accent4">
                    <a:lumMod val="50000"/>
                  </a:schemeClr>
                </a:solidFill>
                <a:latin typeface="Arial" panose="020B0604020202020204" pitchFamily="34" charset="0"/>
                <a:cs typeface="Arial" panose="020B0604020202020204" pitchFamily="34" charset="0"/>
              </a:rPr>
              <a:t>Design Description</a:t>
            </a:r>
          </a:p>
        </p:txBody>
      </p:sp>
      <p:sp>
        <p:nvSpPr>
          <p:cNvPr id="30" name="Rectangle 29"/>
          <p:cNvSpPr/>
          <p:nvPr/>
        </p:nvSpPr>
        <p:spPr>
          <a:xfrm>
            <a:off x="1481418" y="4091583"/>
            <a:ext cx="9772736" cy="615369"/>
          </a:xfrm>
          <a:prstGeom prst="rect">
            <a:avLst/>
          </a:prstGeom>
          <a:solidFill>
            <a:schemeClr val="accent5">
              <a:lumMod val="20000"/>
              <a:lumOff val="8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2400">
                <a:solidFill>
                  <a:schemeClr val="accent4">
                    <a:lumMod val="50000"/>
                  </a:schemeClr>
                </a:solidFill>
                <a:latin typeface="Arial" panose="020B0604020202020204" pitchFamily="34" charset="0"/>
                <a:cs typeface="Arial" panose="020B0604020202020204" pitchFamily="34" charset="0"/>
              </a:rPr>
              <a:t>品質管理  </a:t>
            </a:r>
            <a:r>
              <a:rPr lang="en-US" sz="2400">
                <a:solidFill>
                  <a:schemeClr val="accent4">
                    <a:lumMod val="50000"/>
                  </a:schemeClr>
                </a:solidFill>
                <a:latin typeface="Arial" panose="020B0604020202020204" pitchFamily="34" charset="0"/>
                <a:cs typeface="Arial" panose="020B0604020202020204" pitchFamily="34" charset="0"/>
              </a:rPr>
              <a:t>Quality Control</a:t>
            </a:r>
          </a:p>
        </p:txBody>
      </p:sp>
      <p:sp>
        <p:nvSpPr>
          <p:cNvPr id="31" name="Rectangle 30"/>
          <p:cNvSpPr/>
          <p:nvPr/>
        </p:nvSpPr>
        <p:spPr>
          <a:xfrm>
            <a:off x="1481418" y="4768249"/>
            <a:ext cx="9772736" cy="615369"/>
          </a:xfrm>
          <a:prstGeom prst="rect">
            <a:avLst/>
          </a:prstGeom>
          <a:solidFill>
            <a:schemeClr val="accent5">
              <a:lumMod val="20000"/>
              <a:lumOff val="8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2400">
                <a:solidFill>
                  <a:schemeClr val="accent4">
                    <a:lumMod val="50000"/>
                  </a:schemeClr>
                </a:solidFill>
                <a:latin typeface="Arial" panose="020B0604020202020204" pitchFamily="34" charset="0"/>
                <a:cs typeface="Arial" panose="020B0604020202020204" pitchFamily="34" charset="0"/>
              </a:rPr>
              <a:t>プロジェクト結果  </a:t>
            </a:r>
            <a:r>
              <a:rPr lang="en-US" sz="2400">
                <a:solidFill>
                  <a:schemeClr val="accent4">
                    <a:lumMod val="50000"/>
                  </a:schemeClr>
                </a:solidFill>
                <a:latin typeface="Arial" panose="020B0604020202020204" pitchFamily="34" charset="0"/>
                <a:cs typeface="Arial" panose="020B0604020202020204" pitchFamily="34" charset="0"/>
              </a:rPr>
              <a:t>Project Result</a:t>
            </a:r>
          </a:p>
        </p:txBody>
      </p:sp>
      <p:sp>
        <p:nvSpPr>
          <p:cNvPr id="32" name="Rectangle 31"/>
          <p:cNvSpPr/>
          <p:nvPr/>
        </p:nvSpPr>
        <p:spPr>
          <a:xfrm>
            <a:off x="1481418" y="5449801"/>
            <a:ext cx="9772736" cy="615369"/>
          </a:xfrm>
          <a:prstGeom prst="rect">
            <a:avLst/>
          </a:prstGeom>
          <a:solidFill>
            <a:schemeClr val="accent5">
              <a:lumMod val="20000"/>
              <a:lumOff val="8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2400">
                <a:solidFill>
                  <a:schemeClr val="accent4">
                    <a:lumMod val="50000"/>
                  </a:schemeClr>
                </a:solidFill>
                <a:latin typeface="Arial" panose="020B0604020202020204" pitchFamily="34" charset="0"/>
                <a:cs typeface="Arial" panose="020B0604020202020204" pitchFamily="34" charset="0"/>
              </a:rPr>
              <a:t>デモ  </a:t>
            </a:r>
            <a:r>
              <a:rPr lang="en-US" sz="2400">
                <a:solidFill>
                  <a:schemeClr val="accent4">
                    <a:lumMod val="50000"/>
                  </a:schemeClr>
                </a:solidFill>
                <a:latin typeface="Arial" panose="020B0604020202020204" pitchFamily="34" charset="0"/>
                <a:cs typeface="Arial" panose="020B0604020202020204" pitchFamily="34" charset="0"/>
              </a:rPr>
              <a:t>Demo</a:t>
            </a:r>
          </a:p>
        </p:txBody>
      </p:sp>
      <p:sp>
        <p:nvSpPr>
          <p:cNvPr id="33" name="Rectangle 32"/>
          <p:cNvSpPr/>
          <p:nvPr/>
        </p:nvSpPr>
        <p:spPr>
          <a:xfrm>
            <a:off x="1481418" y="6130553"/>
            <a:ext cx="9772736" cy="615369"/>
          </a:xfrm>
          <a:prstGeom prst="rect">
            <a:avLst/>
          </a:prstGeom>
          <a:solidFill>
            <a:schemeClr val="accent5">
              <a:lumMod val="20000"/>
              <a:lumOff val="8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2400">
                <a:solidFill>
                  <a:schemeClr val="accent4">
                    <a:lumMod val="50000"/>
                  </a:schemeClr>
                </a:solidFill>
                <a:latin typeface="Arial" panose="020B0604020202020204" pitchFamily="34" charset="0"/>
                <a:cs typeface="Arial" panose="020B0604020202020204" pitchFamily="34" charset="0"/>
              </a:rPr>
              <a:t>質問と回答  </a:t>
            </a:r>
            <a:r>
              <a:rPr lang="en-US" sz="2400">
                <a:solidFill>
                  <a:schemeClr val="accent4">
                    <a:lumMod val="50000"/>
                  </a:schemeClr>
                </a:solidFill>
                <a:latin typeface="Arial" panose="020B0604020202020204" pitchFamily="34" charset="0"/>
                <a:cs typeface="Arial" panose="020B0604020202020204" pitchFamily="34" charset="0"/>
              </a:rPr>
              <a:t>Q &amp; A</a:t>
            </a:r>
          </a:p>
        </p:txBody>
      </p:sp>
    </p:spTree>
    <p:extLst>
      <p:ext uri="{BB962C8B-B14F-4D97-AF65-F5344CB8AC3E}">
        <p14:creationId xmlns:p14="http://schemas.microsoft.com/office/powerpoint/2010/main" val="75302261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46000">
              <a:schemeClr val="bg1">
                <a:lumMod val="95000"/>
              </a:schemeClr>
            </a:gs>
            <a:gs pos="100000">
              <a:schemeClr val="bg1">
                <a:lumMod val="85000"/>
              </a:schemeClr>
            </a:gs>
          </a:gsLst>
          <a:path path="circle">
            <a:fillToRect l="50000" t="130000" r="50000" b="-30000"/>
          </a:path>
        </a:gradFill>
        <a:effectLst/>
      </p:bgPr>
    </p:bg>
    <p:spTree>
      <p:nvGrpSpPr>
        <p:cNvPr id="1" name=""/>
        <p:cNvGrpSpPr/>
        <p:nvPr/>
      </p:nvGrpSpPr>
      <p:grpSpPr>
        <a:xfrm>
          <a:off x="0" y="0"/>
          <a:ext cx="0" cy="0"/>
          <a:chOff x="0" y="0"/>
          <a:chExt cx="0" cy="0"/>
        </a:xfrm>
      </p:grpSpPr>
      <p:grpSp>
        <p:nvGrpSpPr>
          <p:cNvPr id="2" name="Group 1"/>
          <p:cNvGrpSpPr/>
          <p:nvPr/>
        </p:nvGrpSpPr>
        <p:grpSpPr>
          <a:xfrm>
            <a:off x="0" y="6476870"/>
            <a:ext cx="12192000" cy="423333"/>
            <a:chOff x="0" y="6434667"/>
            <a:chExt cx="12192000" cy="423333"/>
          </a:xfrm>
          <a:solidFill>
            <a:schemeClr val="accent4"/>
          </a:solidFill>
        </p:grpSpPr>
        <p:sp>
          <p:nvSpPr>
            <p:cNvPr id="3" name="Rectangle 2"/>
            <p:cNvSpPr/>
            <p:nvPr/>
          </p:nvSpPr>
          <p:spPr>
            <a:xfrm>
              <a:off x="0" y="6434667"/>
              <a:ext cx="12192000" cy="42333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80189" y="6461667"/>
              <a:ext cx="5171749" cy="369332"/>
            </a:xfrm>
            <a:prstGeom prst="rect">
              <a:avLst/>
            </a:prstGeom>
            <a:grpFill/>
          </p:spPr>
          <p:txBody>
            <a:bodyPr wrap="square" rtlCol="0">
              <a:spAutoFit/>
            </a:bodyPr>
            <a:lstStyle/>
            <a:p>
              <a:r>
                <a:rPr lang="ja-JP" altLang="en-US">
                  <a:solidFill>
                    <a:schemeClr val="bg1"/>
                  </a:solidFill>
                  <a:latin typeface="Arial" panose="020B0604020202020204" pitchFamily="34" charset="0"/>
                  <a:cs typeface="Arial" panose="020B0604020202020204" pitchFamily="34" charset="0"/>
                </a:rPr>
                <a:t>プロジェクト管理  </a:t>
              </a:r>
              <a:r>
                <a:rPr lang="en-US" altLang="ja-JP">
                  <a:solidFill>
                    <a:schemeClr val="bg1"/>
                  </a:solidFill>
                  <a:latin typeface="Arial" panose="020B0604020202020204" pitchFamily="34" charset="0"/>
                  <a:cs typeface="Arial" panose="020B0604020202020204" pitchFamily="34" charset="0"/>
                </a:rPr>
                <a:t>Project Management</a:t>
              </a:r>
              <a:endParaRPr lang="en-US" b="1" dirty="0">
                <a:solidFill>
                  <a:schemeClr val="bg1"/>
                </a:solidFill>
                <a:latin typeface="Arial" panose="020B0604020202020204" pitchFamily="34" charset="0"/>
                <a:cs typeface="Arial" panose="020B0604020202020204" pitchFamily="34" charset="0"/>
              </a:endParaRPr>
            </a:p>
          </p:txBody>
        </p:sp>
        <p:pic>
          <p:nvPicPr>
            <p:cNvPr id="5"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10903861" y="6498991"/>
              <a:ext cx="851179" cy="262447"/>
            </a:xfrm>
            <a:prstGeom prst="rect">
              <a:avLst/>
            </a:prstGeom>
            <a:grpFill/>
            <a:extLst/>
          </p:spPr>
        </p:pic>
      </p:grpSp>
      <p:sp>
        <p:nvSpPr>
          <p:cNvPr id="6" name="Rectangle 5"/>
          <p:cNvSpPr/>
          <p:nvPr/>
        </p:nvSpPr>
        <p:spPr>
          <a:xfrm>
            <a:off x="0" y="199293"/>
            <a:ext cx="12192000" cy="914400"/>
          </a:xfrm>
          <a:prstGeom prst="rect">
            <a:avLst/>
          </a:prstGeom>
          <a:solidFill>
            <a:srgbClr val="188ED6"/>
          </a:solidFill>
          <a:ln>
            <a:noFill/>
          </a:ln>
          <a:effectLst>
            <a:outerShdw blurRad="63500" dist="38100" dir="5400000" sx="101000" sy="101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1" y="302550"/>
            <a:ext cx="12192002" cy="707886"/>
          </a:xfrm>
          <a:prstGeom prst="rect">
            <a:avLst/>
          </a:prstGeom>
          <a:noFill/>
        </p:spPr>
        <p:txBody>
          <a:bodyPr wrap="square" rtlCol="0">
            <a:spAutoFit/>
          </a:bodyPr>
          <a:lstStyle/>
          <a:p>
            <a:r>
              <a:rPr lang="en-US" sz="4000" smtClean="0">
                <a:solidFill>
                  <a:schemeClr val="bg1"/>
                </a:solidFill>
              </a:rPr>
              <a:t>3.3.</a:t>
            </a:r>
            <a:r>
              <a:rPr lang="ja-JP" altLang="en-US" sz="4000" smtClean="0">
                <a:solidFill>
                  <a:schemeClr val="bg1"/>
                </a:solidFill>
                <a:latin typeface="Arial" panose="020B0604020202020204" pitchFamily="34" charset="0"/>
                <a:cs typeface="Arial" panose="020B0604020202020204" pitchFamily="34" charset="0"/>
              </a:rPr>
              <a:t> </a:t>
            </a:r>
            <a:r>
              <a:rPr lang="ja-JP" altLang="en-US" sz="3600">
                <a:solidFill>
                  <a:schemeClr val="bg1"/>
                </a:solidFill>
                <a:latin typeface="Arial" panose="020B0604020202020204" pitchFamily="34" charset="0"/>
                <a:cs typeface="Arial" panose="020B0604020202020204" pitchFamily="34" charset="0"/>
              </a:rPr>
              <a:t>非機能要求  </a:t>
            </a:r>
            <a:r>
              <a:rPr lang="en-US" altLang="ja-JP" sz="3600">
                <a:solidFill>
                  <a:schemeClr val="bg1"/>
                </a:solidFill>
                <a:latin typeface="Arial" panose="020B0604020202020204" pitchFamily="34" charset="0"/>
                <a:cs typeface="Arial" panose="020B0604020202020204" pitchFamily="34" charset="0"/>
              </a:rPr>
              <a:t>Non-Functional Requirements</a:t>
            </a:r>
            <a:endParaRPr lang="en-US" sz="3600">
              <a:solidFill>
                <a:schemeClr val="bg1"/>
              </a:solidFill>
            </a:endParaRPr>
          </a:p>
        </p:txBody>
      </p:sp>
      <p:sp>
        <p:nvSpPr>
          <p:cNvPr id="13" name="Rectangle 12"/>
          <p:cNvSpPr/>
          <p:nvPr/>
        </p:nvSpPr>
        <p:spPr>
          <a:xfrm>
            <a:off x="322105" y="1345035"/>
            <a:ext cx="1307403" cy="502569"/>
          </a:xfrm>
          <a:prstGeom prst="rect">
            <a:avLst/>
          </a:prstGeom>
          <a:solidFill>
            <a:schemeClr val="accent4">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à coins arrondis 10"/>
          <p:cNvSpPr/>
          <p:nvPr/>
        </p:nvSpPr>
        <p:spPr>
          <a:xfrm>
            <a:off x="415889" y="1414111"/>
            <a:ext cx="1330849" cy="502569"/>
          </a:xfrm>
          <a:prstGeom prst="roundRect">
            <a:avLst>
              <a:gd name="adj" fmla="val 1470"/>
            </a:avLst>
          </a:prstGeom>
          <a:solidFill>
            <a:schemeClr val="accent4">
              <a:lumMod val="40000"/>
              <a:lumOff val="6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2000" smtClean="0">
                <a:solidFill>
                  <a:schemeClr val="tx1"/>
                </a:solidFill>
                <a:latin typeface="Arial" panose="020B0604020202020204" pitchFamily="34" charset="0"/>
                <a:cs typeface="Arial" panose="020B0604020202020204" pitchFamily="34" charset="0"/>
              </a:rPr>
              <a:t>Security:</a:t>
            </a:r>
            <a:endParaRPr kumimoji="1" lang="ja-JP" altLang="en-US" sz="2000">
              <a:solidFill>
                <a:schemeClr val="tx1"/>
              </a:solidFill>
              <a:latin typeface="Arial" panose="020B0604020202020204" pitchFamily="34" charset="0"/>
              <a:cs typeface="Arial" panose="020B0604020202020204" pitchFamily="34" charset="0"/>
            </a:endParaRPr>
          </a:p>
        </p:txBody>
      </p:sp>
      <p:sp>
        <p:nvSpPr>
          <p:cNvPr id="15" name="Content Placeholder 2"/>
          <p:cNvSpPr txBox="1">
            <a:spLocks/>
          </p:cNvSpPr>
          <p:nvPr/>
        </p:nvSpPr>
        <p:spPr>
          <a:xfrm>
            <a:off x="560015" y="2073304"/>
            <a:ext cx="10178323" cy="100986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buFont typeface="Wingdings" panose="05000000000000000000" pitchFamily="2" charset="2"/>
              <a:buChar char="Ø"/>
            </a:pPr>
            <a:r>
              <a:rPr lang="en-US" sz="1800">
                <a:solidFill>
                  <a:schemeClr val="accent4">
                    <a:lumMod val="50000"/>
                  </a:schemeClr>
                </a:solidFill>
                <a:latin typeface="Arial" panose="020B0604020202020204" pitchFamily="34" charset="0"/>
                <a:cs typeface="Arial" panose="020B0604020202020204" pitchFamily="34" charset="0"/>
              </a:rPr>
              <a:t>Password of user is md5-hashed before being sent in request to server and saved into </a:t>
            </a:r>
            <a:r>
              <a:rPr lang="en-US" sz="1800" smtClean="0">
                <a:solidFill>
                  <a:schemeClr val="accent4">
                    <a:lumMod val="50000"/>
                  </a:schemeClr>
                </a:solidFill>
                <a:latin typeface="Arial" panose="020B0604020202020204" pitchFamily="34" charset="0"/>
                <a:cs typeface="Arial" panose="020B0604020202020204" pitchFamily="34" charset="0"/>
              </a:rPr>
              <a:t>database.</a:t>
            </a:r>
          </a:p>
          <a:p>
            <a:pPr lvl="1">
              <a:buFont typeface="Wingdings" panose="05000000000000000000" pitchFamily="2" charset="2"/>
              <a:buChar char="Ø"/>
            </a:pPr>
            <a:r>
              <a:rPr lang="en-US" sz="1800">
                <a:solidFill>
                  <a:schemeClr val="accent4">
                    <a:lumMod val="50000"/>
                  </a:schemeClr>
                </a:solidFill>
                <a:latin typeface="Arial" panose="020B0604020202020204" pitchFamily="34" charset="0"/>
                <a:cs typeface="Arial" panose="020B0604020202020204" pitchFamily="34" charset="0"/>
              </a:rPr>
              <a:t>Request sent from client is authorize using cookies.</a:t>
            </a:r>
          </a:p>
        </p:txBody>
      </p:sp>
      <p:sp>
        <p:nvSpPr>
          <p:cNvPr id="19" name="Rectangle 18"/>
          <p:cNvSpPr/>
          <p:nvPr/>
        </p:nvSpPr>
        <p:spPr>
          <a:xfrm>
            <a:off x="322105" y="3708042"/>
            <a:ext cx="3581680" cy="502569"/>
          </a:xfrm>
          <a:prstGeom prst="rect">
            <a:avLst/>
          </a:prstGeom>
          <a:solidFill>
            <a:schemeClr val="accent4">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à coins arrondis 10"/>
          <p:cNvSpPr/>
          <p:nvPr/>
        </p:nvSpPr>
        <p:spPr>
          <a:xfrm>
            <a:off x="415889" y="3777118"/>
            <a:ext cx="3581680" cy="502569"/>
          </a:xfrm>
          <a:prstGeom prst="roundRect">
            <a:avLst>
              <a:gd name="adj" fmla="val 1470"/>
            </a:avLst>
          </a:prstGeom>
          <a:solidFill>
            <a:schemeClr val="accent4">
              <a:lumMod val="40000"/>
              <a:lumOff val="6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2000">
                <a:solidFill>
                  <a:schemeClr val="tx1"/>
                </a:solidFill>
                <a:latin typeface="Arial" panose="020B0604020202020204" pitchFamily="34" charset="0"/>
                <a:cs typeface="Arial" panose="020B0604020202020204" pitchFamily="34" charset="0"/>
              </a:rPr>
              <a:t>Maintainability &amp; Extensibility:</a:t>
            </a:r>
            <a:endParaRPr kumimoji="1" lang="ja-JP" altLang="en-US" sz="2000">
              <a:solidFill>
                <a:schemeClr val="tx1"/>
              </a:solidFill>
              <a:latin typeface="Arial" panose="020B0604020202020204" pitchFamily="34" charset="0"/>
              <a:cs typeface="Arial" panose="020B0604020202020204" pitchFamily="34" charset="0"/>
            </a:endParaRPr>
          </a:p>
        </p:txBody>
      </p:sp>
      <p:sp>
        <p:nvSpPr>
          <p:cNvPr id="21" name="Content Placeholder 2"/>
          <p:cNvSpPr txBox="1">
            <a:spLocks/>
          </p:cNvSpPr>
          <p:nvPr/>
        </p:nvSpPr>
        <p:spPr>
          <a:xfrm>
            <a:off x="560015" y="4436311"/>
            <a:ext cx="10178323" cy="100986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buFont typeface="Wingdings" panose="05000000000000000000" pitchFamily="2" charset="2"/>
              <a:buChar char="Ø"/>
            </a:pPr>
            <a:r>
              <a:rPr lang="en-US" sz="1800">
                <a:solidFill>
                  <a:schemeClr val="accent4">
                    <a:lumMod val="50000"/>
                  </a:schemeClr>
                </a:solidFill>
                <a:latin typeface="Arial" panose="020B0604020202020204" pitchFamily="34" charset="0"/>
                <a:cs typeface="Arial" panose="020B0604020202020204" pitchFamily="34" charset="0"/>
              </a:rPr>
              <a:t>Strictly follow Java &amp; JavaScript best practices and English-like syntax naming convention in order to help improve readability of source code and keep the Veazy website maintainable in the future.</a:t>
            </a:r>
          </a:p>
        </p:txBody>
      </p:sp>
    </p:spTree>
    <p:extLst>
      <p:ext uri="{BB962C8B-B14F-4D97-AF65-F5344CB8AC3E}">
        <p14:creationId xmlns:p14="http://schemas.microsoft.com/office/powerpoint/2010/main" val="240693908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46000">
              <a:schemeClr val="bg1">
                <a:lumMod val="95000"/>
              </a:schemeClr>
            </a:gs>
            <a:gs pos="100000">
              <a:schemeClr val="bg1">
                <a:lumMod val="85000"/>
              </a:schemeClr>
            </a:gs>
          </a:gsLst>
          <a:path path="circle">
            <a:fillToRect l="50000" t="130000" r="50000" b="-30000"/>
          </a:path>
        </a:gradFill>
        <a:effectLst/>
      </p:bgPr>
    </p:bg>
    <p:spTree>
      <p:nvGrpSpPr>
        <p:cNvPr id="1" name=""/>
        <p:cNvGrpSpPr/>
        <p:nvPr/>
      </p:nvGrpSpPr>
      <p:grpSpPr>
        <a:xfrm>
          <a:off x="0" y="0"/>
          <a:ext cx="0" cy="0"/>
          <a:chOff x="0" y="0"/>
          <a:chExt cx="0" cy="0"/>
        </a:xfrm>
      </p:grpSpPr>
      <p:grpSp>
        <p:nvGrpSpPr>
          <p:cNvPr id="2" name="Group 1"/>
          <p:cNvGrpSpPr/>
          <p:nvPr/>
        </p:nvGrpSpPr>
        <p:grpSpPr>
          <a:xfrm>
            <a:off x="0" y="6476870"/>
            <a:ext cx="12192000" cy="423333"/>
            <a:chOff x="0" y="6434667"/>
            <a:chExt cx="12192000" cy="423333"/>
          </a:xfrm>
          <a:solidFill>
            <a:schemeClr val="accent4"/>
          </a:solidFill>
        </p:grpSpPr>
        <p:sp>
          <p:nvSpPr>
            <p:cNvPr id="3" name="Rectangle 2"/>
            <p:cNvSpPr/>
            <p:nvPr/>
          </p:nvSpPr>
          <p:spPr>
            <a:xfrm>
              <a:off x="0" y="6434667"/>
              <a:ext cx="12192000" cy="42333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80189" y="6461667"/>
              <a:ext cx="5171749" cy="369332"/>
            </a:xfrm>
            <a:prstGeom prst="rect">
              <a:avLst/>
            </a:prstGeom>
            <a:grpFill/>
          </p:spPr>
          <p:txBody>
            <a:bodyPr wrap="square" rtlCol="0">
              <a:spAutoFit/>
            </a:bodyPr>
            <a:lstStyle/>
            <a:p>
              <a:r>
                <a:rPr lang="ja-JP" altLang="en-US">
                  <a:solidFill>
                    <a:schemeClr val="bg1"/>
                  </a:solidFill>
                  <a:latin typeface="Arial" panose="020B0604020202020204" pitchFamily="34" charset="0"/>
                  <a:cs typeface="Arial" panose="020B0604020202020204" pitchFamily="34" charset="0"/>
                </a:rPr>
                <a:t>プロジェクト管理  </a:t>
              </a:r>
              <a:r>
                <a:rPr lang="en-US" altLang="ja-JP">
                  <a:solidFill>
                    <a:schemeClr val="bg1"/>
                  </a:solidFill>
                  <a:latin typeface="Arial" panose="020B0604020202020204" pitchFamily="34" charset="0"/>
                  <a:cs typeface="Arial" panose="020B0604020202020204" pitchFamily="34" charset="0"/>
                </a:rPr>
                <a:t>Project Management</a:t>
              </a:r>
              <a:endParaRPr lang="en-US" b="1" dirty="0">
                <a:solidFill>
                  <a:schemeClr val="bg1"/>
                </a:solidFill>
                <a:latin typeface="Arial" panose="020B0604020202020204" pitchFamily="34" charset="0"/>
                <a:cs typeface="Arial" panose="020B0604020202020204" pitchFamily="34" charset="0"/>
              </a:endParaRPr>
            </a:p>
          </p:txBody>
        </p:sp>
        <p:pic>
          <p:nvPicPr>
            <p:cNvPr id="5"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10903861" y="6498991"/>
              <a:ext cx="851179" cy="262447"/>
            </a:xfrm>
            <a:prstGeom prst="rect">
              <a:avLst/>
            </a:prstGeom>
            <a:grpFill/>
            <a:extLst/>
          </p:spPr>
        </p:pic>
      </p:grpSp>
      <p:sp>
        <p:nvSpPr>
          <p:cNvPr id="6" name="Rectangle 5"/>
          <p:cNvSpPr/>
          <p:nvPr/>
        </p:nvSpPr>
        <p:spPr>
          <a:xfrm>
            <a:off x="0" y="199293"/>
            <a:ext cx="12192000" cy="914400"/>
          </a:xfrm>
          <a:prstGeom prst="rect">
            <a:avLst/>
          </a:prstGeom>
          <a:solidFill>
            <a:srgbClr val="188ED6"/>
          </a:solidFill>
          <a:ln>
            <a:noFill/>
          </a:ln>
          <a:effectLst>
            <a:outerShdw blurRad="63500" dist="38100" dir="5400000" sx="101000" sy="101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1" y="302550"/>
            <a:ext cx="12192002" cy="707886"/>
          </a:xfrm>
          <a:prstGeom prst="rect">
            <a:avLst/>
          </a:prstGeom>
          <a:noFill/>
        </p:spPr>
        <p:txBody>
          <a:bodyPr wrap="square" rtlCol="0">
            <a:spAutoFit/>
          </a:bodyPr>
          <a:lstStyle/>
          <a:p>
            <a:r>
              <a:rPr lang="en-US" sz="4000" smtClean="0">
                <a:solidFill>
                  <a:schemeClr val="bg1"/>
                </a:solidFill>
              </a:rPr>
              <a:t>3.3.</a:t>
            </a:r>
            <a:r>
              <a:rPr lang="ja-JP" altLang="en-US" sz="4000" smtClean="0">
                <a:solidFill>
                  <a:schemeClr val="bg1"/>
                </a:solidFill>
                <a:latin typeface="Arial" panose="020B0604020202020204" pitchFamily="34" charset="0"/>
                <a:cs typeface="Arial" panose="020B0604020202020204" pitchFamily="34" charset="0"/>
              </a:rPr>
              <a:t> </a:t>
            </a:r>
            <a:r>
              <a:rPr lang="ja-JP" altLang="en-US" sz="3600">
                <a:solidFill>
                  <a:schemeClr val="bg1"/>
                </a:solidFill>
                <a:latin typeface="Arial" panose="020B0604020202020204" pitchFamily="34" charset="0"/>
                <a:cs typeface="Arial" panose="020B0604020202020204" pitchFamily="34" charset="0"/>
              </a:rPr>
              <a:t>非機能要求  </a:t>
            </a:r>
            <a:r>
              <a:rPr lang="en-US" altLang="ja-JP" sz="3600">
                <a:solidFill>
                  <a:schemeClr val="bg1"/>
                </a:solidFill>
                <a:latin typeface="Arial" panose="020B0604020202020204" pitchFamily="34" charset="0"/>
                <a:cs typeface="Arial" panose="020B0604020202020204" pitchFamily="34" charset="0"/>
              </a:rPr>
              <a:t>Non-Functional Requirements</a:t>
            </a:r>
            <a:endParaRPr lang="en-US" sz="3600">
              <a:solidFill>
                <a:schemeClr val="bg1"/>
              </a:solidFill>
            </a:endParaRPr>
          </a:p>
        </p:txBody>
      </p:sp>
      <p:sp>
        <p:nvSpPr>
          <p:cNvPr id="13" name="Rectangle 12"/>
          <p:cNvSpPr/>
          <p:nvPr/>
        </p:nvSpPr>
        <p:spPr>
          <a:xfrm>
            <a:off x="322105" y="1345035"/>
            <a:ext cx="1729433" cy="502569"/>
          </a:xfrm>
          <a:prstGeom prst="rect">
            <a:avLst/>
          </a:prstGeom>
          <a:solidFill>
            <a:schemeClr val="accent4">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à coins arrondis 10"/>
          <p:cNvSpPr/>
          <p:nvPr/>
        </p:nvSpPr>
        <p:spPr>
          <a:xfrm>
            <a:off x="415889" y="1414111"/>
            <a:ext cx="1729434" cy="502569"/>
          </a:xfrm>
          <a:prstGeom prst="roundRect">
            <a:avLst>
              <a:gd name="adj" fmla="val 1470"/>
            </a:avLst>
          </a:prstGeom>
          <a:solidFill>
            <a:schemeClr val="accent4">
              <a:lumMod val="40000"/>
              <a:lumOff val="6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2000">
                <a:solidFill>
                  <a:schemeClr val="tx1"/>
                </a:solidFill>
                <a:latin typeface="Arial" panose="020B0604020202020204" pitchFamily="34" charset="0"/>
                <a:cs typeface="Arial" panose="020B0604020202020204" pitchFamily="34" charset="0"/>
              </a:rPr>
              <a:t>Performance:</a:t>
            </a:r>
            <a:endParaRPr kumimoji="1" lang="ja-JP" altLang="en-US" sz="2000">
              <a:solidFill>
                <a:schemeClr val="tx1"/>
              </a:solidFill>
              <a:latin typeface="Arial" panose="020B0604020202020204" pitchFamily="34" charset="0"/>
              <a:cs typeface="Arial" panose="020B0604020202020204" pitchFamily="34" charset="0"/>
            </a:endParaRPr>
          </a:p>
        </p:txBody>
      </p:sp>
      <p:sp>
        <p:nvSpPr>
          <p:cNvPr id="15" name="Content Placeholder 2"/>
          <p:cNvSpPr txBox="1">
            <a:spLocks/>
          </p:cNvSpPr>
          <p:nvPr/>
        </p:nvSpPr>
        <p:spPr>
          <a:xfrm>
            <a:off x="560015" y="2073304"/>
            <a:ext cx="10178323" cy="147811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buFont typeface="Wingdings" panose="05000000000000000000" pitchFamily="2" charset="2"/>
              <a:buChar char="Ø"/>
            </a:pPr>
            <a:r>
              <a:rPr lang="en-US" sz="1800">
                <a:solidFill>
                  <a:schemeClr val="accent4">
                    <a:lumMod val="50000"/>
                  </a:schemeClr>
                </a:solidFill>
                <a:latin typeface="Arial" panose="020B0604020202020204" pitchFamily="34" charset="0"/>
                <a:cs typeface="Arial" panose="020B0604020202020204" pitchFamily="34" charset="0"/>
              </a:rPr>
              <a:t>Response time when accessing an action on the system depending on system condition such as number of visitors, access tasks</a:t>
            </a:r>
            <a:r>
              <a:rPr lang="en-US" sz="1800" smtClean="0">
                <a:solidFill>
                  <a:schemeClr val="accent4">
                    <a:lumMod val="50000"/>
                  </a:schemeClr>
                </a:solidFill>
                <a:latin typeface="Arial" panose="020B0604020202020204" pitchFamily="34" charset="0"/>
                <a:cs typeface="Arial" panose="020B0604020202020204" pitchFamily="34" charset="0"/>
              </a:rPr>
              <a:t>.</a:t>
            </a:r>
          </a:p>
          <a:p>
            <a:pPr lvl="1">
              <a:buFont typeface="Wingdings" panose="05000000000000000000" pitchFamily="2" charset="2"/>
              <a:buChar char="Ø"/>
            </a:pPr>
            <a:r>
              <a:rPr lang="en-US" sz="1800">
                <a:solidFill>
                  <a:schemeClr val="accent4">
                    <a:lumMod val="50000"/>
                  </a:schemeClr>
                </a:solidFill>
                <a:latin typeface="Arial" panose="020B0604020202020204" pitchFamily="34" charset="0"/>
                <a:cs typeface="Arial" panose="020B0604020202020204" pitchFamily="34" charset="0"/>
              </a:rPr>
              <a:t>Time for loading image, media will be at most 15 seconds and time to progress any function will not exceed 17 </a:t>
            </a:r>
            <a:r>
              <a:rPr lang="en-US" sz="1800" smtClean="0">
                <a:solidFill>
                  <a:schemeClr val="accent4">
                    <a:lumMod val="50000"/>
                  </a:schemeClr>
                </a:solidFill>
                <a:latin typeface="Arial" panose="020B0604020202020204" pitchFamily="34" charset="0"/>
                <a:cs typeface="Arial" panose="020B0604020202020204" pitchFamily="34" charset="0"/>
              </a:rPr>
              <a:t>seconds.</a:t>
            </a:r>
            <a:endParaRPr lang="en-US" sz="1800">
              <a:solidFill>
                <a:schemeClr val="accent4">
                  <a:lumMod val="50000"/>
                </a:schemeClr>
              </a:solidFill>
              <a:latin typeface="Arial" panose="020B0604020202020204" pitchFamily="34" charset="0"/>
              <a:cs typeface="Arial" panose="020B0604020202020204" pitchFamily="34" charset="0"/>
            </a:endParaRPr>
          </a:p>
        </p:txBody>
      </p:sp>
      <p:sp>
        <p:nvSpPr>
          <p:cNvPr id="19" name="Rectangle 18"/>
          <p:cNvSpPr/>
          <p:nvPr/>
        </p:nvSpPr>
        <p:spPr>
          <a:xfrm>
            <a:off x="322105" y="3708042"/>
            <a:ext cx="1823218" cy="502569"/>
          </a:xfrm>
          <a:prstGeom prst="rect">
            <a:avLst/>
          </a:prstGeom>
          <a:solidFill>
            <a:schemeClr val="accent4">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à coins arrondis 10"/>
          <p:cNvSpPr/>
          <p:nvPr/>
        </p:nvSpPr>
        <p:spPr>
          <a:xfrm>
            <a:off x="415889" y="3777118"/>
            <a:ext cx="1858388" cy="502569"/>
          </a:xfrm>
          <a:prstGeom prst="roundRect">
            <a:avLst>
              <a:gd name="adj" fmla="val 1470"/>
            </a:avLst>
          </a:prstGeom>
          <a:solidFill>
            <a:schemeClr val="accent4">
              <a:lumMod val="40000"/>
              <a:lumOff val="6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2000">
                <a:solidFill>
                  <a:schemeClr val="tx1"/>
                </a:solidFill>
                <a:latin typeface="Arial" panose="020B0604020202020204" pitchFamily="34" charset="0"/>
                <a:cs typeface="Arial" panose="020B0604020202020204" pitchFamily="34" charset="0"/>
              </a:rPr>
              <a:t>Supportability:</a:t>
            </a:r>
            <a:endParaRPr kumimoji="1" lang="ja-JP" altLang="en-US" sz="2000">
              <a:solidFill>
                <a:schemeClr val="tx1"/>
              </a:solidFill>
              <a:latin typeface="Arial" panose="020B0604020202020204" pitchFamily="34" charset="0"/>
              <a:cs typeface="Arial" panose="020B0604020202020204" pitchFamily="34" charset="0"/>
            </a:endParaRPr>
          </a:p>
        </p:txBody>
      </p:sp>
      <p:sp>
        <p:nvSpPr>
          <p:cNvPr id="21" name="Content Placeholder 2"/>
          <p:cNvSpPr txBox="1">
            <a:spLocks/>
          </p:cNvSpPr>
          <p:nvPr/>
        </p:nvSpPr>
        <p:spPr>
          <a:xfrm>
            <a:off x="560015" y="4436311"/>
            <a:ext cx="10178323" cy="66322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buFont typeface="Wingdings" panose="05000000000000000000" pitchFamily="2" charset="2"/>
              <a:buChar char="Ø"/>
            </a:pPr>
            <a:r>
              <a:rPr lang="en-US" sz="1800">
                <a:solidFill>
                  <a:schemeClr val="accent4">
                    <a:lumMod val="50000"/>
                  </a:schemeClr>
                </a:solidFill>
                <a:latin typeface="Arial" panose="020B0604020202020204" pitchFamily="34" charset="0"/>
                <a:cs typeface="Arial" panose="020B0604020202020204" pitchFamily="34" charset="0"/>
              </a:rPr>
              <a:t>Web system is written in Java and Bootstrap, easily manage and upgrade and easily connect to database system.</a:t>
            </a:r>
          </a:p>
        </p:txBody>
      </p:sp>
    </p:spTree>
    <p:extLst>
      <p:ext uri="{BB962C8B-B14F-4D97-AF65-F5344CB8AC3E}">
        <p14:creationId xmlns:p14="http://schemas.microsoft.com/office/powerpoint/2010/main" val="106680649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tx2">
            <a:lumMod val="75000"/>
          </a:schemeClr>
        </a:solidFill>
        <a:effectLst/>
      </p:bgPr>
    </p:bg>
    <p:spTree>
      <p:nvGrpSpPr>
        <p:cNvPr id="1" name=""/>
        <p:cNvGrpSpPr/>
        <p:nvPr/>
      </p:nvGrpSpPr>
      <p:grpSpPr>
        <a:xfrm>
          <a:off x="0" y="0"/>
          <a:ext cx="0" cy="0"/>
          <a:chOff x="0" y="0"/>
          <a:chExt cx="0" cy="0"/>
        </a:xfrm>
      </p:grpSpPr>
      <p:sp>
        <p:nvSpPr>
          <p:cNvPr id="2" name="Rectangle 1"/>
          <p:cNvSpPr/>
          <p:nvPr/>
        </p:nvSpPr>
        <p:spPr>
          <a:xfrm>
            <a:off x="3015343" y="3287487"/>
            <a:ext cx="9176657" cy="2586841"/>
          </a:xfrm>
          <a:prstGeom prst="rect">
            <a:avLst/>
          </a:prstGeom>
          <a:solidFill>
            <a:schemeClr val="tx2">
              <a:lumMod val="50000"/>
              <a:alpha val="90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p:cNvSpPr/>
          <p:nvPr/>
        </p:nvSpPr>
        <p:spPr>
          <a:xfrm>
            <a:off x="3926477" y="3624940"/>
            <a:ext cx="1188720" cy="1188720"/>
          </a:xfrm>
          <a:prstGeom prst="ellipse">
            <a:avLst/>
          </a:prstGeom>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5981700" y="3624940"/>
            <a:ext cx="1188720" cy="1188720"/>
          </a:xfrm>
          <a:prstGeom prst="ellipse">
            <a:avLst/>
          </a:prstGeom>
          <a:solidFill>
            <a:schemeClr val="accent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8036923" y="3624940"/>
            <a:ext cx="1188720" cy="1188720"/>
          </a:xfrm>
          <a:prstGeom prst="ellipse">
            <a:avLst/>
          </a:prstGeom>
          <a:solidFill>
            <a:schemeClr val="accent4"/>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10092146" y="3624940"/>
            <a:ext cx="1188720" cy="1188720"/>
          </a:xfrm>
          <a:prstGeom prst="ellipse">
            <a:avLst/>
          </a:prstGeom>
          <a:solidFill>
            <a:schemeClr val="accent5"/>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3646986" y="4977959"/>
            <a:ext cx="1747701" cy="461665"/>
          </a:xfrm>
          <a:prstGeom prst="rect">
            <a:avLst/>
          </a:prstGeom>
        </p:spPr>
        <p:txBody>
          <a:bodyPr wrap="square">
            <a:spAutoFit/>
          </a:bodyPr>
          <a:lstStyle/>
          <a:p>
            <a:pPr algn="ctr"/>
            <a:r>
              <a:rPr lang="ja-JP" altLang="en-US" sz="1200">
                <a:solidFill>
                  <a:schemeClr val="bg1"/>
                </a:solidFill>
                <a:latin typeface="Arial" panose="020B0604020202020204" pitchFamily="34" charset="0"/>
                <a:cs typeface="Arial" panose="020B0604020202020204" pitchFamily="34" charset="0"/>
              </a:rPr>
              <a:t>テクノロジー と 理由</a:t>
            </a:r>
          </a:p>
          <a:p>
            <a:pPr algn="ctr"/>
            <a:r>
              <a:rPr lang="en-US" sz="1200">
                <a:solidFill>
                  <a:schemeClr val="bg1"/>
                </a:solidFill>
                <a:latin typeface="Arial" panose="020B0604020202020204" pitchFamily="34" charset="0"/>
                <a:cs typeface="Arial" panose="020B0604020202020204" pitchFamily="34" charset="0"/>
              </a:rPr>
              <a:t>Technology &amp; Reason</a:t>
            </a:r>
            <a:endParaRPr lang="en-US" sz="1200" dirty="0">
              <a:solidFill>
                <a:schemeClr val="bg1"/>
              </a:solidFill>
              <a:latin typeface="Arial" panose="020B0604020202020204" pitchFamily="34" charset="0"/>
              <a:cs typeface="Arial" panose="020B0604020202020204" pitchFamily="34" charset="0"/>
            </a:endParaRPr>
          </a:p>
        </p:txBody>
      </p:sp>
      <p:sp>
        <p:nvSpPr>
          <p:cNvPr id="9" name="Rectangle 8"/>
          <p:cNvSpPr/>
          <p:nvPr/>
        </p:nvSpPr>
        <p:spPr>
          <a:xfrm>
            <a:off x="5817326" y="4893271"/>
            <a:ext cx="1517468" cy="646331"/>
          </a:xfrm>
          <a:prstGeom prst="rect">
            <a:avLst/>
          </a:prstGeom>
        </p:spPr>
        <p:txBody>
          <a:bodyPr wrap="square">
            <a:spAutoFit/>
          </a:bodyPr>
          <a:lstStyle/>
          <a:p>
            <a:pPr algn="ctr"/>
            <a:r>
              <a:rPr lang="ja-JP" altLang="en-US" sz="1200">
                <a:solidFill>
                  <a:schemeClr val="bg1"/>
                </a:solidFill>
                <a:latin typeface="Arial" panose="020B0604020202020204" pitchFamily="34" charset="0"/>
                <a:cs typeface="Arial" panose="020B0604020202020204" pitchFamily="34" charset="0"/>
              </a:rPr>
              <a:t>アーキテクチャ表現</a:t>
            </a:r>
          </a:p>
          <a:p>
            <a:pPr algn="ctr"/>
            <a:r>
              <a:rPr lang="en-US" sz="1200">
                <a:solidFill>
                  <a:schemeClr val="bg1"/>
                </a:solidFill>
                <a:latin typeface="Arial" panose="020B0604020202020204" pitchFamily="34" charset="0"/>
                <a:cs typeface="Arial" panose="020B0604020202020204" pitchFamily="34" charset="0"/>
              </a:rPr>
              <a:t>Architecture Representation</a:t>
            </a:r>
            <a:endParaRPr lang="en-US" sz="1200" dirty="0">
              <a:solidFill>
                <a:schemeClr val="bg1"/>
              </a:solidFill>
            </a:endParaRPr>
          </a:p>
        </p:txBody>
      </p:sp>
      <p:sp>
        <p:nvSpPr>
          <p:cNvPr id="10" name="Rectangle 9"/>
          <p:cNvSpPr/>
          <p:nvPr/>
        </p:nvSpPr>
        <p:spPr>
          <a:xfrm>
            <a:off x="7872549" y="4977959"/>
            <a:ext cx="1517468" cy="461665"/>
          </a:xfrm>
          <a:prstGeom prst="rect">
            <a:avLst/>
          </a:prstGeom>
        </p:spPr>
        <p:txBody>
          <a:bodyPr wrap="square">
            <a:spAutoFit/>
          </a:bodyPr>
          <a:lstStyle/>
          <a:p>
            <a:pPr algn="ctr"/>
            <a:r>
              <a:rPr lang="ja-JP" altLang="en-US" sz="1200">
                <a:solidFill>
                  <a:schemeClr val="bg1"/>
                </a:solidFill>
                <a:latin typeface="Arial" panose="020B0604020202020204" pitchFamily="34" charset="0"/>
                <a:cs typeface="Arial" panose="020B0604020202020204" pitchFamily="34" charset="0"/>
              </a:rPr>
              <a:t>パッケージ ビュー</a:t>
            </a:r>
          </a:p>
          <a:p>
            <a:pPr algn="ctr"/>
            <a:r>
              <a:rPr lang="en-US" altLang="ja-JP" sz="1200">
                <a:solidFill>
                  <a:schemeClr val="bg1"/>
                </a:solidFill>
                <a:latin typeface="Arial" panose="020B0604020202020204" pitchFamily="34" charset="0"/>
                <a:cs typeface="Arial" panose="020B0604020202020204" pitchFamily="34" charset="0"/>
              </a:rPr>
              <a:t>Package View</a:t>
            </a:r>
            <a:endParaRPr lang="en-US" sz="1200" dirty="0">
              <a:solidFill>
                <a:schemeClr val="bg1"/>
              </a:solidFill>
            </a:endParaRPr>
          </a:p>
        </p:txBody>
      </p:sp>
      <p:sp>
        <p:nvSpPr>
          <p:cNvPr id="11" name="Rectangle 10"/>
          <p:cNvSpPr/>
          <p:nvPr/>
        </p:nvSpPr>
        <p:spPr>
          <a:xfrm>
            <a:off x="9927772" y="4977959"/>
            <a:ext cx="1517468" cy="461665"/>
          </a:xfrm>
          <a:prstGeom prst="rect">
            <a:avLst/>
          </a:prstGeom>
        </p:spPr>
        <p:txBody>
          <a:bodyPr wrap="square">
            <a:spAutoFit/>
          </a:bodyPr>
          <a:lstStyle/>
          <a:p>
            <a:pPr algn="ctr"/>
            <a:r>
              <a:rPr lang="ja-JP" altLang="en-US" sz="1200">
                <a:solidFill>
                  <a:schemeClr val="bg1"/>
                </a:solidFill>
                <a:latin typeface="Arial" panose="020B0604020202020204" pitchFamily="34" charset="0"/>
                <a:cs typeface="Arial" panose="020B0604020202020204" pitchFamily="34" charset="0"/>
              </a:rPr>
              <a:t>詳細設計</a:t>
            </a:r>
          </a:p>
          <a:p>
            <a:pPr algn="ctr"/>
            <a:r>
              <a:rPr lang="en-US" sz="1200">
                <a:solidFill>
                  <a:schemeClr val="bg1"/>
                </a:solidFill>
                <a:latin typeface="Arial" panose="020B0604020202020204" pitchFamily="34" charset="0"/>
                <a:cs typeface="Arial" panose="020B0604020202020204" pitchFamily="34" charset="0"/>
              </a:rPr>
              <a:t>Detailed Design</a:t>
            </a:r>
            <a:endParaRPr lang="en-US" sz="1200" dirty="0">
              <a:solidFill>
                <a:schemeClr val="bg1"/>
              </a:solidFill>
            </a:endParaRPr>
          </a:p>
        </p:txBody>
      </p:sp>
      <p:sp>
        <p:nvSpPr>
          <p:cNvPr id="12" name="Rectangle 11"/>
          <p:cNvSpPr/>
          <p:nvPr/>
        </p:nvSpPr>
        <p:spPr>
          <a:xfrm>
            <a:off x="5365060" y="1867486"/>
            <a:ext cx="6657592" cy="1323439"/>
          </a:xfrm>
          <a:prstGeom prst="rect">
            <a:avLst/>
          </a:prstGeom>
          <a:effectLst>
            <a:outerShdw blurRad="50800" dist="38100" dir="8100000" algn="tr" rotWithShape="0">
              <a:prstClr val="black">
                <a:alpha val="40000"/>
              </a:prstClr>
            </a:outerShdw>
          </a:effectLst>
        </p:spPr>
        <p:txBody>
          <a:bodyPr wrap="none">
            <a:spAutoFit/>
          </a:bodyPr>
          <a:lstStyle/>
          <a:p>
            <a:pPr algn="r"/>
            <a:r>
              <a:rPr lang="ja-JP" altLang="en-US" sz="4000">
                <a:solidFill>
                  <a:schemeClr val="bg1"/>
                </a:solidFill>
                <a:latin typeface="Arial" panose="020B0604020202020204" pitchFamily="34" charset="0"/>
                <a:cs typeface="Arial" panose="020B0604020202020204" pitchFamily="34" charset="0"/>
              </a:rPr>
              <a:t>ソフトウェア要求仕</a:t>
            </a:r>
            <a:r>
              <a:rPr lang="ja-JP" altLang="en-US" sz="4000" smtClean="0">
                <a:solidFill>
                  <a:schemeClr val="bg1"/>
                </a:solidFill>
                <a:latin typeface="Arial" panose="020B0604020202020204" pitchFamily="34" charset="0"/>
                <a:cs typeface="Arial" panose="020B0604020202020204" pitchFamily="34" charset="0"/>
              </a:rPr>
              <a:t>様</a:t>
            </a:r>
            <a:endParaRPr lang="en-US" altLang="ja-JP" sz="4000" smtClean="0">
              <a:solidFill>
                <a:schemeClr val="bg1"/>
              </a:solidFill>
              <a:latin typeface="Arial" panose="020B0604020202020204" pitchFamily="34" charset="0"/>
              <a:cs typeface="Arial" panose="020B0604020202020204" pitchFamily="34" charset="0"/>
            </a:endParaRPr>
          </a:p>
          <a:p>
            <a:pPr algn="r"/>
            <a:r>
              <a:rPr lang="en-US" sz="4000" smtClean="0">
                <a:solidFill>
                  <a:schemeClr val="bg1"/>
                </a:solidFill>
                <a:latin typeface="Arial" panose="020B0604020202020204" pitchFamily="34" charset="0"/>
                <a:cs typeface="Arial" panose="020B0604020202020204" pitchFamily="34" charset="0"/>
              </a:rPr>
              <a:t>Software </a:t>
            </a:r>
            <a:r>
              <a:rPr lang="en-US" sz="4000">
                <a:solidFill>
                  <a:schemeClr val="bg1"/>
                </a:solidFill>
                <a:latin typeface="Arial" panose="020B0604020202020204" pitchFamily="34" charset="0"/>
                <a:cs typeface="Arial" panose="020B0604020202020204" pitchFamily="34" charset="0"/>
              </a:rPr>
              <a:t>Design Description</a:t>
            </a:r>
            <a:endParaRPr lang="en-US" sz="4000" dirty="0">
              <a:solidFill>
                <a:schemeClr val="bg1"/>
              </a:solidFill>
              <a:latin typeface="Arial" panose="020B0604020202020204" pitchFamily="34" charset="0"/>
              <a:cs typeface="Arial" panose="020B0604020202020204" pitchFamily="34" charset="0"/>
            </a:endParaRPr>
          </a:p>
        </p:txBody>
      </p:sp>
      <p:sp>
        <p:nvSpPr>
          <p:cNvPr id="25" name="Rectangle 24"/>
          <p:cNvSpPr/>
          <p:nvPr/>
        </p:nvSpPr>
        <p:spPr>
          <a:xfrm>
            <a:off x="3990865" y="3832193"/>
            <a:ext cx="1059944" cy="7742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spc="-300" dirty="0" smtClean="0">
                <a:solidFill>
                  <a:prstClr val="white"/>
                </a:solidFill>
                <a:latin typeface="Arial" panose="020B0604020202020204" pitchFamily="34" charset="0"/>
                <a:cs typeface="Arial" panose="020B0604020202020204" pitchFamily="34" charset="0"/>
              </a:rPr>
              <a:t>01</a:t>
            </a:r>
            <a:endParaRPr lang="en-US" sz="3200" spc="-300" dirty="0">
              <a:solidFill>
                <a:prstClr val="white"/>
              </a:solidFill>
              <a:latin typeface="Arial" panose="020B0604020202020204" pitchFamily="34" charset="0"/>
              <a:cs typeface="Arial" panose="020B0604020202020204" pitchFamily="34" charset="0"/>
            </a:endParaRPr>
          </a:p>
        </p:txBody>
      </p:sp>
      <p:sp>
        <p:nvSpPr>
          <p:cNvPr id="32" name="Rectangle 31"/>
          <p:cNvSpPr/>
          <p:nvPr/>
        </p:nvSpPr>
        <p:spPr>
          <a:xfrm>
            <a:off x="6046088" y="3832193"/>
            <a:ext cx="1059944" cy="7742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spc="-300" smtClean="0">
                <a:solidFill>
                  <a:prstClr val="white"/>
                </a:solidFill>
                <a:latin typeface="Arial" panose="020B0604020202020204" pitchFamily="34" charset="0"/>
                <a:cs typeface="Arial" panose="020B0604020202020204" pitchFamily="34" charset="0"/>
              </a:rPr>
              <a:t>02</a:t>
            </a:r>
            <a:endParaRPr lang="en-US" sz="3200" spc="-300" dirty="0">
              <a:solidFill>
                <a:prstClr val="white"/>
              </a:solidFill>
              <a:latin typeface="Arial" panose="020B0604020202020204" pitchFamily="34" charset="0"/>
              <a:cs typeface="Arial" panose="020B0604020202020204" pitchFamily="34" charset="0"/>
            </a:endParaRPr>
          </a:p>
        </p:txBody>
      </p:sp>
      <p:sp>
        <p:nvSpPr>
          <p:cNvPr id="36" name="Rectangle 35"/>
          <p:cNvSpPr/>
          <p:nvPr/>
        </p:nvSpPr>
        <p:spPr>
          <a:xfrm>
            <a:off x="8101311" y="3832192"/>
            <a:ext cx="1059944" cy="7742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spc="-300" smtClean="0">
                <a:solidFill>
                  <a:prstClr val="white"/>
                </a:solidFill>
                <a:latin typeface="Arial" panose="020B0604020202020204" pitchFamily="34" charset="0"/>
                <a:cs typeface="Arial" panose="020B0604020202020204" pitchFamily="34" charset="0"/>
              </a:rPr>
              <a:t>03</a:t>
            </a:r>
            <a:endParaRPr lang="en-US" sz="3200" spc="-300" dirty="0">
              <a:solidFill>
                <a:prstClr val="white"/>
              </a:solidFill>
              <a:latin typeface="Arial" panose="020B0604020202020204" pitchFamily="34" charset="0"/>
              <a:cs typeface="Arial" panose="020B0604020202020204" pitchFamily="34" charset="0"/>
            </a:endParaRPr>
          </a:p>
        </p:txBody>
      </p:sp>
      <p:sp>
        <p:nvSpPr>
          <p:cNvPr id="37" name="Rectangle 36"/>
          <p:cNvSpPr/>
          <p:nvPr/>
        </p:nvSpPr>
        <p:spPr>
          <a:xfrm>
            <a:off x="10156534" y="3832191"/>
            <a:ext cx="1059944" cy="7742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spc="-300" smtClean="0">
                <a:solidFill>
                  <a:prstClr val="white"/>
                </a:solidFill>
                <a:latin typeface="Arial" panose="020B0604020202020204" pitchFamily="34" charset="0"/>
                <a:cs typeface="Arial" panose="020B0604020202020204" pitchFamily="34" charset="0"/>
              </a:rPr>
              <a:t>04</a:t>
            </a:r>
            <a:endParaRPr lang="en-US" sz="3200" spc="-300" dirty="0">
              <a:solidFill>
                <a:prstClr val="white"/>
              </a:solidFill>
              <a:latin typeface="Arial" panose="020B0604020202020204" pitchFamily="34" charset="0"/>
              <a:cs typeface="Arial" panose="020B0604020202020204" pitchFamily="34" charset="0"/>
            </a:endParaRPr>
          </a:p>
        </p:txBody>
      </p:sp>
      <p:grpSp>
        <p:nvGrpSpPr>
          <p:cNvPr id="38" name="Group 37"/>
          <p:cNvGrpSpPr/>
          <p:nvPr/>
        </p:nvGrpSpPr>
        <p:grpSpPr>
          <a:xfrm>
            <a:off x="0" y="6476870"/>
            <a:ext cx="12192000" cy="423333"/>
            <a:chOff x="0" y="6434667"/>
            <a:chExt cx="12192000" cy="423333"/>
          </a:xfrm>
          <a:solidFill>
            <a:srgbClr val="188ED6"/>
          </a:solidFill>
        </p:grpSpPr>
        <p:sp>
          <p:nvSpPr>
            <p:cNvPr id="39" name="Rectangle 38"/>
            <p:cNvSpPr/>
            <p:nvPr/>
          </p:nvSpPr>
          <p:spPr>
            <a:xfrm>
              <a:off x="0" y="6434667"/>
              <a:ext cx="12192000" cy="42333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p:cNvSpPr txBox="1"/>
            <p:nvPr/>
          </p:nvSpPr>
          <p:spPr>
            <a:xfrm>
              <a:off x="80189" y="6461667"/>
              <a:ext cx="4339411" cy="369332"/>
            </a:xfrm>
            <a:prstGeom prst="rect">
              <a:avLst/>
            </a:prstGeom>
            <a:grpFill/>
          </p:spPr>
          <p:txBody>
            <a:bodyPr wrap="square" rtlCol="0">
              <a:spAutoFit/>
            </a:bodyPr>
            <a:lstStyle/>
            <a:p>
              <a:r>
                <a:rPr lang="ja-JP" altLang="en-US">
                  <a:solidFill>
                    <a:schemeClr val="bg1"/>
                  </a:solidFill>
                  <a:latin typeface="Arial" panose="020B0604020202020204" pitchFamily="34" charset="0"/>
                  <a:cs typeface="Arial" panose="020B0604020202020204" pitchFamily="34" charset="0"/>
                </a:rPr>
                <a:t>内容 </a:t>
              </a:r>
              <a:r>
                <a:rPr lang="en-US" altLang="ja-JP" smtClean="0">
                  <a:solidFill>
                    <a:schemeClr val="bg1"/>
                  </a:solidFill>
                  <a:latin typeface="Arial" panose="020B0604020202020204" pitchFamily="34" charset="0"/>
                  <a:cs typeface="Arial" panose="020B0604020202020204" pitchFamily="34" charset="0"/>
                </a:rPr>
                <a:t>Content</a:t>
              </a:r>
              <a:endParaRPr lang="en-US" b="1" dirty="0">
                <a:solidFill>
                  <a:schemeClr val="bg1"/>
                </a:solidFill>
                <a:latin typeface="Arial" panose="020B0604020202020204" pitchFamily="34" charset="0"/>
                <a:cs typeface="Arial" panose="020B0604020202020204" pitchFamily="34" charset="0"/>
              </a:endParaRPr>
            </a:p>
          </p:txBody>
        </p:sp>
        <p:pic>
          <p:nvPicPr>
            <p:cNvPr id="41"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10903861" y="6498991"/>
              <a:ext cx="851179" cy="262447"/>
            </a:xfrm>
            <a:prstGeom prst="rect">
              <a:avLst/>
            </a:prstGeom>
            <a:grpFill/>
            <a:extLst/>
          </p:spPr>
        </p:pic>
      </p:grpSp>
    </p:spTree>
    <p:extLst>
      <p:ext uri="{BB962C8B-B14F-4D97-AF65-F5344CB8AC3E}">
        <p14:creationId xmlns:p14="http://schemas.microsoft.com/office/powerpoint/2010/main" val="38749112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46000">
              <a:schemeClr val="bg1">
                <a:lumMod val="95000"/>
              </a:schemeClr>
            </a:gs>
            <a:gs pos="100000">
              <a:schemeClr val="bg1">
                <a:lumMod val="85000"/>
              </a:schemeClr>
            </a:gs>
          </a:gsLst>
          <a:path path="circle">
            <a:fillToRect l="50000" t="130000" r="50000" b="-30000"/>
          </a:path>
        </a:gradFill>
        <a:effectLst/>
      </p:bgPr>
    </p:bg>
    <p:spTree>
      <p:nvGrpSpPr>
        <p:cNvPr id="1" name=""/>
        <p:cNvGrpSpPr/>
        <p:nvPr/>
      </p:nvGrpSpPr>
      <p:grpSpPr>
        <a:xfrm>
          <a:off x="0" y="0"/>
          <a:ext cx="0" cy="0"/>
          <a:chOff x="0" y="0"/>
          <a:chExt cx="0" cy="0"/>
        </a:xfrm>
      </p:grpSpPr>
      <p:grpSp>
        <p:nvGrpSpPr>
          <p:cNvPr id="2" name="Group 1"/>
          <p:cNvGrpSpPr/>
          <p:nvPr/>
        </p:nvGrpSpPr>
        <p:grpSpPr>
          <a:xfrm>
            <a:off x="0" y="6476870"/>
            <a:ext cx="12192000" cy="423333"/>
            <a:chOff x="0" y="6434667"/>
            <a:chExt cx="12192000" cy="423333"/>
          </a:xfrm>
          <a:solidFill>
            <a:schemeClr val="accent4"/>
          </a:solidFill>
        </p:grpSpPr>
        <p:sp>
          <p:nvSpPr>
            <p:cNvPr id="3" name="Rectangle 2"/>
            <p:cNvSpPr/>
            <p:nvPr/>
          </p:nvSpPr>
          <p:spPr>
            <a:xfrm>
              <a:off x="0" y="6434667"/>
              <a:ext cx="12192000" cy="42333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80189" y="6461667"/>
              <a:ext cx="6027534" cy="369332"/>
            </a:xfrm>
            <a:prstGeom prst="rect">
              <a:avLst/>
            </a:prstGeom>
            <a:grpFill/>
          </p:spPr>
          <p:txBody>
            <a:bodyPr wrap="square" rtlCol="0">
              <a:spAutoFit/>
            </a:bodyPr>
            <a:lstStyle/>
            <a:p>
              <a:r>
                <a:rPr lang="ja-JP" altLang="en-US">
                  <a:solidFill>
                    <a:schemeClr val="bg1"/>
                  </a:solidFill>
                  <a:latin typeface="Arial" panose="020B0604020202020204" pitchFamily="34" charset="0"/>
                  <a:cs typeface="Arial" panose="020B0604020202020204" pitchFamily="34" charset="0"/>
                </a:rPr>
                <a:t>ソフトウェア要求仕様  </a:t>
              </a:r>
              <a:r>
                <a:rPr lang="en-US" altLang="ja-JP">
                  <a:solidFill>
                    <a:schemeClr val="bg1"/>
                  </a:solidFill>
                  <a:latin typeface="Arial" panose="020B0604020202020204" pitchFamily="34" charset="0"/>
                  <a:cs typeface="Arial" panose="020B0604020202020204" pitchFamily="34" charset="0"/>
                </a:rPr>
                <a:t>Software Design Description</a:t>
              </a:r>
              <a:endParaRPr lang="en-US" b="1" dirty="0">
                <a:solidFill>
                  <a:schemeClr val="bg1"/>
                </a:solidFill>
                <a:latin typeface="Arial" panose="020B0604020202020204" pitchFamily="34" charset="0"/>
                <a:cs typeface="Arial" panose="020B0604020202020204" pitchFamily="34" charset="0"/>
              </a:endParaRPr>
            </a:p>
          </p:txBody>
        </p:sp>
        <p:pic>
          <p:nvPicPr>
            <p:cNvPr id="5"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10903861" y="6498991"/>
              <a:ext cx="851179" cy="262447"/>
            </a:xfrm>
            <a:prstGeom prst="rect">
              <a:avLst/>
            </a:prstGeom>
            <a:grpFill/>
            <a:extLst/>
          </p:spPr>
        </p:pic>
      </p:grpSp>
      <p:sp>
        <p:nvSpPr>
          <p:cNvPr id="6" name="Rectangle 5"/>
          <p:cNvSpPr/>
          <p:nvPr/>
        </p:nvSpPr>
        <p:spPr>
          <a:xfrm>
            <a:off x="0" y="199293"/>
            <a:ext cx="12192000" cy="914400"/>
          </a:xfrm>
          <a:prstGeom prst="rect">
            <a:avLst/>
          </a:prstGeom>
          <a:solidFill>
            <a:srgbClr val="188ED6"/>
          </a:solidFill>
          <a:ln>
            <a:noFill/>
          </a:ln>
          <a:effectLst>
            <a:outerShdw blurRad="63500" dist="38100" dir="5400000" sx="101000" sy="101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1" y="302550"/>
            <a:ext cx="12192002" cy="707886"/>
          </a:xfrm>
          <a:prstGeom prst="rect">
            <a:avLst/>
          </a:prstGeom>
          <a:noFill/>
        </p:spPr>
        <p:txBody>
          <a:bodyPr wrap="square" rtlCol="0">
            <a:spAutoFit/>
          </a:bodyPr>
          <a:lstStyle/>
          <a:p>
            <a:r>
              <a:rPr lang="en-US" sz="4000">
                <a:solidFill>
                  <a:schemeClr val="bg1"/>
                </a:solidFill>
              </a:rPr>
              <a:t>4</a:t>
            </a:r>
            <a:r>
              <a:rPr lang="en-US" sz="4000" smtClean="0">
                <a:solidFill>
                  <a:schemeClr val="bg1"/>
                </a:solidFill>
              </a:rPr>
              <a:t>.1.</a:t>
            </a:r>
            <a:r>
              <a:rPr lang="ja-JP" altLang="en-US" sz="4000" smtClean="0">
                <a:solidFill>
                  <a:schemeClr val="bg1"/>
                </a:solidFill>
                <a:latin typeface="Arial" panose="020B0604020202020204" pitchFamily="34" charset="0"/>
                <a:cs typeface="Arial" panose="020B0604020202020204" pitchFamily="34" charset="0"/>
              </a:rPr>
              <a:t> </a:t>
            </a:r>
            <a:r>
              <a:rPr lang="ja-JP" altLang="en-US" sz="3600">
                <a:solidFill>
                  <a:schemeClr val="bg1"/>
                </a:solidFill>
                <a:latin typeface="Arial" panose="020B0604020202020204" pitchFamily="34" charset="0"/>
                <a:cs typeface="Arial" panose="020B0604020202020204" pitchFamily="34" charset="0"/>
              </a:rPr>
              <a:t>テクノロジー と 理由  </a:t>
            </a:r>
            <a:r>
              <a:rPr lang="en-US" altLang="ja-JP" sz="3600">
                <a:solidFill>
                  <a:schemeClr val="bg1"/>
                </a:solidFill>
                <a:latin typeface="Arial" panose="020B0604020202020204" pitchFamily="34" charset="0"/>
                <a:cs typeface="Arial" panose="020B0604020202020204" pitchFamily="34" charset="0"/>
              </a:rPr>
              <a:t>Technology &amp; Reason</a:t>
            </a:r>
            <a:endParaRPr lang="en-US" sz="3600">
              <a:solidFill>
                <a:schemeClr val="bg1"/>
              </a:solidFill>
            </a:endParaRPr>
          </a:p>
        </p:txBody>
      </p:sp>
      <p:sp>
        <p:nvSpPr>
          <p:cNvPr id="13" name="Rectangle 12"/>
          <p:cNvSpPr/>
          <p:nvPr/>
        </p:nvSpPr>
        <p:spPr>
          <a:xfrm>
            <a:off x="322105" y="1485711"/>
            <a:ext cx="838480" cy="502569"/>
          </a:xfrm>
          <a:prstGeom prst="rect">
            <a:avLst/>
          </a:prstGeom>
          <a:solidFill>
            <a:schemeClr val="accent4">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à coins arrondis 10"/>
          <p:cNvSpPr/>
          <p:nvPr/>
        </p:nvSpPr>
        <p:spPr>
          <a:xfrm>
            <a:off x="415890" y="1554787"/>
            <a:ext cx="840448" cy="502569"/>
          </a:xfrm>
          <a:prstGeom prst="roundRect">
            <a:avLst>
              <a:gd name="adj" fmla="val 1470"/>
            </a:avLst>
          </a:prstGeom>
          <a:solidFill>
            <a:schemeClr val="accent4">
              <a:lumMod val="40000"/>
              <a:lumOff val="6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2000" smtClean="0">
                <a:solidFill>
                  <a:schemeClr val="tx1"/>
                </a:solidFill>
                <a:latin typeface="Arial" panose="020B0604020202020204" pitchFamily="34" charset="0"/>
                <a:cs typeface="Arial" panose="020B0604020202020204" pitchFamily="34" charset="0"/>
              </a:rPr>
              <a:t>MVC</a:t>
            </a:r>
            <a:endParaRPr kumimoji="1" lang="ja-JP" altLang="en-US" sz="2000">
              <a:solidFill>
                <a:schemeClr val="tx1"/>
              </a:solidFill>
              <a:latin typeface="Arial" panose="020B0604020202020204" pitchFamily="34" charset="0"/>
              <a:cs typeface="Arial" panose="020B0604020202020204" pitchFamily="34" charset="0"/>
            </a:endParaRPr>
          </a:p>
        </p:txBody>
      </p:sp>
      <p:sp>
        <p:nvSpPr>
          <p:cNvPr id="25" name="TextBox 24"/>
          <p:cNvSpPr txBox="1"/>
          <p:nvPr/>
        </p:nvSpPr>
        <p:spPr>
          <a:xfrm>
            <a:off x="1256337" y="2307093"/>
            <a:ext cx="10408125" cy="2246769"/>
          </a:xfrm>
          <a:prstGeom prst="rect">
            <a:avLst/>
          </a:prstGeom>
          <a:noFill/>
        </p:spPr>
        <p:txBody>
          <a:bodyPr wrap="square" rtlCol="0">
            <a:spAutoFit/>
          </a:bodyPr>
          <a:lstStyle/>
          <a:p>
            <a:pPr marL="800100" lvl="1" indent="-342900">
              <a:buFont typeface="Wingdings" panose="05000000000000000000" pitchFamily="2" charset="2"/>
              <a:buChar char="q"/>
            </a:pPr>
            <a:r>
              <a:rPr lang="en-US" sz="2000">
                <a:solidFill>
                  <a:schemeClr val="accent4">
                    <a:lumMod val="50000"/>
                  </a:schemeClr>
                </a:solidFill>
                <a:latin typeface="Arial" panose="020B0604020202020204" pitchFamily="34" charset="0"/>
                <a:cs typeface="Arial" panose="020B0604020202020204" pitchFamily="34" charset="0"/>
              </a:rPr>
              <a:t>Easily manage the complexity of application by dividing the application into three components: model, view and controller</a:t>
            </a:r>
            <a:r>
              <a:rPr lang="en-US" sz="2000" smtClean="0">
                <a:solidFill>
                  <a:schemeClr val="accent4">
                    <a:lumMod val="50000"/>
                  </a:schemeClr>
                </a:solidFill>
                <a:latin typeface="Arial" panose="020B0604020202020204" pitchFamily="34" charset="0"/>
                <a:cs typeface="Arial" panose="020B0604020202020204" pitchFamily="34" charset="0"/>
              </a:rPr>
              <a:t>.</a:t>
            </a:r>
          </a:p>
          <a:p>
            <a:pPr marL="800100" lvl="1" indent="-342900">
              <a:buFont typeface="Wingdings" panose="05000000000000000000" pitchFamily="2" charset="2"/>
              <a:buChar char="q"/>
            </a:pPr>
            <a:r>
              <a:rPr lang="en-US" sz="2000">
                <a:solidFill>
                  <a:schemeClr val="accent4">
                    <a:lumMod val="50000"/>
                  </a:schemeClr>
                </a:solidFill>
                <a:latin typeface="Arial" panose="020B0604020202020204" pitchFamily="34" charset="0"/>
                <a:cs typeface="Arial" panose="020B0604020202020204" pitchFamily="34" charset="0"/>
              </a:rPr>
              <a:t>Better support for TDD</a:t>
            </a:r>
            <a:r>
              <a:rPr lang="en-US" sz="2000" smtClean="0">
                <a:solidFill>
                  <a:schemeClr val="accent4">
                    <a:lumMod val="50000"/>
                  </a:schemeClr>
                </a:solidFill>
                <a:latin typeface="Arial" panose="020B0604020202020204" pitchFamily="34" charset="0"/>
                <a:cs typeface="Arial" panose="020B0604020202020204" pitchFamily="34" charset="0"/>
              </a:rPr>
              <a:t>.</a:t>
            </a:r>
          </a:p>
          <a:p>
            <a:pPr marL="800100" lvl="1" indent="-342900">
              <a:buFont typeface="Wingdings" panose="05000000000000000000" pitchFamily="2" charset="2"/>
              <a:buChar char="q"/>
            </a:pPr>
            <a:r>
              <a:rPr lang="en-US" sz="2000">
                <a:solidFill>
                  <a:schemeClr val="accent4">
                    <a:lumMod val="50000"/>
                  </a:schemeClr>
                </a:solidFill>
                <a:latin typeface="Arial" panose="020B0604020202020204" pitchFamily="34" charset="0"/>
                <a:cs typeface="Arial" panose="020B0604020202020204" pitchFamily="34" charset="0"/>
              </a:rPr>
              <a:t>It is a good support for application built by project team that has many developers and designers but still managed application features</a:t>
            </a:r>
            <a:r>
              <a:rPr lang="en-US" sz="2000" smtClean="0">
                <a:solidFill>
                  <a:schemeClr val="accent4">
                    <a:lumMod val="50000"/>
                  </a:schemeClr>
                </a:solidFill>
                <a:latin typeface="Arial" panose="020B0604020202020204" pitchFamily="34" charset="0"/>
                <a:cs typeface="Arial" panose="020B0604020202020204" pitchFamily="34" charset="0"/>
              </a:rPr>
              <a:t>.</a:t>
            </a:r>
          </a:p>
          <a:p>
            <a:pPr marL="800100" lvl="1" indent="-342900">
              <a:buFont typeface="Wingdings" panose="05000000000000000000" pitchFamily="2" charset="2"/>
              <a:buChar char="q"/>
            </a:pPr>
            <a:r>
              <a:rPr lang="en-US" sz="2000">
                <a:solidFill>
                  <a:schemeClr val="accent4">
                    <a:lumMod val="50000"/>
                  </a:schemeClr>
                </a:solidFill>
                <a:latin typeface="Arial" panose="020B0604020202020204" pitchFamily="34" charset="0"/>
                <a:cs typeface="Arial" panose="020B0604020202020204" pitchFamily="34" charset="0"/>
              </a:rPr>
              <a:t>Veazy system is an incomplete system for now. Veazy is built in the way that towards extensibility and maintainability in the future.</a:t>
            </a:r>
          </a:p>
        </p:txBody>
      </p:sp>
      <p:pic>
        <p:nvPicPr>
          <p:cNvPr id="15" name="Picture 4" descr="http://www.codestation.io/Images/mvcIc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02820" y="4382731"/>
            <a:ext cx="1701041" cy="1417534"/>
          </a:xfrm>
          <a:prstGeom prst="rect">
            <a:avLst/>
          </a:prstGeom>
          <a:noFill/>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448667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46000">
              <a:schemeClr val="bg1">
                <a:lumMod val="95000"/>
              </a:schemeClr>
            </a:gs>
            <a:gs pos="100000">
              <a:schemeClr val="bg1">
                <a:lumMod val="85000"/>
              </a:schemeClr>
            </a:gs>
          </a:gsLst>
          <a:path path="circle">
            <a:fillToRect l="50000" t="130000" r="50000" b="-30000"/>
          </a:path>
        </a:gradFill>
        <a:effectLst/>
      </p:bgPr>
    </p:bg>
    <p:spTree>
      <p:nvGrpSpPr>
        <p:cNvPr id="1" name=""/>
        <p:cNvGrpSpPr/>
        <p:nvPr/>
      </p:nvGrpSpPr>
      <p:grpSpPr>
        <a:xfrm>
          <a:off x="0" y="0"/>
          <a:ext cx="0" cy="0"/>
          <a:chOff x="0" y="0"/>
          <a:chExt cx="0" cy="0"/>
        </a:xfrm>
      </p:grpSpPr>
      <p:grpSp>
        <p:nvGrpSpPr>
          <p:cNvPr id="2" name="Group 1"/>
          <p:cNvGrpSpPr/>
          <p:nvPr/>
        </p:nvGrpSpPr>
        <p:grpSpPr>
          <a:xfrm>
            <a:off x="0" y="6476870"/>
            <a:ext cx="12192000" cy="423333"/>
            <a:chOff x="0" y="6434667"/>
            <a:chExt cx="12192000" cy="423333"/>
          </a:xfrm>
          <a:solidFill>
            <a:schemeClr val="accent4"/>
          </a:solidFill>
        </p:grpSpPr>
        <p:sp>
          <p:nvSpPr>
            <p:cNvPr id="3" name="Rectangle 2"/>
            <p:cNvSpPr/>
            <p:nvPr/>
          </p:nvSpPr>
          <p:spPr>
            <a:xfrm>
              <a:off x="0" y="6434667"/>
              <a:ext cx="12192000" cy="42333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80189" y="6461667"/>
              <a:ext cx="6027534" cy="369332"/>
            </a:xfrm>
            <a:prstGeom prst="rect">
              <a:avLst/>
            </a:prstGeom>
            <a:grpFill/>
          </p:spPr>
          <p:txBody>
            <a:bodyPr wrap="square" rtlCol="0">
              <a:spAutoFit/>
            </a:bodyPr>
            <a:lstStyle/>
            <a:p>
              <a:r>
                <a:rPr lang="ja-JP" altLang="en-US">
                  <a:solidFill>
                    <a:schemeClr val="bg1"/>
                  </a:solidFill>
                  <a:latin typeface="Arial" panose="020B0604020202020204" pitchFamily="34" charset="0"/>
                  <a:cs typeface="Arial" panose="020B0604020202020204" pitchFamily="34" charset="0"/>
                </a:rPr>
                <a:t>ソフトウェア要求仕様  </a:t>
              </a:r>
              <a:r>
                <a:rPr lang="en-US" altLang="ja-JP">
                  <a:solidFill>
                    <a:schemeClr val="bg1"/>
                  </a:solidFill>
                  <a:latin typeface="Arial" panose="020B0604020202020204" pitchFamily="34" charset="0"/>
                  <a:cs typeface="Arial" panose="020B0604020202020204" pitchFamily="34" charset="0"/>
                </a:rPr>
                <a:t>Software Design Description</a:t>
              </a:r>
              <a:endParaRPr lang="en-US" b="1" dirty="0">
                <a:solidFill>
                  <a:schemeClr val="bg1"/>
                </a:solidFill>
                <a:latin typeface="Arial" panose="020B0604020202020204" pitchFamily="34" charset="0"/>
                <a:cs typeface="Arial" panose="020B0604020202020204" pitchFamily="34" charset="0"/>
              </a:endParaRPr>
            </a:p>
          </p:txBody>
        </p:sp>
        <p:pic>
          <p:nvPicPr>
            <p:cNvPr id="5"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10903861" y="6498991"/>
              <a:ext cx="851179" cy="262447"/>
            </a:xfrm>
            <a:prstGeom prst="rect">
              <a:avLst/>
            </a:prstGeom>
            <a:grpFill/>
            <a:extLst/>
          </p:spPr>
        </p:pic>
      </p:grpSp>
      <p:sp>
        <p:nvSpPr>
          <p:cNvPr id="6" name="Rectangle 5"/>
          <p:cNvSpPr/>
          <p:nvPr/>
        </p:nvSpPr>
        <p:spPr>
          <a:xfrm>
            <a:off x="0" y="199293"/>
            <a:ext cx="12192000" cy="914400"/>
          </a:xfrm>
          <a:prstGeom prst="rect">
            <a:avLst/>
          </a:prstGeom>
          <a:solidFill>
            <a:srgbClr val="188ED6"/>
          </a:solidFill>
          <a:ln>
            <a:noFill/>
          </a:ln>
          <a:effectLst>
            <a:outerShdw blurRad="63500" dist="38100" dir="5400000" sx="101000" sy="101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1" y="302550"/>
            <a:ext cx="12192002" cy="707886"/>
          </a:xfrm>
          <a:prstGeom prst="rect">
            <a:avLst/>
          </a:prstGeom>
          <a:noFill/>
        </p:spPr>
        <p:txBody>
          <a:bodyPr wrap="square" rtlCol="0">
            <a:spAutoFit/>
          </a:bodyPr>
          <a:lstStyle/>
          <a:p>
            <a:r>
              <a:rPr lang="en-US" sz="4000">
                <a:solidFill>
                  <a:schemeClr val="bg1"/>
                </a:solidFill>
              </a:rPr>
              <a:t>4</a:t>
            </a:r>
            <a:r>
              <a:rPr lang="en-US" sz="4000" smtClean="0">
                <a:solidFill>
                  <a:schemeClr val="bg1"/>
                </a:solidFill>
              </a:rPr>
              <a:t>.1.</a:t>
            </a:r>
            <a:r>
              <a:rPr lang="ja-JP" altLang="en-US" sz="4000" smtClean="0">
                <a:solidFill>
                  <a:schemeClr val="bg1"/>
                </a:solidFill>
                <a:latin typeface="Arial" panose="020B0604020202020204" pitchFamily="34" charset="0"/>
                <a:cs typeface="Arial" panose="020B0604020202020204" pitchFamily="34" charset="0"/>
              </a:rPr>
              <a:t> </a:t>
            </a:r>
            <a:r>
              <a:rPr lang="ja-JP" altLang="en-US" sz="3600">
                <a:solidFill>
                  <a:schemeClr val="bg1"/>
                </a:solidFill>
                <a:latin typeface="Arial" panose="020B0604020202020204" pitchFamily="34" charset="0"/>
                <a:cs typeface="Arial" panose="020B0604020202020204" pitchFamily="34" charset="0"/>
              </a:rPr>
              <a:t>テクノロジー と 理由  </a:t>
            </a:r>
            <a:r>
              <a:rPr lang="en-US" altLang="ja-JP" sz="3600">
                <a:solidFill>
                  <a:schemeClr val="bg1"/>
                </a:solidFill>
                <a:latin typeface="Arial" panose="020B0604020202020204" pitchFamily="34" charset="0"/>
                <a:cs typeface="Arial" panose="020B0604020202020204" pitchFamily="34" charset="0"/>
              </a:rPr>
              <a:t>Technology &amp; Reason</a:t>
            </a:r>
            <a:endParaRPr lang="en-US" sz="3600">
              <a:solidFill>
                <a:schemeClr val="bg1"/>
              </a:solidFill>
            </a:endParaRPr>
          </a:p>
        </p:txBody>
      </p:sp>
      <p:sp>
        <p:nvSpPr>
          <p:cNvPr id="13" name="Rectangle 12"/>
          <p:cNvSpPr/>
          <p:nvPr/>
        </p:nvSpPr>
        <p:spPr>
          <a:xfrm>
            <a:off x="322104" y="1485711"/>
            <a:ext cx="1588757" cy="502569"/>
          </a:xfrm>
          <a:prstGeom prst="rect">
            <a:avLst/>
          </a:prstGeom>
          <a:solidFill>
            <a:schemeClr val="accent4">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à coins arrondis 10"/>
          <p:cNvSpPr/>
          <p:nvPr/>
        </p:nvSpPr>
        <p:spPr>
          <a:xfrm>
            <a:off x="415890" y="1554787"/>
            <a:ext cx="1612202" cy="502569"/>
          </a:xfrm>
          <a:prstGeom prst="roundRect">
            <a:avLst>
              <a:gd name="adj" fmla="val 1470"/>
            </a:avLst>
          </a:prstGeom>
          <a:solidFill>
            <a:schemeClr val="accent4">
              <a:lumMod val="40000"/>
              <a:lumOff val="6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2000" smtClean="0">
                <a:solidFill>
                  <a:schemeClr val="tx1"/>
                </a:solidFill>
                <a:latin typeface="Arial" panose="020B0604020202020204" pitchFamily="34" charset="0"/>
                <a:cs typeface="Arial" panose="020B0604020202020204" pitchFamily="34" charset="0"/>
              </a:rPr>
              <a:t>SpringMVC</a:t>
            </a:r>
            <a:endParaRPr kumimoji="1" lang="ja-JP" altLang="en-US" sz="2000">
              <a:solidFill>
                <a:schemeClr val="tx1"/>
              </a:solidFill>
              <a:latin typeface="Arial" panose="020B0604020202020204" pitchFamily="34" charset="0"/>
              <a:cs typeface="Arial" panose="020B0604020202020204" pitchFamily="34" charset="0"/>
            </a:endParaRPr>
          </a:p>
        </p:txBody>
      </p:sp>
      <p:sp>
        <p:nvSpPr>
          <p:cNvPr id="25" name="TextBox 24"/>
          <p:cNvSpPr txBox="1"/>
          <p:nvPr/>
        </p:nvSpPr>
        <p:spPr>
          <a:xfrm>
            <a:off x="1256337" y="2084356"/>
            <a:ext cx="10408125" cy="2862322"/>
          </a:xfrm>
          <a:prstGeom prst="rect">
            <a:avLst/>
          </a:prstGeom>
          <a:noFill/>
        </p:spPr>
        <p:txBody>
          <a:bodyPr wrap="square" rtlCol="0">
            <a:spAutoFit/>
          </a:bodyPr>
          <a:lstStyle/>
          <a:p>
            <a:pPr marL="800100" lvl="1" indent="-342900">
              <a:buFont typeface="Wingdings" panose="05000000000000000000" pitchFamily="2" charset="2"/>
              <a:buChar char="q"/>
            </a:pPr>
            <a:r>
              <a:rPr lang="en-US" sz="2000">
                <a:solidFill>
                  <a:schemeClr val="accent4">
                    <a:lumMod val="50000"/>
                  </a:schemeClr>
                </a:solidFill>
                <a:latin typeface="Arial" panose="020B0604020202020204" pitchFamily="34" charset="0"/>
                <a:cs typeface="Arial" panose="020B0604020202020204" pitchFamily="34" charset="0"/>
              </a:rPr>
              <a:t>Spring provides a very clean division between controllers, JavaBean models, and views</a:t>
            </a:r>
            <a:r>
              <a:rPr lang="en-US" sz="2000" smtClean="0">
                <a:solidFill>
                  <a:schemeClr val="accent4">
                    <a:lumMod val="50000"/>
                  </a:schemeClr>
                </a:solidFill>
                <a:latin typeface="Arial" panose="020B0604020202020204" pitchFamily="34" charset="0"/>
                <a:cs typeface="Arial" panose="020B0604020202020204" pitchFamily="34" charset="0"/>
              </a:rPr>
              <a:t>.</a:t>
            </a:r>
          </a:p>
          <a:p>
            <a:pPr marL="800100" lvl="1" indent="-342900">
              <a:buFont typeface="Wingdings" panose="05000000000000000000" pitchFamily="2" charset="2"/>
              <a:buChar char="q"/>
            </a:pPr>
            <a:r>
              <a:rPr lang="en-US" sz="2000">
                <a:solidFill>
                  <a:schemeClr val="accent4">
                    <a:lumMod val="50000"/>
                  </a:schemeClr>
                </a:solidFill>
                <a:latin typeface="Arial" panose="020B0604020202020204" pitchFamily="34" charset="0"/>
                <a:cs typeface="Arial" panose="020B0604020202020204" pitchFamily="34" charset="0"/>
              </a:rPr>
              <a:t>Spring’s MVC is very flexible, it is entirely based on interfaces</a:t>
            </a:r>
            <a:r>
              <a:rPr lang="en-US" sz="2000" smtClean="0">
                <a:solidFill>
                  <a:schemeClr val="accent4">
                    <a:lumMod val="50000"/>
                  </a:schemeClr>
                </a:solidFill>
                <a:latin typeface="Arial" panose="020B0604020202020204" pitchFamily="34" charset="0"/>
                <a:cs typeface="Arial" panose="020B0604020202020204" pitchFamily="34" charset="0"/>
              </a:rPr>
              <a:t>.</a:t>
            </a:r>
          </a:p>
          <a:p>
            <a:pPr marL="800100" lvl="1" indent="-342900">
              <a:buFont typeface="Wingdings" panose="05000000000000000000" pitchFamily="2" charset="2"/>
              <a:buChar char="q"/>
            </a:pPr>
            <a:r>
              <a:rPr lang="en-US" sz="2000">
                <a:solidFill>
                  <a:schemeClr val="accent4">
                    <a:lumMod val="50000"/>
                  </a:schemeClr>
                </a:solidFill>
                <a:latin typeface="Arial" panose="020B0604020202020204" pitchFamily="34" charset="0"/>
                <a:cs typeface="Arial" panose="020B0604020202020204" pitchFamily="34" charset="0"/>
              </a:rPr>
              <a:t>Spring provides interceptors as well as controllers, making it easy to factor out behavior common to the handling of many requests</a:t>
            </a:r>
            <a:r>
              <a:rPr lang="en-US" sz="2000" smtClean="0">
                <a:solidFill>
                  <a:schemeClr val="accent4">
                    <a:lumMod val="50000"/>
                  </a:schemeClr>
                </a:solidFill>
                <a:latin typeface="Arial" panose="020B0604020202020204" pitchFamily="34" charset="0"/>
                <a:cs typeface="Arial" panose="020B0604020202020204" pitchFamily="34" charset="0"/>
              </a:rPr>
              <a:t>.</a:t>
            </a:r>
          </a:p>
          <a:p>
            <a:pPr marL="800100" lvl="1" indent="-342900">
              <a:buFont typeface="Wingdings" panose="05000000000000000000" pitchFamily="2" charset="2"/>
              <a:buChar char="q"/>
            </a:pPr>
            <a:r>
              <a:rPr lang="en-US" sz="2000">
                <a:solidFill>
                  <a:schemeClr val="accent4">
                    <a:lumMod val="50000"/>
                  </a:schemeClr>
                </a:solidFill>
                <a:latin typeface="Arial" panose="020B0604020202020204" pitchFamily="34" charset="0"/>
                <a:cs typeface="Arial" panose="020B0604020202020204" pitchFamily="34" charset="0"/>
              </a:rPr>
              <a:t>Spring Controllers are configured via IoC. This makes them easy to test, and beautifully integrated with other objects managed by Spring</a:t>
            </a:r>
            <a:r>
              <a:rPr lang="en-US" sz="2000" smtClean="0">
                <a:solidFill>
                  <a:schemeClr val="accent4">
                    <a:lumMod val="50000"/>
                  </a:schemeClr>
                </a:solidFill>
                <a:latin typeface="Arial" panose="020B0604020202020204" pitchFamily="34" charset="0"/>
                <a:cs typeface="Arial" panose="020B0604020202020204" pitchFamily="34" charset="0"/>
              </a:rPr>
              <a:t>.</a:t>
            </a:r>
          </a:p>
          <a:p>
            <a:pPr marL="800100" lvl="1" indent="-342900">
              <a:buFont typeface="Wingdings" panose="05000000000000000000" pitchFamily="2" charset="2"/>
              <a:buChar char="q"/>
            </a:pPr>
            <a:r>
              <a:rPr lang="en-US" sz="2000">
                <a:solidFill>
                  <a:schemeClr val="accent4">
                    <a:lumMod val="50000"/>
                  </a:schemeClr>
                </a:solidFill>
                <a:latin typeface="Arial" panose="020B0604020202020204" pitchFamily="34" charset="0"/>
                <a:cs typeface="Arial" panose="020B0604020202020204" pitchFamily="34" charset="0"/>
              </a:rPr>
              <a:t>No ActionForms. Bind directly to domain objects</a:t>
            </a:r>
            <a:r>
              <a:rPr lang="en-US" sz="2000" smtClean="0">
                <a:solidFill>
                  <a:schemeClr val="accent4">
                    <a:lumMod val="50000"/>
                  </a:schemeClr>
                </a:solidFill>
                <a:latin typeface="Arial" panose="020B0604020202020204" pitchFamily="34" charset="0"/>
                <a:cs typeface="Arial" panose="020B0604020202020204" pitchFamily="34" charset="0"/>
              </a:rPr>
              <a:t>.</a:t>
            </a:r>
          </a:p>
          <a:p>
            <a:pPr marL="800100" lvl="1" indent="-342900">
              <a:buFont typeface="Wingdings" panose="05000000000000000000" pitchFamily="2" charset="2"/>
              <a:buChar char="q"/>
            </a:pPr>
            <a:r>
              <a:rPr lang="en-US" sz="2000">
                <a:solidFill>
                  <a:schemeClr val="accent4">
                    <a:lumMod val="50000"/>
                  </a:schemeClr>
                </a:solidFill>
                <a:latin typeface="Arial" panose="020B0604020202020204" pitchFamily="34" charset="0"/>
                <a:cs typeface="Arial" panose="020B0604020202020204" pitchFamily="34" charset="0"/>
              </a:rPr>
              <a:t>Spring has a well defined interface to business layer.</a:t>
            </a:r>
          </a:p>
        </p:txBody>
      </p:sp>
      <p:pic>
        <p:nvPicPr>
          <p:cNvPr id="26" name="Picture 2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29877" y="4126523"/>
            <a:ext cx="3725163" cy="2180232"/>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424377740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6476870"/>
            <a:ext cx="12192000" cy="423333"/>
            <a:chOff x="0" y="6434667"/>
            <a:chExt cx="12192000" cy="423333"/>
          </a:xfrm>
          <a:solidFill>
            <a:schemeClr val="accent4"/>
          </a:solidFill>
        </p:grpSpPr>
        <p:sp>
          <p:nvSpPr>
            <p:cNvPr id="3" name="Rectangle 2"/>
            <p:cNvSpPr/>
            <p:nvPr/>
          </p:nvSpPr>
          <p:spPr>
            <a:xfrm>
              <a:off x="0" y="6434667"/>
              <a:ext cx="12192000" cy="42333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80189" y="6461667"/>
              <a:ext cx="6027534" cy="369332"/>
            </a:xfrm>
            <a:prstGeom prst="rect">
              <a:avLst/>
            </a:prstGeom>
            <a:grpFill/>
          </p:spPr>
          <p:txBody>
            <a:bodyPr wrap="square" rtlCol="0">
              <a:spAutoFit/>
            </a:bodyPr>
            <a:lstStyle/>
            <a:p>
              <a:r>
                <a:rPr lang="ja-JP" altLang="en-US">
                  <a:solidFill>
                    <a:schemeClr val="bg1"/>
                  </a:solidFill>
                  <a:latin typeface="Arial" panose="020B0604020202020204" pitchFamily="34" charset="0"/>
                  <a:cs typeface="Arial" panose="020B0604020202020204" pitchFamily="34" charset="0"/>
                </a:rPr>
                <a:t>ソフトウェア要求仕様  </a:t>
              </a:r>
              <a:r>
                <a:rPr lang="en-US" altLang="ja-JP">
                  <a:solidFill>
                    <a:schemeClr val="bg1"/>
                  </a:solidFill>
                  <a:latin typeface="Arial" panose="020B0604020202020204" pitchFamily="34" charset="0"/>
                  <a:cs typeface="Arial" panose="020B0604020202020204" pitchFamily="34" charset="0"/>
                </a:rPr>
                <a:t>Software Design Description</a:t>
              </a:r>
              <a:endParaRPr lang="en-US" b="1" dirty="0">
                <a:solidFill>
                  <a:schemeClr val="bg1"/>
                </a:solidFill>
                <a:latin typeface="Arial" panose="020B0604020202020204" pitchFamily="34" charset="0"/>
                <a:cs typeface="Arial" panose="020B0604020202020204" pitchFamily="34" charset="0"/>
              </a:endParaRPr>
            </a:p>
          </p:txBody>
        </p:sp>
        <p:pic>
          <p:nvPicPr>
            <p:cNvPr id="5"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10903861" y="6498991"/>
              <a:ext cx="851179" cy="262447"/>
            </a:xfrm>
            <a:prstGeom prst="rect">
              <a:avLst/>
            </a:prstGeom>
            <a:grpFill/>
            <a:extLst/>
          </p:spPr>
        </p:pic>
      </p:grpSp>
      <p:sp>
        <p:nvSpPr>
          <p:cNvPr id="6" name="Rectangle 5"/>
          <p:cNvSpPr/>
          <p:nvPr/>
        </p:nvSpPr>
        <p:spPr>
          <a:xfrm>
            <a:off x="0" y="199293"/>
            <a:ext cx="12192000" cy="914400"/>
          </a:xfrm>
          <a:prstGeom prst="rect">
            <a:avLst/>
          </a:prstGeom>
          <a:solidFill>
            <a:srgbClr val="188ED6"/>
          </a:solidFill>
          <a:ln>
            <a:noFill/>
          </a:ln>
          <a:effectLst>
            <a:outerShdw blurRad="63500" dist="38100" dir="5400000" sx="101000" sy="101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1" y="302550"/>
            <a:ext cx="12192002" cy="707886"/>
          </a:xfrm>
          <a:prstGeom prst="rect">
            <a:avLst/>
          </a:prstGeom>
          <a:noFill/>
        </p:spPr>
        <p:txBody>
          <a:bodyPr wrap="square" rtlCol="0">
            <a:spAutoFit/>
          </a:bodyPr>
          <a:lstStyle/>
          <a:p>
            <a:r>
              <a:rPr lang="en-US" sz="4000">
                <a:solidFill>
                  <a:schemeClr val="bg1"/>
                </a:solidFill>
              </a:rPr>
              <a:t>4</a:t>
            </a:r>
            <a:r>
              <a:rPr lang="en-US" sz="4000" smtClean="0">
                <a:solidFill>
                  <a:schemeClr val="bg1"/>
                </a:solidFill>
              </a:rPr>
              <a:t>.1.</a:t>
            </a:r>
            <a:r>
              <a:rPr lang="ja-JP" altLang="en-US" sz="4000" smtClean="0">
                <a:solidFill>
                  <a:schemeClr val="bg1"/>
                </a:solidFill>
                <a:latin typeface="Arial" panose="020B0604020202020204" pitchFamily="34" charset="0"/>
                <a:cs typeface="Arial" panose="020B0604020202020204" pitchFamily="34" charset="0"/>
              </a:rPr>
              <a:t> </a:t>
            </a:r>
            <a:r>
              <a:rPr lang="ja-JP" altLang="en-US" sz="3600">
                <a:solidFill>
                  <a:schemeClr val="bg1"/>
                </a:solidFill>
                <a:latin typeface="Arial" panose="020B0604020202020204" pitchFamily="34" charset="0"/>
                <a:cs typeface="Arial" panose="020B0604020202020204" pitchFamily="34" charset="0"/>
              </a:rPr>
              <a:t>テクノロジー と 理由  </a:t>
            </a:r>
            <a:r>
              <a:rPr lang="en-US" altLang="ja-JP" sz="3600">
                <a:solidFill>
                  <a:schemeClr val="bg1"/>
                </a:solidFill>
                <a:latin typeface="Arial" panose="020B0604020202020204" pitchFamily="34" charset="0"/>
                <a:cs typeface="Arial" panose="020B0604020202020204" pitchFamily="34" charset="0"/>
              </a:rPr>
              <a:t>Technology &amp; Reason</a:t>
            </a:r>
            <a:endParaRPr lang="en-US" sz="3600">
              <a:solidFill>
                <a:schemeClr val="bg1"/>
              </a:solidFill>
            </a:endParaRPr>
          </a:p>
        </p:txBody>
      </p:sp>
      <p:sp>
        <p:nvSpPr>
          <p:cNvPr id="13" name="Rectangle 12"/>
          <p:cNvSpPr/>
          <p:nvPr/>
        </p:nvSpPr>
        <p:spPr>
          <a:xfrm>
            <a:off x="322104" y="1485711"/>
            <a:ext cx="1893558" cy="502569"/>
          </a:xfrm>
          <a:prstGeom prst="rect">
            <a:avLst/>
          </a:prstGeom>
          <a:solidFill>
            <a:schemeClr val="accent4">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à coins arrondis 10"/>
          <p:cNvSpPr/>
          <p:nvPr/>
        </p:nvSpPr>
        <p:spPr>
          <a:xfrm>
            <a:off x="415889" y="1554787"/>
            <a:ext cx="1905279" cy="502569"/>
          </a:xfrm>
          <a:prstGeom prst="roundRect">
            <a:avLst>
              <a:gd name="adj" fmla="val 1470"/>
            </a:avLst>
          </a:prstGeom>
          <a:solidFill>
            <a:schemeClr val="accent4">
              <a:lumMod val="40000"/>
              <a:lumOff val="6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2000" smtClean="0">
                <a:solidFill>
                  <a:schemeClr val="tx1"/>
                </a:solidFill>
                <a:latin typeface="Arial" panose="020B0604020202020204" pitchFamily="34" charset="0"/>
                <a:cs typeface="Arial" panose="020B0604020202020204" pitchFamily="34" charset="0"/>
              </a:rPr>
              <a:t>HibernateORM</a:t>
            </a:r>
            <a:endParaRPr kumimoji="1" lang="ja-JP" altLang="en-US" sz="2000">
              <a:solidFill>
                <a:schemeClr val="tx1"/>
              </a:solidFill>
              <a:latin typeface="Arial" panose="020B0604020202020204" pitchFamily="34" charset="0"/>
              <a:cs typeface="Arial" panose="020B0604020202020204" pitchFamily="34" charset="0"/>
            </a:endParaRPr>
          </a:p>
        </p:txBody>
      </p:sp>
      <p:sp>
        <p:nvSpPr>
          <p:cNvPr id="25" name="TextBox 24"/>
          <p:cNvSpPr txBox="1"/>
          <p:nvPr/>
        </p:nvSpPr>
        <p:spPr>
          <a:xfrm>
            <a:off x="1256337" y="2084356"/>
            <a:ext cx="10408125" cy="3170099"/>
          </a:xfrm>
          <a:prstGeom prst="rect">
            <a:avLst/>
          </a:prstGeom>
          <a:noFill/>
        </p:spPr>
        <p:txBody>
          <a:bodyPr wrap="square" rtlCol="0">
            <a:spAutoFit/>
          </a:bodyPr>
          <a:lstStyle/>
          <a:p>
            <a:pPr marL="800100" lvl="1" indent="-342900">
              <a:buFont typeface="Wingdings" panose="05000000000000000000" pitchFamily="2" charset="2"/>
              <a:buChar char="q"/>
            </a:pPr>
            <a:r>
              <a:rPr lang="en-US" sz="2000">
                <a:solidFill>
                  <a:schemeClr val="accent4">
                    <a:lumMod val="50000"/>
                  </a:schemeClr>
                </a:solidFill>
                <a:latin typeface="Arial" panose="020B0604020202020204" pitchFamily="34" charset="0"/>
                <a:cs typeface="Arial" panose="020B0604020202020204" pitchFamily="34" charset="0"/>
              </a:rPr>
              <a:t>Productivity: It helps developers get rid of writing complex and tedious SQL statement, no more need of JDBC APIs for result set or data handling. It makes developers more concentrate on the business logic and increase the project’s productivity</a:t>
            </a:r>
            <a:r>
              <a:rPr lang="en-US" sz="2000" smtClean="0">
                <a:solidFill>
                  <a:schemeClr val="accent4">
                    <a:lumMod val="50000"/>
                  </a:schemeClr>
                </a:solidFill>
                <a:latin typeface="Arial" panose="020B0604020202020204" pitchFamily="34" charset="0"/>
                <a:cs typeface="Arial" panose="020B0604020202020204" pitchFamily="34" charset="0"/>
              </a:rPr>
              <a:t>.</a:t>
            </a:r>
          </a:p>
          <a:p>
            <a:pPr marL="800100" lvl="1" indent="-342900">
              <a:buFont typeface="Wingdings" panose="05000000000000000000" pitchFamily="2" charset="2"/>
              <a:buChar char="q"/>
            </a:pPr>
            <a:r>
              <a:rPr lang="en-US" sz="2000">
                <a:solidFill>
                  <a:schemeClr val="accent4">
                    <a:lumMod val="50000"/>
                  </a:schemeClr>
                </a:solidFill>
                <a:latin typeface="Arial" panose="020B0604020202020204" pitchFamily="34" charset="0"/>
                <a:cs typeface="Arial" panose="020B0604020202020204" pitchFamily="34" charset="0"/>
              </a:rPr>
              <a:t>Maintainability: It helps reduce the lines of code, makes system more understandable and emphasizes more on business logic rather than persistence work (SQLs</a:t>
            </a:r>
            <a:r>
              <a:rPr lang="en-US" sz="2000" smtClean="0">
                <a:solidFill>
                  <a:schemeClr val="accent4">
                    <a:lumMod val="50000"/>
                  </a:schemeClr>
                </a:solidFill>
                <a:latin typeface="Arial" panose="020B0604020202020204" pitchFamily="34" charset="0"/>
                <a:cs typeface="Arial" panose="020B0604020202020204" pitchFamily="34" charset="0"/>
              </a:rPr>
              <a:t>).</a:t>
            </a:r>
          </a:p>
          <a:p>
            <a:pPr marL="800100" lvl="1" indent="-342900">
              <a:buFont typeface="Wingdings" panose="05000000000000000000" pitchFamily="2" charset="2"/>
              <a:buChar char="q"/>
            </a:pPr>
            <a:r>
              <a:rPr lang="en-US" sz="2000">
                <a:solidFill>
                  <a:schemeClr val="accent4">
                    <a:lumMod val="50000"/>
                  </a:schemeClr>
                </a:solidFill>
                <a:latin typeface="Arial" panose="020B0604020202020204" pitchFamily="34" charset="0"/>
                <a:cs typeface="Arial" panose="020B0604020202020204" pitchFamily="34" charset="0"/>
              </a:rPr>
              <a:t>Portability: It abstracts our application away from the underlying SQL database and sql dialect. Switching to other SQL database requires few changes in Hibernate configuration file</a:t>
            </a:r>
            <a:r>
              <a:rPr lang="en-US" sz="2000" smtClean="0">
                <a:solidFill>
                  <a:schemeClr val="accent4">
                    <a:lumMod val="50000"/>
                  </a:schemeClr>
                </a:solidFill>
                <a:latin typeface="Arial" panose="020B0604020202020204" pitchFamily="34" charset="0"/>
                <a:cs typeface="Arial" panose="020B0604020202020204" pitchFamily="34" charset="0"/>
              </a:rPr>
              <a:t>.</a:t>
            </a:r>
            <a:endParaRPr lang="en-US" sz="2000">
              <a:solidFill>
                <a:schemeClr val="accent4">
                  <a:lumMod val="50000"/>
                </a:schemeClr>
              </a:solidFill>
              <a:latin typeface="Arial" panose="020B0604020202020204" pitchFamily="34" charset="0"/>
              <a:cs typeface="Arial" panose="020B0604020202020204" pitchFamily="34" charset="0"/>
            </a:endParaRPr>
          </a:p>
        </p:txBody>
      </p:sp>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97262" y="4951284"/>
            <a:ext cx="4357778" cy="1209552"/>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81494881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6476870"/>
            <a:ext cx="12192000" cy="423333"/>
            <a:chOff x="0" y="6434667"/>
            <a:chExt cx="12192000" cy="423333"/>
          </a:xfrm>
          <a:solidFill>
            <a:schemeClr val="accent4"/>
          </a:solidFill>
        </p:grpSpPr>
        <p:sp>
          <p:nvSpPr>
            <p:cNvPr id="3" name="Rectangle 2"/>
            <p:cNvSpPr/>
            <p:nvPr/>
          </p:nvSpPr>
          <p:spPr>
            <a:xfrm>
              <a:off x="0" y="6434667"/>
              <a:ext cx="12192000" cy="42333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80189" y="6461667"/>
              <a:ext cx="6027534" cy="369332"/>
            </a:xfrm>
            <a:prstGeom prst="rect">
              <a:avLst/>
            </a:prstGeom>
            <a:grpFill/>
          </p:spPr>
          <p:txBody>
            <a:bodyPr wrap="square" rtlCol="0">
              <a:spAutoFit/>
            </a:bodyPr>
            <a:lstStyle/>
            <a:p>
              <a:r>
                <a:rPr lang="ja-JP" altLang="en-US">
                  <a:solidFill>
                    <a:schemeClr val="bg1"/>
                  </a:solidFill>
                  <a:latin typeface="Arial" panose="020B0604020202020204" pitchFamily="34" charset="0"/>
                  <a:cs typeface="Arial" panose="020B0604020202020204" pitchFamily="34" charset="0"/>
                </a:rPr>
                <a:t>ソフトウェア要求仕様  </a:t>
              </a:r>
              <a:r>
                <a:rPr lang="en-US" altLang="ja-JP">
                  <a:solidFill>
                    <a:schemeClr val="bg1"/>
                  </a:solidFill>
                  <a:latin typeface="Arial" panose="020B0604020202020204" pitchFamily="34" charset="0"/>
                  <a:cs typeface="Arial" panose="020B0604020202020204" pitchFamily="34" charset="0"/>
                </a:rPr>
                <a:t>Software Design Description</a:t>
              </a:r>
              <a:endParaRPr lang="en-US" b="1" dirty="0">
                <a:solidFill>
                  <a:schemeClr val="bg1"/>
                </a:solidFill>
                <a:latin typeface="Arial" panose="020B0604020202020204" pitchFamily="34" charset="0"/>
                <a:cs typeface="Arial" panose="020B0604020202020204" pitchFamily="34" charset="0"/>
              </a:endParaRPr>
            </a:p>
          </p:txBody>
        </p:sp>
        <p:pic>
          <p:nvPicPr>
            <p:cNvPr id="5"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10903861" y="6498991"/>
              <a:ext cx="851179" cy="262447"/>
            </a:xfrm>
            <a:prstGeom prst="rect">
              <a:avLst/>
            </a:prstGeom>
            <a:grpFill/>
            <a:extLst/>
          </p:spPr>
        </p:pic>
      </p:grpSp>
      <p:sp>
        <p:nvSpPr>
          <p:cNvPr id="6" name="Rectangle 5"/>
          <p:cNvSpPr/>
          <p:nvPr/>
        </p:nvSpPr>
        <p:spPr>
          <a:xfrm>
            <a:off x="0" y="199293"/>
            <a:ext cx="12192000" cy="914400"/>
          </a:xfrm>
          <a:prstGeom prst="rect">
            <a:avLst/>
          </a:prstGeom>
          <a:solidFill>
            <a:srgbClr val="188ED6"/>
          </a:solidFill>
          <a:ln>
            <a:noFill/>
          </a:ln>
          <a:effectLst>
            <a:outerShdw blurRad="63500" dist="38100" dir="5400000" sx="101000" sy="101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1" y="302550"/>
            <a:ext cx="12192002" cy="707886"/>
          </a:xfrm>
          <a:prstGeom prst="rect">
            <a:avLst/>
          </a:prstGeom>
          <a:noFill/>
        </p:spPr>
        <p:txBody>
          <a:bodyPr wrap="square" rtlCol="0">
            <a:spAutoFit/>
          </a:bodyPr>
          <a:lstStyle/>
          <a:p>
            <a:r>
              <a:rPr lang="en-US" sz="4000">
                <a:solidFill>
                  <a:schemeClr val="bg1"/>
                </a:solidFill>
              </a:rPr>
              <a:t>4</a:t>
            </a:r>
            <a:r>
              <a:rPr lang="en-US" sz="4000" smtClean="0">
                <a:solidFill>
                  <a:schemeClr val="bg1"/>
                </a:solidFill>
              </a:rPr>
              <a:t>.1.</a:t>
            </a:r>
            <a:r>
              <a:rPr lang="ja-JP" altLang="en-US" sz="4000" smtClean="0">
                <a:solidFill>
                  <a:schemeClr val="bg1"/>
                </a:solidFill>
                <a:latin typeface="Arial" panose="020B0604020202020204" pitchFamily="34" charset="0"/>
                <a:cs typeface="Arial" panose="020B0604020202020204" pitchFamily="34" charset="0"/>
              </a:rPr>
              <a:t> </a:t>
            </a:r>
            <a:r>
              <a:rPr lang="ja-JP" altLang="en-US" sz="3600">
                <a:solidFill>
                  <a:schemeClr val="bg1"/>
                </a:solidFill>
                <a:latin typeface="Arial" panose="020B0604020202020204" pitchFamily="34" charset="0"/>
                <a:cs typeface="Arial" panose="020B0604020202020204" pitchFamily="34" charset="0"/>
              </a:rPr>
              <a:t>テクノロジー と 理由  </a:t>
            </a:r>
            <a:r>
              <a:rPr lang="en-US" altLang="ja-JP" sz="3600">
                <a:solidFill>
                  <a:schemeClr val="bg1"/>
                </a:solidFill>
                <a:latin typeface="Arial" panose="020B0604020202020204" pitchFamily="34" charset="0"/>
                <a:cs typeface="Arial" panose="020B0604020202020204" pitchFamily="34" charset="0"/>
              </a:rPr>
              <a:t>Technology &amp; Reason</a:t>
            </a:r>
            <a:endParaRPr lang="en-US" sz="3600">
              <a:solidFill>
                <a:schemeClr val="bg1"/>
              </a:solidFill>
            </a:endParaRPr>
          </a:p>
        </p:txBody>
      </p:sp>
      <p:sp>
        <p:nvSpPr>
          <p:cNvPr id="13" name="Rectangle 12"/>
          <p:cNvSpPr/>
          <p:nvPr/>
        </p:nvSpPr>
        <p:spPr>
          <a:xfrm>
            <a:off x="322104" y="1485711"/>
            <a:ext cx="1448081" cy="502569"/>
          </a:xfrm>
          <a:prstGeom prst="rect">
            <a:avLst/>
          </a:prstGeom>
          <a:solidFill>
            <a:schemeClr val="accent4">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à coins arrondis 10"/>
          <p:cNvSpPr/>
          <p:nvPr/>
        </p:nvSpPr>
        <p:spPr>
          <a:xfrm>
            <a:off x="415890" y="1554787"/>
            <a:ext cx="1448080" cy="502569"/>
          </a:xfrm>
          <a:prstGeom prst="roundRect">
            <a:avLst>
              <a:gd name="adj" fmla="val 1470"/>
            </a:avLst>
          </a:prstGeom>
          <a:solidFill>
            <a:schemeClr val="accent4">
              <a:lumMod val="40000"/>
              <a:lumOff val="6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2000" smtClean="0">
                <a:solidFill>
                  <a:schemeClr val="tx1"/>
                </a:solidFill>
                <a:latin typeface="Arial" panose="020B0604020202020204" pitchFamily="34" charset="0"/>
                <a:cs typeface="Arial" panose="020B0604020202020204" pitchFamily="34" charset="0"/>
              </a:rPr>
              <a:t>AngularJS</a:t>
            </a:r>
            <a:endParaRPr kumimoji="1" lang="ja-JP" altLang="en-US" sz="2000">
              <a:solidFill>
                <a:schemeClr val="tx1"/>
              </a:solidFill>
              <a:latin typeface="Arial" panose="020B0604020202020204" pitchFamily="34" charset="0"/>
              <a:cs typeface="Arial" panose="020B0604020202020204" pitchFamily="34" charset="0"/>
            </a:endParaRPr>
          </a:p>
        </p:txBody>
      </p:sp>
      <p:sp>
        <p:nvSpPr>
          <p:cNvPr id="25" name="TextBox 24"/>
          <p:cNvSpPr txBox="1"/>
          <p:nvPr/>
        </p:nvSpPr>
        <p:spPr>
          <a:xfrm>
            <a:off x="1256337" y="2084356"/>
            <a:ext cx="10408125" cy="2554545"/>
          </a:xfrm>
          <a:prstGeom prst="rect">
            <a:avLst/>
          </a:prstGeom>
          <a:noFill/>
        </p:spPr>
        <p:txBody>
          <a:bodyPr wrap="square" rtlCol="0">
            <a:spAutoFit/>
          </a:bodyPr>
          <a:lstStyle/>
          <a:p>
            <a:pPr marL="800100" lvl="1" indent="-342900">
              <a:buFont typeface="Wingdings" panose="05000000000000000000" pitchFamily="2" charset="2"/>
              <a:buChar char="q"/>
            </a:pPr>
            <a:r>
              <a:rPr lang="en-US" sz="2000">
                <a:solidFill>
                  <a:schemeClr val="accent4">
                    <a:lumMod val="50000"/>
                  </a:schemeClr>
                </a:solidFill>
                <a:latin typeface="Arial" panose="020B0604020202020204" pitchFamily="34" charset="0"/>
                <a:cs typeface="Arial" panose="020B0604020202020204" pitchFamily="34" charset="0"/>
              </a:rPr>
              <a:t>Expressive User Interface: Angular employs HTML to define application user interface. HTML carries special attributes explaining which controllers to use for elements</a:t>
            </a:r>
            <a:r>
              <a:rPr lang="en-US" sz="2000" smtClean="0">
                <a:solidFill>
                  <a:schemeClr val="accent4">
                    <a:lumMod val="50000"/>
                  </a:schemeClr>
                </a:solidFill>
                <a:latin typeface="Arial" panose="020B0604020202020204" pitchFamily="34" charset="0"/>
                <a:cs typeface="Arial" panose="020B0604020202020204" pitchFamily="34" charset="0"/>
              </a:rPr>
              <a:t>.</a:t>
            </a:r>
          </a:p>
          <a:p>
            <a:pPr marL="800100" lvl="1" indent="-342900">
              <a:buFont typeface="Wingdings" panose="05000000000000000000" pitchFamily="2" charset="2"/>
              <a:buChar char="q"/>
            </a:pPr>
            <a:r>
              <a:rPr lang="en-US" sz="2000">
                <a:solidFill>
                  <a:schemeClr val="accent4">
                    <a:lumMod val="50000"/>
                  </a:schemeClr>
                </a:solidFill>
                <a:latin typeface="Arial" panose="020B0604020202020204" pitchFamily="34" charset="0"/>
                <a:cs typeface="Arial" panose="020B0604020202020204" pitchFamily="34" charset="0"/>
              </a:rPr>
              <a:t>Less code: By ignoring writing of own pipeline, use of html, simple data model and use of filters, angular makes it coding free for developers</a:t>
            </a:r>
            <a:r>
              <a:rPr lang="en-US" sz="2000" smtClean="0">
                <a:solidFill>
                  <a:schemeClr val="accent4">
                    <a:lumMod val="50000"/>
                  </a:schemeClr>
                </a:solidFill>
                <a:latin typeface="Arial" panose="020B0604020202020204" pitchFamily="34" charset="0"/>
                <a:cs typeface="Arial" panose="020B0604020202020204" pitchFamily="34" charset="0"/>
              </a:rPr>
              <a:t>.</a:t>
            </a:r>
          </a:p>
          <a:p>
            <a:pPr marL="800100" lvl="1" indent="-342900">
              <a:buFont typeface="Wingdings" panose="05000000000000000000" pitchFamily="2" charset="2"/>
              <a:buChar char="q"/>
            </a:pPr>
            <a:r>
              <a:rPr lang="en-US" sz="2000">
                <a:solidFill>
                  <a:schemeClr val="accent4">
                    <a:lumMod val="50000"/>
                  </a:schemeClr>
                </a:solidFill>
                <a:latin typeface="Arial" panose="020B0604020202020204" pitchFamily="34" charset="0"/>
                <a:cs typeface="Arial" panose="020B0604020202020204" pitchFamily="34" charset="0"/>
              </a:rPr>
              <a:t>Testability: AngularJs has been developed keeping in mind the testing process of coding and developing at each and every stage of application development so as to avoid wastage of time.</a:t>
            </a:r>
          </a:p>
        </p:txBody>
      </p:sp>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09989" y="5011986"/>
            <a:ext cx="3922119" cy="1042441"/>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73656284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46000">
              <a:schemeClr val="bg1">
                <a:lumMod val="95000"/>
              </a:schemeClr>
            </a:gs>
            <a:gs pos="100000">
              <a:schemeClr val="bg1">
                <a:lumMod val="85000"/>
              </a:schemeClr>
            </a:gs>
          </a:gsLst>
          <a:path path="circle">
            <a:fillToRect l="50000" t="130000" r="50000" b="-30000"/>
          </a:path>
        </a:gradFill>
        <a:effectLst/>
      </p:bgPr>
    </p:bg>
    <p:spTree>
      <p:nvGrpSpPr>
        <p:cNvPr id="1" name=""/>
        <p:cNvGrpSpPr/>
        <p:nvPr/>
      </p:nvGrpSpPr>
      <p:grpSpPr>
        <a:xfrm>
          <a:off x="0" y="0"/>
          <a:ext cx="0" cy="0"/>
          <a:chOff x="0" y="0"/>
          <a:chExt cx="0" cy="0"/>
        </a:xfrm>
      </p:grpSpPr>
      <p:grpSp>
        <p:nvGrpSpPr>
          <p:cNvPr id="2" name="Group 1"/>
          <p:cNvGrpSpPr/>
          <p:nvPr/>
        </p:nvGrpSpPr>
        <p:grpSpPr>
          <a:xfrm>
            <a:off x="0" y="6476870"/>
            <a:ext cx="12192000" cy="423333"/>
            <a:chOff x="0" y="6434667"/>
            <a:chExt cx="12192000" cy="423333"/>
          </a:xfrm>
          <a:solidFill>
            <a:schemeClr val="accent4"/>
          </a:solidFill>
        </p:grpSpPr>
        <p:sp>
          <p:nvSpPr>
            <p:cNvPr id="3" name="Rectangle 2"/>
            <p:cNvSpPr/>
            <p:nvPr/>
          </p:nvSpPr>
          <p:spPr>
            <a:xfrm>
              <a:off x="0" y="6434667"/>
              <a:ext cx="12192000" cy="42333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80189" y="6461667"/>
              <a:ext cx="6344057" cy="369332"/>
            </a:xfrm>
            <a:prstGeom prst="rect">
              <a:avLst/>
            </a:prstGeom>
            <a:grpFill/>
          </p:spPr>
          <p:txBody>
            <a:bodyPr wrap="square" rtlCol="0">
              <a:spAutoFit/>
            </a:bodyPr>
            <a:lstStyle/>
            <a:p>
              <a:r>
                <a:rPr lang="ja-JP" altLang="en-US">
                  <a:solidFill>
                    <a:schemeClr val="bg1"/>
                  </a:solidFill>
                  <a:latin typeface="Arial" panose="020B0604020202020204" pitchFamily="34" charset="0"/>
                  <a:cs typeface="Arial" panose="020B0604020202020204" pitchFamily="34" charset="0"/>
                </a:rPr>
                <a:t>ソフトウェア要求仕様  </a:t>
              </a:r>
              <a:r>
                <a:rPr lang="en-US" altLang="ja-JP">
                  <a:solidFill>
                    <a:schemeClr val="bg1"/>
                  </a:solidFill>
                  <a:latin typeface="Arial" panose="020B0604020202020204" pitchFamily="34" charset="0"/>
                  <a:cs typeface="Arial" panose="020B0604020202020204" pitchFamily="34" charset="0"/>
                </a:rPr>
                <a:t>Software Design Description</a:t>
              </a:r>
              <a:endParaRPr lang="en-US" b="1" dirty="0">
                <a:solidFill>
                  <a:schemeClr val="bg1"/>
                </a:solidFill>
                <a:latin typeface="Arial" panose="020B0604020202020204" pitchFamily="34" charset="0"/>
                <a:cs typeface="Arial" panose="020B0604020202020204" pitchFamily="34" charset="0"/>
              </a:endParaRPr>
            </a:p>
          </p:txBody>
        </p:sp>
        <p:pic>
          <p:nvPicPr>
            <p:cNvPr id="5"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10903861" y="6498991"/>
              <a:ext cx="851179" cy="262447"/>
            </a:xfrm>
            <a:prstGeom prst="rect">
              <a:avLst/>
            </a:prstGeom>
            <a:grpFill/>
            <a:extLst/>
          </p:spPr>
        </p:pic>
      </p:grpSp>
      <p:sp>
        <p:nvSpPr>
          <p:cNvPr id="6" name="Rectangle 5"/>
          <p:cNvSpPr/>
          <p:nvPr/>
        </p:nvSpPr>
        <p:spPr>
          <a:xfrm>
            <a:off x="0" y="199293"/>
            <a:ext cx="12192000" cy="914400"/>
          </a:xfrm>
          <a:prstGeom prst="rect">
            <a:avLst/>
          </a:prstGeom>
          <a:solidFill>
            <a:srgbClr val="188ED6"/>
          </a:solidFill>
          <a:ln>
            <a:noFill/>
          </a:ln>
          <a:effectLst>
            <a:outerShdw blurRad="63500" dist="38100" dir="5400000" sx="101000" sy="101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1" y="302550"/>
            <a:ext cx="12192002" cy="707886"/>
          </a:xfrm>
          <a:prstGeom prst="rect">
            <a:avLst/>
          </a:prstGeom>
          <a:noFill/>
        </p:spPr>
        <p:txBody>
          <a:bodyPr wrap="square" rtlCol="0">
            <a:spAutoFit/>
          </a:bodyPr>
          <a:lstStyle/>
          <a:p>
            <a:r>
              <a:rPr lang="en-US" sz="4000" smtClean="0">
                <a:solidFill>
                  <a:schemeClr val="bg1"/>
                </a:solidFill>
              </a:rPr>
              <a:t>4.2.</a:t>
            </a:r>
            <a:r>
              <a:rPr lang="ja-JP" altLang="en-US" sz="4000" smtClean="0">
                <a:solidFill>
                  <a:schemeClr val="bg1"/>
                </a:solidFill>
                <a:latin typeface="Arial" panose="020B0604020202020204" pitchFamily="34" charset="0"/>
                <a:cs typeface="Arial" panose="020B0604020202020204" pitchFamily="34" charset="0"/>
              </a:rPr>
              <a:t> </a:t>
            </a:r>
            <a:r>
              <a:rPr lang="ja-JP" altLang="en-US" sz="3600">
                <a:solidFill>
                  <a:schemeClr val="bg1"/>
                </a:solidFill>
                <a:latin typeface="Arial" panose="020B0604020202020204" pitchFamily="34" charset="0"/>
                <a:cs typeface="Arial" panose="020B0604020202020204" pitchFamily="34" charset="0"/>
              </a:rPr>
              <a:t>アーキテクチャ表現  </a:t>
            </a:r>
            <a:r>
              <a:rPr lang="en-US" altLang="ja-JP" sz="3600">
                <a:solidFill>
                  <a:schemeClr val="bg1"/>
                </a:solidFill>
                <a:latin typeface="Arial" panose="020B0604020202020204" pitchFamily="34" charset="0"/>
                <a:cs typeface="Arial" panose="020B0604020202020204" pitchFamily="34" charset="0"/>
              </a:rPr>
              <a:t>Architecture Representation</a:t>
            </a:r>
            <a:endParaRPr lang="en-US" sz="3600">
              <a:solidFill>
                <a:schemeClr val="bg1"/>
              </a:solidFill>
            </a:endParaRPr>
          </a:p>
        </p:txBody>
      </p:sp>
      <p:pic>
        <p:nvPicPr>
          <p:cNvPr id="16" name="Content Placeholder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93830" y="1255057"/>
            <a:ext cx="6060832" cy="4577402"/>
          </a:xfrm>
          <a:prstGeom prst="rect">
            <a:avLst/>
          </a:prstGeom>
        </p:spPr>
      </p:pic>
      <p:sp>
        <p:nvSpPr>
          <p:cNvPr id="17" name="TextBox 16"/>
          <p:cNvSpPr txBox="1"/>
          <p:nvPr/>
        </p:nvSpPr>
        <p:spPr>
          <a:xfrm>
            <a:off x="4118471" y="5884614"/>
            <a:ext cx="3955057" cy="369332"/>
          </a:xfrm>
          <a:prstGeom prst="rect">
            <a:avLst/>
          </a:prstGeom>
          <a:noFill/>
          <a:effectLst>
            <a:outerShdw blurRad="50800" dist="38100" dir="8100000" algn="tr" rotWithShape="0">
              <a:prstClr val="black">
                <a:alpha val="40000"/>
              </a:prstClr>
            </a:outerShdw>
          </a:effectLst>
        </p:spPr>
        <p:txBody>
          <a:bodyPr wrap="none" rtlCol="0">
            <a:spAutoFit/>
          </a:bodyPr>
          <a:lstStyle/>
          <a:p>
            <a:r>
              <a:rPr lang="en-US" smtClean="0">
                <a:solidFill>
                  <a:schemeClr val="accent4">
                    <a:lumMod val="50000"/>
                  </a:schemeClr>
                </a:solidFill>
                <a:latin typeface="Arial" panose="020B0604020202020204" pitchFamily="34" charset="0"/>
                <a:cs typeface="Arial" panose="020B0604020202020204" pitchFamily="34" charset="0"/>
              </a:rPr>
              <a:t>Veazy System Overview Architecture</a:t>
            </a:r>
            <a:endParaRPr lang="en-US">
              <a:solidFill>
                <a:schemeClr val="accent4">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7911488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46000">
              <a:schemeClr val="bg1">
                <a:lumMod val="95000"/>
              </a:schemeClr>
            </a:gs>
            <a:gs pos="100000">
              <a:schemeClr val="bg1">
                <a:lumMod val="85000"/>
              </a:schemeClr>
            </a:gs>
          </a:gsLst>
          <a:path path="circle">
            <a:fillToRect l="50000" t="130000" r="50000" b="-30000"/>
          </a:path>
        </a:gradFill>
        <a:effectLst/>
      </p:bgPr>
    </p:bg>
    <p:spTree>
      <p:nvGrpSpPr>
        <p:cNvPr id="1" name=""/>
        <p:cNvGrpSpPr/>
        <p:nvPr/>
      </p:nvGrpSpPr>
      <p:grpSpPr>
        <a:xfrm>
          <a:off x="0" y="0"/>
          <a:ext cx="0" cy="0"/>
          <a:chOff x="0" y="0"/>
          <a:chExt cx="0" cy="0"/>
        </a:xfrm>
      </p:grpSpPr>
      <p:grpSp>
        <p:nvGrpSpPr>
          <p:cNvPr id="2" name="Group 1"/>
          <p:cNvGrpSpPr/>
          <p:nvPr/>
        </p:nvGrpSpPr>
        <p:grpSpPr>
          <a:xfrm>
            <a:off x="0" y="6476870"/>
            <a:ext cx="12192000" cy="423333"/>
            <a:chOff x="0" y="6434667"/>
            <a:chExt cx="12192000" cy="423333"/>
          </a:xfrm>
          <a:solidFill>
            <a:schemeClr val="accent4"/>
          </a:solidFill>
        </p:grpSpPr>
        <p:sp>
          <p:nvSpPr>
            <p:cNvPr id="3" name="Rectangle 2"/>
            <p:cNvSpPr/>
            <p:nvPr/>
          </p:nvSpPr>
          <p:spPr>
            <a:xfrm>
              <a:off x="0" y="6434667"/>
              <a:ext cx="12192000" cy="42333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80189" y="6461667"/>
              <a:ext cx="6344057" cy="369332"/>
            </a:xfrm>
            <a:prstGeom prst="rect">
              <a:avLst/>
            </a:prstGeom>
            <a:grpFill/>
          </p:spPr>
          <p:txBody>
            <a:bodyPr wrap="square" rtlCol="0">
              <a:spAutoFit/>
            </a:bodyPr>
            <a:lstStyle/>
            <a:p>
              <a:r>
                <a:rPr lang="ja-JP" altLang="en-US">
                  <a:solidFill>
                    <a:schemeClr val="bg1"/>
                  </a:solidFill>
                  <a:latin typeface="Arial" panose="020B0604020202020204" pitchFamily="34" charset="0"/>
                  <a:cs typeface="Arial" panose="020B0604020202020204" pitchFamily="34" charset="0"/>
                </a:rPr>
                <a:t>ソフトウェア要求仕様  </a:t>
              </a:r>
              <a:r>
                <a:rPr lang="en-US" altLang="ja-JP">
                  <a:solidFill>
                    <a:schemeClr val="bg1"/>
                  </a:solidFill>
                  <a:latin typeface="Arial" panose="020B0604020202020204" pitchFamily="34" charset="0"/>
                  <a:cs typeface="Arial" panose="020B0604020202020204" pitchFamily="34" charset="0"/>
                </a:rPr>
                <a:t>Software Design Description</a:t>
              </a:r>
              <a:endParaRPr lang="en-US" b="1" dirty="0">
                <a:solidFill>
                  <a:schemeClr val="bg1"/>
                </a:solidFill>
                <a:latin typeface="Arial" panose="020B0604020202020204" pitchFamily="34" charset="0"/>
                <a:cs typeface="Arial" panose="020B0604020202020204" pitchFamily="34" charset="0"/>
              </a:endParaRPr>
            </a:p>
          </p:txBody>
        </p:sp>
        <p:pic>
          <p:nvPicPr>
            <p:cNvPr id="5"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10903861" y="6498991"/>
              <a:ext cx="851179" cy="262447"/>
            </a:xfrm>
            <a:prstGeom prst="rect">
              <a:avLst/>
            </a:prstGeom>
            <a:grpFill/>
            <a:extLst/>
          </p:spPr>
        </p:pic>
      </p:grpSp>
      <p:sp>
        <p:nvSpPr>
          <p:cNvPr id="6" name="Rectangle 5"/>
          <p:cNvSpPr/>
          <p:nvPr/>
        </p:nvSpPr>
        <p:spPr>
          <a:xfrm>
            <a:off x="0" y="199293"/>
            <a:ext cx="12192000" cy="914400"/>
          </a:xfrm>
          <a:prstGeom prst="rect">
            <a:avLst/>
          </a:prstGeom>
          <a:solidFill>
            <a:srgbClr val="188ED6"/>
          </a:solidFill>
          <a:ln>
            <a:noFill/>
          </a:ln>
          <a:effectLst>
            <a:outerShdw blurRad="63500" dist="38100" dir="5400000" sx="101000" sy="101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1" y="302550"/>
            <a:ext cx="12192002" cy="707886"/>
          </a:xfrm>
          <a:prstGeom prst="rect">
            <a:avLst/>
          </a:prstGeom>
          <a:noFill/>
        </p:spPr>
        <p:txBody>
          <a:bodyPr wrap="square" rtlCol="0">
            <a:spAutoFit/>
          </a:bodyPr>
          <a:lstStyle/>
          <a:p>
            <a:r>
              <a:rPr lang="en-US" sz="4000" smtClean="0">
                <a:solidFill>
                  <a:schemeClr val="bg1"/>
                </a:solidFill>
              </a:rPr>
              <a:t>4.3.</a:t>
            </a:r>
            <a:r>
              <a:rPr lang="ja-JP" altLang="en-US" sz="4000" smtClean="0">
                <a:solidFill>
                  <a:schemeClr val="bg1"/>
                </a:solidFill>
                <a:latin typeface="Arial" panose="020B0604020202020204" pitchFamily="34" charset="0"/>
                <a:cs typeface="Arial" panose="020B0604020202020204" pitchFamily="34" charset="0"/>
              </a:rPr>
              <a:t> </a:t>
            </a:r>
            <a:r>
              <a:rPr lang="ja-JP" altLang="en-US" sz="3600">
                <a:solidFill>
                  <a:schemeClr val="bg1"/>
                </a:solidFill>
                <a:latin typeface="Arial" panose="020B0604020202020204" pitchFamily="34" charset="0"/>
                <a:cs typeface="Arial" panose="020B0604020202020204" pitchFamily="34" charset="0"/>
              </a:rPr>
              <a:t>パッケージ ビュー  </a:t>
            </a:r>
            <a:r>
              <a:rPr lang="en-US" altLang="ja-JP" sz="3600">
                <a:solidFill>
                  <a:schemeClr val="bg1"/>
                </a:solidFill>
                <a:latin typeface="Arial" panose="020B0604020202020204" pitchFamily="34" charset="0"/>
                <a:cs typeface="Arial" panose="020B0604020202020204" pitchFamily="34" charset="0"/>
              </a:rPr>
              <a:t>Package View</a:t>
            </a:r>
            <a:endParaRPr lang="en-US" sz="3600">
              <a:solidFill>
                <a:schemeClr val="bg1"/>
              </a:solidFill>
            </a:endParaRPr>
          </a:p>
        </p:txBody>
      </p:sp>
      <p:sp>
        <p:nvSpPr>
          <p:cNvPr id="17" name="TextBox 16"/>
          <p:cNvSpPr txBox="1"/>
          <p:nvPr/>
        </p:nvSpPr>
        <p:spPr>
          <a:xfrm>
            <a:off x="4645798" y="5897527"/>
            <a:ext cx="2711063" cy="646331"/>
          </a:xfrm>
          <a:prstGeom prst="rect">
            <a:avLst/>
          </a:prstGeom>
          <a:noFill/>
          <a:effectLst>
            <a:outerShdw blurRad="50800" dist="38100" dir="8100000" algn="tr" rotWithShape="0">
              <a:prstClr val="black">
                <a:alpha val="40000"/>
              </a:prstClr>
            </a:outerShdw>
          </a:effectLst>
        </p:spPr>
        <p:txBody>
          <a:bodyPr wrap="none" rtlCol="0">
            <a:spAutoFit/>
          </a:bodyPr>
          <a:lstStyle/>
          <a:p>
            <a:r>
              <a:rPr lang="en-US">
                <a:solidFill>
                  <a:schemeClr val="accent4">
                    <a:lumMod val="50000"/>
                  </a:schemeClr>
                </a:solidFill>
                <a:latin typeface="Arial" panose="020B0604020202020204" pitchFamily="34" charset="0"/>
                <a:cs typeface="Arial" panose="020B0604020202020204" pitchFamily="34" charset="0"/>
              </a:rPr>
              <a:t>Veazy Package Diagram</a:t>
            </a:r>
          </a:p>
          <a:p>
            <a:endParaRPr lang="en-US">
              <a:solidFill>
                <a:schemeClr val="accent4">
                  <a:lumMod val="50000"/>
                </a:schemeClr>
              </a:solidFill>
              <a:latin typeface="Arial" panose="020B0604020202020204" pitchFamily="34" charset="0"/>
              <a:cs typeface="Arial" panose="020B0604020202020204" pitchFamily="34" charset="0"/>
            </a:endParaRPr>
          </a:p>
        </p:txBody>
      </p:sp>
      <p:pic>
        <p:nvPicPr>
          <p:cNvPr id="10" name="Picture 9" descr="C:\Users\MinhNN\Pictures\pkg.png"/>
          <p:cNvPicPr/>
          <p:nvPr/>
        </p:nvPicPr>
        <p:blipFill>
          <a:blip r:embed="rId3">
            <a:extLst>
              <a:ext uri="{28A0092B-C50C-407E-A947-70E740481C1C}">
                <a14:useLocalDpi xmlns:a14="http://schemas.microsoft.com/office/drawing/2010/main" val="0"/>
              </a:ext>
            </a:extLst>
          </a:blip>
          <a:srcRect/>
          <a:stretch>
            <a:fillRect/>
          </a:stretch>
        </p:blipFill>
        <p:spPr bwMode="auto">
          <a:xfrm>
            <a:off x="2542138" y="1371600"/>
            <a:ext cx="6918385" cy="4513014"/>
          </a:xfrm>
          <a:prstGeom prst="rect">
            <a:avLst/>
          </a:prstGeom>
          <a:noFill/>
          <a:ln>
            <a:noFill/>
          </a:ln>
          <a:effectLst>
            <a:outerShdw blurRad="50800" dist="38100" dir="8100000" algn="tr" rotWithShape="0">
              <a:prstClr val="black">
                <a:alpha val="40000"/>
              </a:prstClr>
            </a:outerShdw>
          </a:effectLst>
        </p:spPr>
      </p:pic>
    </p:spTree>
    <p:extLst>
      <p:ext uri="{BB962C8B-B14F-4D97-AF65-F5344CB8AC3E}">
        <p14:creationId xmlns:p14="http://schemas.microsoft.com/office/powerpoint/2010/main" val="227674038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46000">
              <a:schemeClr val="bg1">
                <a:lumMod val="95000"/>
              </a:schemeClr>
            </a:gs>
            <a:gs pos="100000">
              <a:schemeClr val="bg1">
                <a:lumMod val="85000"/>
              </a:schemeClr>
            </a:gs>
          </a:gsLst>
          <a:path path="circle">
            <a:fillToRect l="50000" t="130000" r="50000" b="-30000"/>
          </a:path>
        </a:gradFill>
        <a:effectLst/>
      </p:bgPr>
    </p:bg>
    <p:spTree>
      <p:nvGrpSpPr>
        <p:cNvPr id="1" name=""/>
        <p:cNvGrpSpPr/>
        <p:nvPr/>
      </p:nvGrpSpPr>
      <p:grpSpPr>
        <a:xfrm>
          <a:off x="0" y="0"/>
          <a:ext cx="0" cy="0"/>
          <a:chOff x="0" y="0"/>
          <a:chExt cx="0" cy="0"/>
        </a:xfrm>
      </p:grpSpPr>
      <p:grpSp>
        <p:nvGrpSpPr>
          <p:cNvPr id="2" name="Group 1"/>
          <p:cNvGrpSpPr/>
          <p:nvPr/>
        </p:nvGrpSpPr>
        <p:grpSpPr>
          <a:xfrm>
            <a:off x="0" y="6476870"/>
            <a:ext cx="12192000" cy="423333"/>
            <a:chOff x="0" y="6434667"/>
            <a:chExt cx="12192000" cy="423333"/>
          </a:xfrm>
          <a:solidFill>
            <a:schemeClr val="accent4"/>
          </a:solidFill>
        </p:grpSpPr>
        <p:sp>
          <p:nvSpPr>
            <p:cNvPr id="3" name="Rectangle 2"/>
            <p:cNvSpPr/>
            <p:nvPr/>
          </p:nvSpPr>
          <p:spPr>
            <a:xfrm>
              <a:off x="0" y="6434667"/>
              <a:ext cx="12192000" cy="42333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80189" y="6461667"/>
              <a:ext cx="6344057" cy="369332"/>
            </a:xfrm>
            <a:prstGeom prst="rect">
              <a:avLst/>
            </a:prstGeom>
            <a:grpFill/>
          </p:spPr>
          <p:txBody>
            <a:bodyPr wrap="square" rtlCol="0">
              <a:spAutoFit/>
            </a:bodyPr>
            <a:lstStyle/>
            <a:p>
              <a:r>
                <a:rPr lang="ja-JP" altLang="en-US">
                  <a:solidFill>
                    <a:schemeClr val="bg1"/>
                  </a:solidFill>
                  <a:latin typeface="Arial" panose="020B0604020202020204" pitchFamily="34" charset="0"/>
                  <a:cs typeface="Arial" panose="020B0604020202020204" pitchFamily="34" charset="0"/>
                </a:rPr>
                <a:t>ソフトウェア要求仕様  </a:t>
              </a:r>
              <a:r>
                <a:rPr lang="en-US" altLang="ja-JP">
                  <a:solidFill>
                    <a:schemeClr val="bg1"/>
                  </a:solidFill>
                  <a:latin typeface="Arial" panose="020B0604020202020204" pitchFamily="34" charset="0"/>
                  <a:cs typeface="Arial" panose="020B0604020202020204" pitchFamily="34" charset="0"/>
                </a:rPr>
                <a:t>Software Design Description</a:t>
              </a:r>
              <a:endParaRPr lang="en-US" b="1" dirty="0">
                <a:solidFill>
                  <a:schemeClr val="bg1"/>
                </a:solidFill>
                <a:latin typeface="Arial" panose="020B0604020202020204" pitchFamily="34" charset="0"/>
                <a:cs typeface="Arial" panose="020B0604020202020204" pitchFamily="34" charset="0"/>
              </a:endParaRPr>
            </a:p>
          </p:txBody>
        </p:sp>
        <p:pic>
          <p:nvPicPr>
            <p:cNvPr id="5"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10903861" y="6498991"/>
              <a:ext cx="851179" cy="262447"/>
            </a:xfrm>
            <a:prstGeom prst="rect">
              <a:avLst/>
            </a:prstGeom>
            <a:grpFill/>
            <a:extLst/>
          </p:spPr>
        </p:pic>
      </p:grpSp>
      <p:sp>
        <p:nvSpPr>
          <p:cNvPr id="6" name="Rectangle 5"/>
          <p:cNvSpPr/>
          <p:nvPr/>
        </p:nvSpPr>
        <p:spPr>
          <a:xfrm>
            <a:off x="0" y="199293"/>
            <a:ext cx="12192000" cy="914400"/>
          </a:xfrm>
          <a:prstGeom prst="rect">
            <a:avLst/>
          </a:prstGeom>
          <a:solidFill>
            <a:srgbClr val="188ED6"/>
          </a:solidFill>
          <a:ln>
            <a:noFill/>
          </a:ln>
          <a:effectLst>
            <a:outerShdw blurRad="63500" dist="38100" dir="5400000" sx="101000" sy="101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1" y="302550"/>
            <a:ext cx="12192002" cy="707886"/>
          </a:xfrm>
          <a:prstGeom prst="rect">
            <a:avLst/>
          </a:prstGeom>
          <a:noFill/>
        </p:spPr>
        <p:txBody>
          <a:bodyPr wrap="square" rtlCol="0">
            <a:spAutoFit/>
          </a:bodyPr>
          <a:lstStyle/>
          <a:p>
            <a:r>
              <a:rPr lang="en-US" sz="4000" smtClean="0">
                <a:solidFill>
                  <a:schemeClr val="bg1"/>
                </a:solidFill>
              </a:rPr>
              <a:t>4.4. </a:t>
            </a:r>
            <a:r>
              <a:rPr lang="ja-JP" altLang="en-US" sz="4000">
                <a:solidFill>
                  <a:schemeClr val="bg1"/>
                </a:solidFill>
              </a:rPr>
              <a:t>詳細設計  </a:t>
            </a:r>
            <a:r>
              <a:rPr lang="en-US" sz="4000">
                <a:solidFill>
                  <a:schemeClr val="bg1"/>
                </a:solidFill>
              </a:rPr>
              <a:t>Detailed Design</a:t>
            </a:r>
            <a:endParaRPr lang="en-US" sz="3600">
              <a:solidFill>
                <a:schemeClr val="bg1"/>
              </a:solidFill>
            </a:endParaRPr>
          </a:p>
        </p:txBody>
      </p:sp>
      <p:sp>
        <p:nvSpPr>
          <p:cNvPr id="11" name="Rectangle 10"/>
          <p:cNvSpPr/>
          <p:nvPr/>
        </p:nvSpPr>
        <p:spPr>
          <a:xfrm>
            <a:off x="80188" y="1282030"/>
            <a:ext cx="3002981" cy="502569"/>
          </a:xfrm>
          <a:prstGeom prst="rect">
            <a:avLst/>
          </a:prstGeom>
          <a:solidFill>
            <a:schemeClr val="accent4">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à coins arrondis 10"/>
          <p:cNvSpPr/>
          <p:nvPr/>
        </p:nvSpPr>
        <p:spPr>
          <a:xfrm>
            <a:off x="173974" y="1351106"/>
            <a:ext cx="2991258" cy="502569"/>
          </a:xfrm>
          <a:prstGeom prst="roundRect">
            <a:avLst>
              <a:gd name="adj" fmla="val 1470"/>
            </a:avLst>
          </a:prstGeom>
          <a:solidFill>
            <a:schemeClr val="accent4">
              <a:lumMod val="40000"/>
              <a:lumOff val="6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2000">
                <a:solidFill>
                  <a:schemeClr val="accent4">
                    <a:lumMod val="50000"/>
                  </a:schemeClr>
                </a:solidFill>
                <a:latin typeface="Arial" panose="020B0604020202020204" pitchFamily="34" charset="0"/>
                <a:cs typeface="Arial" panose="020B0604020202020204" pitchFamily="34" charset="0"/>
              </a:rPr>
              <a:t>画面フロー  </a:t>
            </a:r>
            <a:r>
              <a:rPr kumimoji="1" lang="en-US" altLang="ja-JP" sz="2000">
                <a:solidFill>
                  <a:schemeClr val="accent4">
                    <a:lumMod val="50000"/>
                  </a:schemeClr>
                </a:solidFill>
                <a:latin typeface="Arial" panose="020B0604020202020204" pitchFamily="34" charset="0"/>
                <a:cs typeface="Arial" panose="020B0604020202020204" pitchFamily="34" charset="0"/>
              </a:rPr>
              <a:t>Screen flow</a:t>
            </a:r>
            <a:endParaRPr kumimoji="1" lang="ja-JP" altLang="en-US" sz="2000">
              <a:solidFill>
                <a:schemeClr val="accent4">
                  <a:lumMod val="50000"/>
                </a:schemeClr>
              </a:solidFill>
              <a:latin typeface="Arial" panose="020B0604020202020204" pitchFamily="34" charset="0"/>
              <a:cs typeface="Arial" panose="020B0604020202020204" pitchFamily="34" charset="0"/>
            </a:endParaRP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2170" y="2149210"/>
            <a:ext cx="9881691" cy="3656754"/>
          </a:xfrm>
          <a:prstGeom prst="rect">
            <a:avLst/>
          </a:prstGeom>
          <a:effectLst>
            <a:outerShdw blurRad="50800" dist="38100" dir="8100000" algn="tr" rotWithShape="0">
              <a:prstClr val="black">
                <a:alpha val="40000"/>
              </a:prstClr>
            </a:outerShdw>
          </a:effectLst>
        </p:spPr>
      </p:pic>
    </p:spTree>
    <p:extLst>
      <p:ext uri="{BB962C8B-B14F-4D97-AF65-F5344CB8AC3E}">
        <p14:creationId xmlns:p14="http://schemas.microsoft.com/office/powerpoint/2010/main" val="404909785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bg1"/>
            </a:gs>
            <a:gs pos="46000">
              <a:schemeClr val="bg1">
                <a:lumMod val="95000"/>
              </a:schemeClr>
            </a:gs>
            <a:gs pos="100000">
              <a:schemeClr val="bg1">
                <a:lumMod val="75000"/>
              </a:schemeClr>
            </a:gs>
          </a:gsLst>
          <a:path path="circle">
            <a:fillToRect l="50000" t="130000" r="50000" b="-30000"/>
          </a:path>
          <a:tileRect/>
        </a:gradFill>
        <a:effectLst/>
      </p:bgPr>
    </p:bg>
    <p:spTree>
      <p:nvGrpSpPr>
        <p:cNvPr id="1" name=""/>
        <p:cNvGrpSpPr/>
        <p:nvPr/>
      </p:nvGrpSpPr>
      <p:grpSpPr>
        <a:xfrm>
          <a:off x="0" y="0"/>
          <a:ext cx="0" cy="0"/>
          <a:chOff x="0" y="0"/>
          <a:chExt cx="0" cy="0"/>
        </a:xfrm>
      </p:grpSpPr>
      <p:sp>
        <p:nvSpPr>
          <p:cNvPr id="2" name="Rectangle 1"/>
          <p:cNvSpPr/>
          <p:nvPr/>
        </p:nvSpPr>
        <p:spPr>
          <a:xfrm>
            <a:off x="0" y="996821"/>
            <a:ext cx="7069015" cy="867507"/>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solidFill>
                <a:prstClr val="white"/>
              </a:solidFill>
            </a:endParaRPr>
          </a:p>
        </p:txBody>
      </p:sp>
      <p:sp>
        <p:nvSpPr>
          <p:cNvPr id="5" name="Rectangle 4"/>
          <p:cNvSpPr/>
          <p:nvPr/>
        </p:nvSpPr>
        <p:spPr>
          <a:xfrm>
            <a:off x="4489938" y="2262913"/>
            <a:ext cx="2989385" cy="85578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 name="Rectangle 5"/>
          <p:cNvSpPr/>
          <p:nvPr/>
        </p:nvSpPr>
        <p:spPr>
          <a:xfrm>
            <a:off x="4902444" y="3517283"/>
            <a:ext cx="2989385" cy="85578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 name="Rectangle 6"/>
          <p:cNvSpPr/>
          <p:nvPr/>
        </p:nvSpPr>
        <p:spPr>
          <a:xfrm>
            <a:off x="5275384" y="4765792"/>
            <a:ext cx="6916616" cy="85578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3" name="Rectangle 12"/>
          <p:cNvSpPr/>
          <p:nvPr/>
        </p:nvSpPr>
        <p:spPr>
          <a:xfrm>
            <a:off x="417689" y="3517283"/>
            <a:ext cx="3560543" cy="2104294"/>
          </a:xfrm>
          <a:prstGeom prst="rect">
            <a:avLst/>
          </a:prstGeom>
          <a:solidFill>
            <a:schemeClr val="accent3"/>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ja-JP" altLang="en-US" sz="4000">
                <a:solidFill>
                  <a:schemeClr val="bg1"/>
                </a:solidFill>
                <a:latin typeface="Arial" panose="020B0604020202020204" pitchFamily="34" charset="0"/>
                <a:cs typeface="Arial" panose="020B0604020202020204" pitchFamily="34" charset="0"/>
              </a:rPr>
              <a:t>導入 </a:t>
            </a:r>
            <a:endParaRPr lang="en-US" altLang="ja-JP" sz="4000" smtClean="0">
              <a:solidFill>
                <a:schemeClr val="bg1"/>
              </a:solidFill>
              <a:latin typeface="Arial" panose="020B0604020202020204" pitchFamily="34" charset="0"/>
              <a:cs typeface="Arial" panose="020B0604020202020204" pitchFamily="34" charset="0"/>
            </a:endParaRPr>
          </a:p>
          <a:p>
            <a:pPr algn="ctr">
              <a:lnSpc>
                <a:spcPct val="150000"/>
              </a:lnSpc>
            </a:pPr>
            <a:r>
              <a:rPr lang="en-US" altLang="ja-JP" sz="4000" smtClean="0">
                <a:solidFill>
                  <a:schemeClr val="bg1"/>
                </a:solidFill>
                <a:latin typeface="Arial" panose="020B0604020202020204" pitchFamily="34" charset="0"/>
                <a:cs typeface="Arial" panose="020B0604020202020204" pitchFamily="34" charset="0"/>
              </a:rPr>
              <a:t>1. Introduction</a:t>
            </a:r>
            <a:endParaRPr lang="en-US" sz="4000" b="1" dirty="0">
              <a:ln w="9525">
                <a:solidFill>
                  <a:schemeClr val="bg1"/>
                </a:solidFill>
                <a:prstDash val="solid"/>
              </a:ln>
              <a:solidFill>
                <a:schemeClr val="accent5">
                  <a:lumMod val="50000"/>
                </a:schemeClr>
              </a:solidFill>
              <a:effectLst>
                <a:outerShdw blurRad="12700" dist="38100" dir="2700000" algn="tl" rotWithShape="0">
                  <a:srgbClr val="92D050"/>
                </a:outerShdw>
              </a:effectLst>
              <a:latin typeface="Arial" panose="020B0604020202020204" pitchFamily="34" charset="0"/>
              <a:cs typeface="Arial" panose="020B0604020202020204" pitchFamily="34" charset="0"/>
            </a:endParaRPr>
          </a:p>
        </p:txBody>
      </p:sp>
      <p:sp>
        <p:nvSpPr>
          <p:cNvPr id="3" name="Parallelogram 2"/>
          <p:cNvSpPr/>
          <p:nvPr/>
        </p:nvSpPr>
        <p:spPr>
          <a:xfrm>
            <a:off x="4489938" y="1852605"/>
            <a:ext cx="2579077" cy="410308"/>
          </a:xfrm>
          <a:prstGeom prst="parallelogram">
            <a:avLst>
              <a:gd name="adj" fmla="val 222143"/>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4" name="Parallelogram 13"/>
          <p:cNvSpPr/>
          <p:nvPr/>
        </p:nvSpPr>
        <p:spPr>
          <a:xfrm>
            <a:off x="4900246" y="3106975"/>
            <a:ext cx="2579077" cy="410308"/>
          </a:xfrm>
          <a:prstGeom prst="parallelogram">
            <a:avLst>
              <a:gd name="adj" fmla="val 222143"/>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5" name="Parallelogram 14"/>
          <p:cNvSpPr/>
          <p:nvPr/>
        </p:nvSpPr>
        <p:spPr>
          <a:xfrm>
            <a:off x="5312752" y="4361345"/>
            <a:ext cx="2579077" cy="410308"/>
          </a:xfrm>
          <a:prstGeom prst="parallelogram">
            <a:avLst>
              <a:gd name="adj" fmla="val 222143"/>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0" name="Oval 19"/>
          <p:cNvSpPr/>
          <p:nvPr/>
        </p:nvSpPr>
        <p:spPr>
          <a:xfrm>
            <a:off x="4221179" y="1127527"/>
            <a:ext cx="548640" cy="54864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1" name="Oval 20"/>
          <p:cNvSpPr/>
          <p:nvPr/>
        </p:nvSpPr>
        <p:spPr>
          <a:xfrm>
            <a:off x="4659560" y="2410624"/>
            <a:ext cx="548640" cy="54864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2" name="Oval 21"/>
          <p:cNvSpPr/>
          <p:nvPr/>
        </p:nvSpPr>
        <p:spPr>
          <a:xfrm>
            <a:off x="5041913" y="3664994"/>
            <a:ext cx="548640" cy="54864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3" name="Oval 22"/>
          <p:cNvSpPr/>
          <p:nvPr/>
        </p:nvSpPr>
        <p:spPr>
          <a:xfrm>
            <a:off x="5424267" y="4919364"/>
            <a:ext cx="548640" cy="54864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4" name="Rectangle 23"/>
          <p:cNvSpPr/>
          <p:nvPr/>
        </p:nvSpPr>
        <p:spPr>
          <a:xfrm>
            <a:off x="4489938" y="1107408"/>
            <a:ext cx="2579077" cy="646331"/>
          </a:xfrm>
          <a:prstGeom prst="rect">
            <a:avLst/>
          </a:prstGeom>
        </p:spPr>
        <p:txBody>
          <a:bodyPr wrap="square">
            <a:spAutoFit/>
          </a:bodyPr>
          <a:lstStyle/>
          <a:p>
            <a:pPr algn="ctr"/>
            <a:r>
              <a:rPr lang="ja-JP" altLang="en-US" smtClean="0">
                <a:solidFill>
                  <a:schemeClr val="bg1"/>
                </a:solidFill>
                <a:latin typeface="Arial" panose="020B0604020202020204" pitchFamily="34" charset="0"/>
                <a:cs typeface="Arial" panose="020B0604020202020204" pitchFamily="34" charset="0"/>
              </a:rPr>
              <a:t>現</a:t>
            </a:r>
            <a:r>
              <a:rPr lang="ja-JP" altLang="en-US">
                <a:solidFill>
                  <a:schemeClr val="bg1"/>
                </a:solidFill>
                <a:latin typeface="Arial" panose="020B0604020202020204" pitchFamily="34" charset="0"/>
                <a:cs typeface="Arial" panose="020B0604020202020204" pitchFamily="34" charset="0"/>
              </a:rPr>
              <a:t>在状況 </a:t>
            </a:r>
            <a:r>
              <a:rPr lang="en-US" altLang="ja-JP">
                <a:solidFill>
                  <a:schemeClr val="bg1"/>
                </a:solidFill>
                <a:latin typeface="Arial" panose="020B0604020202020204" pitchFamily="34" charset="0"/>
                <a:cs typeface="Arial" panose="020B0604020202020204" pitchFamily="34" charset="0"/>
              </a:rPr>
              <a:t> </a:t>
            </a:r>
            <a:endParaRPr lang="en-US" altLang="ja-JP" smtClean="0">
              <a:solidFill>
                <a:schemeClr val="bg1"/>
              </a:solidFill>
              <a:latin typeface="Arial" panose="020B0604020202020204" pitchFamily="34" charset="0"/>
              <a:cs typeface="Arial" panose="020B0604020202020204" pitchFamily="34" charset="0"/>
            </a:endParaRPr>
          </a:p>
          <a:p>
            <a:pPr algn="ctr"/>
            <a:r>
              <a:rPr lang="en-US" smtClean="0">
                <a:solidFill>
                  <a:schemeClr val="bg1"/>
                </a:solidFill>
                <a:latin typeface="Arial" panose="020B0604020202020204" pitchFamily="34" charset="0"/>
                <a:cs typeface="Arial" panose="020B0604020202020204" pitchFamily="34" charset="0"/>
              </a:rPr>
              <a:t>Current </a:t>
            </a:r>
            <a:r>
              <a:rPr lang="en-US">
                <a:solidFill>
                  <a:schemeClr val="bg1"/>
                </a:solidFill>
                <a:latin typeface="Arial" panose="020B0604020202020204" pitchFamily="34" charset="0"/>
                <a:cs typeface="Arial" panose="020B0604020202020204" pitchFamily="34" charset="0"/>
              </a:rPr>
              <a:t>Situation</a:t>
            </a:r>
          </a:p>
        </p:txBody>
      </p:sp>
      <p:sp>
        <p:nvSpPr>
          <p:cNvPr id="25" name="Rectangle 24"/>
          <p:cNvSpPr/>
          <p:nvPr/>
        </p:nvSpPr>
        <p:spPr>
          <a:xfrm>
            <a:off x="5424267" y="2356255"/>
            <a:ext cx="2068526" cy="646331"/>
          </a:xfrm>
          <a:prstGeom prst="rect">
            <a:avLst/>
          </a:prstGeom>
        </p:spPr>
        <p:txBody>
          <a:bodyPr wrap="square">
            <a:spAutoFit/>
          </a:bodyPr>
          <a:lstStyle/>
          <a:p>
            <a:pPr algn="ctr"/>
            <a:r>
              <a:rPr lang="ja-JP" altLang="en-US">
                <a:solidFill>
                  <a:schemeClr val="bg1"/>
                </a:solidFill>
                <a:latin typeface="Arial" panose="020B0604020202020204" pitchFamily="34" charset="0"/>
                <a:cs typeface="Arial" panose="020B0604020202020204" pitchFamily="34" charset="0"/>
              </a:rPr>
              <a:t>在のウェブサイト </a:t>
            </a:r>
            <a:r>
              <a:rPr lang="en-US" altLang="ja-JP">
                <a:solidFill>
                  <a:schemeClr val="bg1"/>
                </a:solidFill>
                <a:latin typeface="Arial" panose="020B0604020202020204" pitchFamily="34" charset="0"/>
                <a:cs typeface="Arial" panose="020B0604020202020204" pitchFamily="34" charset="0"/>
              </a:rPr>
              <a:t> </a:t>
            </a:r>
            <a:r>
              <a:rPr lang="en-US">
                <a:solidFill>
                  <a:schemeClr val="bg1"/>
                </a:solidFill>
                <a:latin typeface="Arial" panose="020B0604020202020204" pitchFamily="34" charset="0"/>
                <a:cs typeface="Arial" panose="020B0604020202020204" pitchFamily="34" charset="0"/>
              </a:rPr>
              <a:t>Existing Websites</a:t>
            </a:r>
            <a:endParaRPr lang="en-US" dirty="0">
              <a:solidFill>
                <a:schemeClr val="bg1"/>
              </a:solidFill>
              <a:latin typeface="Arial" panose="020B0604020202020204" pitchFamily="34" charset="0"/>
              <a:cs typeface="Arial" panose="020B0604020202020204" pitchFamily="34" charset="0"/>
            </a:endParaRPr>
          </a:p>
        </p:txBody>
      </p:sp>
      <p:sp>
        <p:nvSpPr>
          <p:cNvPr id="26" name="Rectangle 25"/>
          <p:cNvSpPr/>
          <p:nvPr/>
        </p:nvSpPr>
        <p:spPr>
          <a:xfrm>
            <a:off x="5736771" y="3622010"/>
            <a:ext cx="1678894" cy="646331"/>
          </a:xfrm>
          <a:prstGeom prst="rect">
            <a:avLst/>
          </a:prstGeom>
        </p:spPr>
        <p:txBody>
          <a:bodyPr wrap="square">
            <a:spAutoFit/>
          </a:bodyPr>
          <a:lstStyle/>
          <a:p>
            <a:pPr algn="ctr"/>
            <a:r>
              <a:rPr lang="ja-JP" altLang="en-US">
                <a:solidFill>
                  <a:schemeClr val="bg1"/>
                </a:solidFill>
                <a:latin typeface="Arial" panose="020B0604020202020204" pitchFamily="34" charset="0"/>
                <a:cs typeface="Arial" panose="020B0604020202020204" pitchFamily="34" charset="0"/>
              </a:rPr>
              <a:t>アイデア</a:t>
            </a:r>
            <a:r>
              <a:rPr lang="en-US" altLang="ja-JP">
                <a:solidFill>
                  <a:schemeClr val="bg1"/>
                </a:solidFill>
                <a:latin typeface="Arial" panose="020B0604020202020204" pitchFamily="34" charset="0"/>
                <a:cs typeface="Arial" panose="020B0604020202020204" pitchFamily="34" charset="0"/>
              </a:rPr>
              <a:t>  </a:t>
            </a:r>
            <a:endParaRPr lang="en-US" altLang="ja-JP" smtClean="0">
              <a:solidFill>
                <a:schemeClr val="bg1"/>
              </a:solidFill>
              <a:latin typeface="Arial" panose="020B0604020202020204" pitchFamily="34" charset="0"/>
              <a:cs typeface="Arial" panose="020B0604020202020204" pitchFamily="34" charset="0"/>
            </a:endParaRPr>
          </a:p>
          <a:p>
            <a:pPr algn="ctr"/>
            <a:r>
              <a:rPr lang="en-US" smtClean="0">
                <a:solidFill>
                  <a:schemeClr val="bg1"/>
                </a:solidFill>
                <a:latin typeface="Arial" panose="020B0604020202020204" pitchFamily="34" charset="0"/>
                <a:cs typeface="Arial" panose="020B0604020202020204" pitchFamily="34" charset="0"/>
              </a:rPr>
              <a:t>Idea</a:t>
            </a:r>
            <a:endParaRPr lang="en-US">
              <a:solidFill>
                <a:schemeClr val="bg1"/>
              </a:solidFill>
              <a:latin typeface="Arial" panose="020B0604020202020204" pitchFamily="34" charset="0"/>
              <a:cs typeface="Arial" panose="020B0604020202020204" pitchFamily="34" charset="0"/>
            </a:endParaRPr>
          </a:p>
        </p:txBody>
      </p:sp>
      <p:sp>
        <p:nvSpPr>
          <p:cNvPr id="27" name="Rectangle 26"/>
          <p:cNvSpPr/>
          <p:nvPr/>
        </p:nvSpPr>
        <p:spPr>
          <a:xfrm>
            <a:off x="6126404" y="4870519"/>
            <a:ext cx="1678894" cy="646331"/>
          </a:xfrm>
          <a:prstGeom prst="rect">
            <a:avLst/>
          </a:prstGeom>
        </p:spPr>
        <p:txBody>
          <a:bodyPr wrap="square">
            <a:spAutoFit/>
          </a:bodyPr>
          <a:lstStyle/>
          <a:p>
            <a:pPr algn="ctr"/>
            <a:r>
              <a:rPr lang="ja-JP" altLang="en-US">
                <a:solidFill>
                  <a:schemeClr val="bg1"/>
                </a:solidFill>
                <a:latin typeface="Arial" panose="020B0604020202020204" pitchFamily="34" charset="0"/>
                <a:cs typeface="Arial" panose="020B0604020202020204" pitchFamily="34" charset="0"/>
              </a:rPr>
              <a:t>提</a:t>
            </a:r>
            <a:r>
              <a:rPr lang="ja-JP" altLang="en-US" smtClean="0">
                <a:solidFill>
                  <a:schemeClr val="bg1"/>
                </a:solidFill>
                <a:latin typeface="Arial" panose="020B0604020202020204" pitchFamily="34" charset="0"/>
                <a:cs typeface="Arial" panose="020B0604020202020204" pitchFamily="34" charset="0"/>
              </a:rPr>
              <a:t>案</a:t>
            </a:r>
            <a:endParaRPr lang="en-US" altLang="ja-JP" smtClean="0">
              <a:solidFill>
                <a:schemeClr val="bg1"/>
              </a:solidFill>
              <a:latin typeface="Arial" panose="020B0604020202020204" pitchFamily="34" charset="0"/>
              <a:cs typeface="Arial" panose="020B0604020202020204" pitchFamily="34" charset="0"/>
            </a:endParaRPr>
          </a:p>
          <a:p>
            <a:pPr algn="ctr"/>
            <a:r>
              <a:rPr lang="en-US" smtClean="0">
                <a:solidFill>
                  <a:schemeClr val="bg1"/>
                </a:solidFill>
                <a:latin typeface="Arial" panose="020B0604020202020204" pitchFamily="34" charset="0"/>
                <a:cs typeface="Arial" panose="020B0604020202020204" pitchFamily="34" charset="0"/>
              </a:rPr>
              <a:t>Proposal</a:t>
            </a:r>
            <a:endParaRPr lang="en-US" dirty="0">
              <a:solidFill>
                <a:schemeClr val="bg1"/>
              </a:solidFill>
              <a:latin typeface="Arial" panose="020B0604020202020204" pitchFamily="34" charset="0"/>
              <a:cs typeface="Arial" panose="020B0604020202020204" pitchFamily="34" charset="0"/>
            </a:endParaRPr>
          </a:p>
        </p:txBody>
      </p:sp>
      <p:sp>
        <p:nvSpPr>
          <p:cNvPr id="39" name="TextBox 38"/>
          <p:cNvSpPr txBox="1"/>
          <p:nvPr/>
        </p:nvSpPr>
        <p:spPr>
          <a:xfrm>
            <a:off x="4093762" y="1168281"/>
            <a:ext cx="826049" cy="477054"/>
          </a:xfrm>
          <a:prstGeom prst="rect">
            <a:avLst/>
          </a:prstGeom>
          <a:noFill/>
        </p:spPr>
        <p:txBody>
          <a:bodyPr wrap="square" rtlCol="0">
            <a:spAutoFit/>
          </a:bodyPr>
          <a:lstStyle/>
          <a:p>
            <a:pPr algn="ctr"/>
            <a:r>
              <a:rPr lang="en-US" sz="2500" b="1" dirty="0" smtClean="0">
                <a:latin typeface="Arial" panose="020B0604020202020204" pitchFamily="34" charset="0"/>
                <a:cs typeface="Arial" panose="020B0604020202020204" pitchFamily="34" charset="0"/>
              </a:rPr>
              <a:t>01</a:t>
            </a:r>
            <a:endParaRPr lang="en-US" sz="2500" b="1" dirty="0">
              <a:latin typeface="Arial" panose="020B0604020202020204" pitchFamily="34" charset="0"/>
              <a:cs typeface="Arial" panose="020B0604020202020204" pitchFamily="34" charset="0"/>
            </a:endParaRPr>
          </a:p>
        </p:txBody>
      </p:sp>
      <p:sp>
        <p:nvSpPr>
          <p:cNvPr id="50" name="TextBox 49"/>
          <p:cNvSpPr txBox="1"/>
          <p:nvPr/>
        </p:nvSpPr>
        <p:spPr>
          <a:xfrm>
            <a:off x="4518584" y="2449348"/>
            <a:ext cx="826049" cy="477054"/>
          </a:xfrm>
          <a:prstGeom prst="rect">
            <a:avLst/>
          </a:prstGeom>
          <a:noFill/>
        </p:spPr>
        <p:txBody>
          <a:bodyPr wrap="square" rtlCol="0">
            <a:spAutoFit/>
          </a:bodyPr>
          <a:lstStyle/>
          <a:p>
            <a:pPr algn="ctr"/>
            <a:r>
              <a:rPr lang="en-US" sz="2500" b="1" smtClean="0">
                <a:latin typeface="Arial" panose="020B0604020202020204" pitchFamily="34" charset="0"/>
                <a:cs typeface="Arial" panose="020B0604020202020204" pitchFamily="34" charset="0"/>
              </a:rPr>
              <a:t>02</a:t>
            </a:r>
            <a:endParaRPr lang="en-US" sz="2500" b="1" dirty="0">
              <a:latin typeface="Arial" panose="020B0604020202020204" pitchFamily="34" charset="0"/>
              <a:cs typeface="Arial" panose="020B0604020202020204" pitchFamily="34" charset="0"/>
            </a:endParaRPr>
          </a:p>
        </p:txBody>
      </p:sp>
      <p:sp>
        <p:nvSpPr>
          <p:cNvPr id="51" name="TextBox 50"/>
          <p:cNvSpPr txBox="1"/>
          <p:nvPr/>
        </p:nvSpPr>
        <p:spPr>
          <a:xfrm>
            <a:off x="4899727" y="3708983"/>
            <a:ext cx="826049" cy="477054"/>
          </a:xfrm>
          <a:prstGeom prst="rect">
            <a:avLst/>
          </a:prstGeom>
          <a:noFill/>
        </p:spPr>
        <p:txBody>
          <a:bodyPr wrap="square" rtlCol="0">
            <a:spAutoFit/>
          </a:bodyPr>
          <a:lstStyle/>
          <a:p>
            <a:pPr algn="ctr"/>
            <a:r>
              <a:rPr lang="en-US" sz="2500" b="1" smtClean="0">
                <a:latin typeface="Arial" panose="020B0604020202020204" pitchFamily="34" charset="0"/>
                <a:cs typeface="Arial" panose="020B0604020202020204" pitchFamily="34" charset="0"/>
              </a:rPr>
              <a:t>03</a:t>
            </a:r>
            <a:endParaRPr lang="en-US" sz="2500" b="1" dirty="0">
              <a:latin typeface="Arial" panose="020B0604020202020204" pitchFamily="34" charset="0"/>
              <a:cs typeface="Arial" panose="020B0604020202020204" pitchFamily="34" charset="0"/>
            </a:endParaRPr>
          </a:p>
        </p:txBody>
      </p:sp>
      <p:sp>
        <p:nvSpPr>
          <p:cNvPr id="53" name="TextBox 52"/>
          <p:cNvSpPr txBox="1"/>
          <p:nvPr/>
        </p:nvSpPr>
        <p:spPr>
          <a:xfrm>
            <a:off x="5285562" y="4967675"/>
            <a:ext cx="826049" cy="477054"/>
          </a:xfrm>
          <a:prstGeom prst="rect">
            <a:avLst/>
          </a:prstGeom>
          <a:noFill/>
        </p:spPr>
        <p:txBody>
          <a:bodyPr wrap="square" rtlCol="0">
            <a:spAutoFit/>
          </a:bodyPr>
          <a:lstStyle/>
          <a:p>
            <a:pPr algn="ctr"/>
            <a:r>
              <a:rPr lang="en-US" sz="2500" b="1" smtClean="0">
                <a:latin typeface="Arial" panose="020B0604020202020204" pitchFamily="34" charset="0"/>
                <a:cs typeface="Arial" panose="020B0604020202020204" pitchFamily="34" charset="0"/>
              </a:rPr>
              <a:t>04</a:t>
            </a:r>
            <a:endParaRPr lang="en-US" sz="2500" b="1" dirty="0">
              <a:latin typeface="Arial" panose="020B0604020202020204" pitchFamily="34" charset="0"/>
              <a:cs typeface="Arial" panose="020B0604020202020204" pitchFamily="34" charset="0"/>
            </a:endParaRPr>
          </a:p>
        </p:txBody>
      </p:sp>
      <p:sp>
        <p:nvSpPr>
          <p:cNvPr id="59" name="Rectangle 58"/>
          <p:cNvSpPr/>
          <p:nvPr/>
        </p:nvSpPr>
        <p:spPr>
          <a:xfrm>
            <a:off x="0" y="6476870"/>
            <a:ext cx="12192000" cy="423333"/>
          </a:xfrm>
          <a:prstGeom prst="rect">
            <a:avLst/>
          </a:prstGeom>
          <a:solidFill>
            <a:srgbClr val="188E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Box 59"/>
          <p:cNvSpPr txBox="1"/>
          <p:nvPr/>
        </p:nvSpPr>
        <p:spPr>
          <a:xfrm>
            <a:off x="80189" y="6503870"/>
            <a:ext cx="4339411" cy="369332"/>
          </a:xfrm>
          <a:prstGeom prst="rect">
            <a:avLst/>
          </a:prstGeom>
          <a:solidFill>
            <a:srgbClr val="188ED6"/>
          </a:solidFill>
        </p:spPr>
        <p:txBody>
          <a:bodyPr wrap="square" rtlCol="0">
            <a:spAutoFit/>
          </a:bodyPr>
          <a:lstStyle/>
          <a:p>
            <a:r>
              <a:rPr lang="ja-JP" altLang="en-US">
                <a:solidFill>
                  <a:schemeClr val="bg1"/>
                </a:solidFill>
                <a:latin typeface="Arial" panose="020B0604020202020204" pitchFamily="34" charset="0"/>
                <a:cs typeface="Arial" panose="020B0604020202020204" pitchFamily="34" charset="0"/>
              </a:rPr>
              <a:t>内容 </a:t>
            </a:r>
            <a:r>
              <a:rPr lang="en-US" altLang="ja-JP" smtClean="0">
                <a:solidFill>
                  <a:schemeClr val="bg1"/>
                </a:solidFill>
                <a:latin typeface="Arial" panose="020B0604020202020204" pitchFamily="34" charset="0"/>
                <a:cs typeface="Arial" panose="020B0604020202020204" pitchFamily="34" charset="0"/>
              </a:rPr>
              <a:t>Content</a:t>
            </a:r>
            <a:endParaRPr lang="en-US" b="1" dirty="0">
              <a:solidFill>
                <a:schemeClr val="bg1"/>
              </a:solidFill>
              <a:latin typeface="Arial" panose="020B0604020202020204" pitchFamily="34" charset="0"/>
              <a:cs typeface="Arial" panose="020B0604020202020204" pitchFamily="34" charset="0"/>
            </a:endParaRPr>
          </a:p>
        </p:txBody>
      </p:sp>
      <p:pic>
        <p:nvPicPr>
          <p:cNvPr id="61"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10903861" y="6541194"/>
            <a:ext cx="851179" cy="262447"/>
          </a:xfrm>
          <a:prstGeom prst="rect">
            <a:avLst/>
          </a:prstGeom>
          <a:solidFill>
            <a:schemeClr val="accent4"/>
          </a:solidFill>
          <a:extLst/>
        </p:spPr>
      </p:pic>
    </p:spTree>
    <p:extLst>
      <p:ext uri="{BB962C8B-B14F-4D97-AF65-F5344CB8AC3E}">
        <p14:creationId xmlns:p14="http://schemas.microsoft.com/office/powerpoint/2010/main" val="41688564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46000">
              <a:schemeClr val="bg1">
                <a:lumMod val="95000"/>
              </a:schemeClr>
            </a:gs>
            <a:gs pos="100000">
              <a:schemeClr val="bg1">
                <a:lumMod val="85000"/>
              </a:schemeClr>
            </a:gs>
          </a:gsLst>
          <a:path path="circle">
            <a:fillToRect l="50000" t="130000" r="50000" b="-30000"/>
          </a:path>
        </a:gradFill>
        <a:effectLst/>
      </p:bgPr>
    </p:bg>
    <p:spTree>
      <p:nvGrpSpPr>
        <p:cNvPr id="1" name=""/>
        <p:cNvGrpSpPr/>
        <p:nvPr/>
      </p:nvGrpSpPr>
      <p:grpSpPr>
        <a:xfrm>
          <a:off x="0" y="0"/>
          <a:ext cx="0" cy="0"/>
          <a:chOff x="0" y="0"/>
          <a:chExt cx="0" cy="0"/>
        </a:xfrm>
      </p:grpSpPr>
      <p:grpSp>
        <p:nvGrpSpPr>
          <p:cNvPr id="2" name="Group 1"/>
          <p:cNvGrpSpPr/>
          <p:nvPr/>
        </p:nvGrpSpPr>
        <p:grpSpPr>
          <a:xfrm>
            <a:off x="0" y="6476870"/>
            <a:ext cx="12192000" cy="423333"/>
            <a:chOff x="0" y="6434667"/>
            <a:chExt cx="12192000" cy="423333"/>
          </a:xfrm>
          <a:solidFill>
            <a:schemeClr val="accent4"/>
          </a:solidFill>
        </p:grpSpPr>
        <p:sp>
          <p:nvSpPr>
            <p:cNvPr id="3" name="Rectangle 2"/>
            <p:cNvSpPr/>
            <p:nvPr/>
          </p:nvSpPr>
          <p:spPr>
            <a:xfrm>
              <a:off x="0" y="6434667"/>
              <a:ext cx="12192000" cy="42333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80189" y="6461667"/>
              <a:ext cx="6344057" cy="369332"/>
            </a:xfrm>
            <a:prstGeom prst="rect">
              <a:avLst/>
            </a:prstGeom>
            <a:grpFill/>
          </p:spPr>
          <p:txBody>
            <a:bodyPr wrap="square" rtlCol="0">
              <a:spAutoFit/>
            </a:bodyPr>
            <a:lstStyle/>
            <a:p>
              <a:r>
                <a:rPr lang="ja-JP" altLang="en-US">
                  <a:solidFill>
                    <a:schemeClr val="bg1"/>
                  </a:solidFill>
                  <a:latin typeface="Arial" panose="020B0604020202020204" pitchFamily="34" charset="0"/>
                  <a:cs typeface="Arial" panose="020B0604020202020204" pitchFamily="34" charset="0"/>
                </a:rPr>
                <a:t>ソフトウェア要求仕様  </a:t>
              </a:r>
              <a:r>
                <a:rPr lang="en-US" altLang="ja-JP">
                  <a:solidFill>
                    <a:schemeClr val="bg1"/>
                  </a:solidFill>
                  <a:latin typeface="Arial" panose="020B0604020202020204" pitchFamily="34" charset="0"/>
                  <a:cs typeface="Arial" panose="020B0604020202020204" pitchFamily="34" charset="0"/>
                </a:rPr>
                <a:t>Software Design Description</a:t>
              </a:r>
              <a:endParaRPr lang="en-US" b="1" dirty="0">
                <a:solidFill>
                  <a:schemeClr val="bg1"/>
                </a:solidFill>
                <a:latin typeface="Arial" panose="020B0604020202020204" pitchFamily="34" charset="0"/>
                <a:cs typeface="Arial" panose="020B0604020202020204" pitchFamily="34" charset="0"/>
              </a:endParaRPr>
            </a:p>
          </p:txBody>
        </p:sp>
        <p:pic>
          <p:nvPicPr>
            <p:cNvPr id="5"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10903861" y="6498991"/>
              <a:ext cx="851179" cy="262447"/>
            </a:xfrm>
            <a:prstGeom prst="rect">
              <a:avLst/>
            </a:prstGeom>
            <a:grpFill/>
            <a:extLst/>
          </p:spPr>
        </p:pic>
      </p:grpSp>
      <p:sp>
        <p:nvSpPr>
          <p:cNvPr id="6" name="Rectangle 5"/>
          <p:cNvSpPr/>
          <p:nvPr/>
        </p:nvSpPr>
        <p:spPr>
          <a:xfrm>
            <a:off x="0" y="199293"/>
            <a:ext cx="12192000" cy="914400"/>
          </a:xfrm>
          <a:prstGeom prst="rect">
            <a:avLst/>
          </a:prstGeom>
          <a:solidFill>
            <a:srgbClr val="188ED6"/>
          </a:solidFill>
          <a:ln>
            <a:noFill/>
          </a:ln>
          <a:effectLst>
            <a:outerShdw blurRad="63500" dist="38100" dir="5400000" sx="101000" sy="101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1" y="302550"/>
            <a:ext cx="12192002" cy="707886"/>
          </a:xfrm>
          <a:prstGeom prst="rect">
            <a:avLst/>
          </a:prstGeom>
          <a:noFill/>
        </p:spPr>
        <p:txBody>
          <a:bodyPr wrap="square" rtlCol="0">
            <a:spAutoFit/>
          </a:bodyPr>
          <a:lstStyle/>
          <a:p>
            <a:r>
              <a:rPr lang="en-US" sz="4000" smtClean="0">
                <a:solidFill>
                  <a:schemeClr val="bg1"/>
                </a:solidFill>
              </a:rPr>
              <a:t>4.4.</a:t>
            </a:r>
            <a:r>
              <a:rPr lang="ja-JP" altLang="en-US" sz="4000" smtClean="0">
                <a:solidFill>
                  <a:schemeClr val="bg1"/>
                </a:solidFill>
                <a:latin typeface="Arial" panose="020B0604020202020204" pitchFamily="34" charset="0"/>
                <a:cs typeface="Arial" panose="020B0604020202020204" pitchFamily="34" charset="0"/>
              </a:rPr>
              <a:t> </a:t>
            </a:r>
            <a:r>
              <a:rPr lang="ja-JP" altLang="en-US" sz="3600">
                <a:solidFill>
                  <a:schemeClr val="bg1"/>
                </a:solidFill>
                <a:latin typeface="Arial" panose="020B0604020202020204" pitchFamily="34" charset="0"/>
                <a:cs typeface="Arial" panose="020B0604020202020204" pitchFamily="34" charset="0"/>
              </a:rPr>
              <a:t>詳細設計  </a:t>
            </a:r>
            <a:r>
              <a:rPr lang="en-US" altLang="ja-JP" sz="3600">
                <a:solidFill>
                  <a:schemeClr val="bg1"/>
                </a:solidFill>
                <a:latin typeface="Arial" panose="020B0604020202020204" pitchFamily="34" charset="0"/>
                <a:cs typeface="Arial" panose="020B0604020202020204" pitchFamily="34" charset="0"/>
              </a:rPr>
              <a:t>Detailed Design</a:t>
            </a:r>
            <a:endParaRPr lang="en-US" sz="3600">
              <a:solidFill>
                <a:schemeClr val="bg1"/>
              </a:solidFill>
            </a:endParaRPr>
          </a:p>
        </p:txBody>
      </p:sp>
      <p:sp>
        <p:nvSpPr>
          <p:cNvPr id="17" name="TextBox 16"/>
          <p:cNvSpPr txBox="1"/>
          <p:nvPr/>
        </p:nvSpPr>
        <p:spPr>
          <a:xfrm>
            <a:off x="1941601" y="6052811"/>
            <a:ext cx="2621230" cy="369332"/>
          </a:xfrm>
          <a:prstGeom prst="rect">
            <a:avLst/>
          </a:prstGeom>
          <a:noFill/>
          <a:effectLst>
            <a:outerShdw blurRad="50800" dist="38100" dir="8100000" algn="tr" rotWithShape="0">
              <a:prstClr val="black">
                <a:alpha val="40000"/>
              </a:prstClr>
            </a:outerShdw>
          </a:effectLst>
        </p:spPr>
        <p:txBody>
          <a:bodyPr wrap="none" rtlCol="0">
            <a:spAutoFit/>
          </a:bodyPr>
          <a:lstStyle/>
          <a:p>
            <a:r>
              <a:rPr lang="en-US" smtClean="0">
                <a:solidFill>
                  <a:schemeClr val="accent4">
                    <a:lumMod val="50000"/>
                  </a:schemeClr>
                </a:solidFill>
                <a:latin typeface="Arial" panose="020B0604020202020204" pitchFamily="34" charset="0"/>
                <a:cs typeface="Arial" panose="020B0604020202020204" pitchFamily="34" charset="0"/>
              </a:rPr>
              <a:t>Register Screen Design</a:t>
            </a:r>
            <a:endParaRPr lang="en-US">
              <a:solidFill>
                <a:schemeClr val="accent4">
                  <a:lumMod val="50000"/>
                </a:schemeClr>
              </a:solidFill>
              <a:latin typeface="Arial" panose="020B0604020202020204" pitchFamily="34" charset="0"/>
              <a:cs typeface="Arial" panose="020B0604020202020204" pitchFamily="34" charset="0"/>
            </a:endParaRPr>
          </a:p>
        </p:txBody>
      </p:sp>
      <p:pic>
        <p:nvPicPr>
          <p:cNvPr id="10" name="Picture 9"/>
          <p:cNvPicPr/>
          <p:nvPr/>
        </p:nvPicPr>
        <p:blipFill rotWithShape="1">
          <a:blip r:embed="rId3"/>
          <a:srcRect l="15972" r="15467"/>
          <a:stretch/>
        </p:blipFill>
        <p:spPr>
          <a:xfrm>
            <a:off x="1371462" y="2060614"/>
            <a:ext cx="3761509" cy="3937469"/>
          </a:xfrm>
          <a:prstGeom prst="rect">
            <a:avLst/>
          </a:prstGeom>
          <a:effectLst>
            <a:outerShdw blurRad="50800" dist="38100" dir="8100000" algn="tr" rotWithShape="0">
              <a:prstClr val="black">
                <a:alpha val="40000"/>
              </a:prstClr>
            </a:outerShdw>
          </a:effectLst>
        </p:spPr>
      </p:pic>
      <p:graphicFrame>
        <p:nvGraphicFramePr>
          <p:cNvPr id="11" name="Table 10"/>
          <p:cNvGraphicFramePr>
            <a:graphicFrameLocks noGrp="1"/>
          </p:cNvGraphicFramePr>
          <p:nvPr>
            <p:extLst>
              <p:ext uri="{D42A27DB-BD31-4B8C-83A1-F6EECF244321}">
                <p14:modId xmlns:p14="http://schemas.microsoft.com/office/powerpoint/2010/main" val="319583604"/>
              </p:ext>
            </p:extLst>
          </p:nvPr>
        </p:nvGraphicFramePr>
        <p:xfrm>
          <a:off x="6096000" y="1853413"/>
          <a:ext cx="4803704" cy="4475289"/>
        </p:xfrm>
        <a:graphic>
          <a:graphicData uri="http://schemas.openxmlformats.org/drawingml/2006/table">
            <a:tbl>
              <a:tblPr firstRow="1" firstCol="1" bandRow="1">
                <a:tableStyleId>{5C22544A-7EE6-4342-B048-85BDC9FD1C3A}</a:tableStyleId>
              </a:tblPr>
              <a:tblGrid>
                <a:gridCol w="940449"/>
                <a:gridCol w="702410"/>
                <a:gridCol w="802754"/>
                <a:gridCol w="501722"/>
                <a:gridCol w="551893"/>
                <a:gridCol w="1304476"/>
              </a:tblGrid>
              <a:tr h="634809">
                <a:tc>
                  <a:txBody>
                    <a:bodyPr/>
                    <a:lstStyle/>
                    <a:p>
                      <a:pPr marL="0" marR="0" algn="ctr">
                        <a:lnSpc>
                          <a:spcPct val="150000"/>
                        </a:lnSpc>
                        <a:spcBef>
                          <a:spcPts val="0"/>
                        </a:spcBef>
                        <a:spcAft>
                          <a:spcPts val="0"/>
                        </a:spcAft>
                      </a:pPr>
                      <a:r>
                        <a:rPr lang="en-GB" sz="1050">
                          <a:effectLst/>
                          <a:latin typeface="Arial" panose="020B0604020202020204" pitchFamily="34" charset="0"/>
                          <a:cs typeface="Arial" panose="020B0604020202020204" pitchFamily="34" charset="0"/>
                        </a:rPr>
                        <a:t>Field name</a:t>
                      </a:r>
                      <a:endParaRPr lang="en-US" sz="1000">
                        <a:effectLst/>
                        <a:latin typeface="Arial" panose="020B0604020202020204" pitchFamily="34" charset="0"/>
                        <a:ea typeface="MS Mincho" panose="02020609040205080304" pitchFamily="49" charset="-128"/>
                        <a:cs typeface="Arial" panose="020B0604020202020204" pitchFamily="34" charset="0"/>
                      </a:endParaRPr>
                    </a:p>
                  </a:txBody>
                  <a:tcPr marL="49918" marR="49918" marT="0" marB="0" anchor="ctr">
                    <a:solidFill>
                      <a:srgbClr val="188ED6"/>
                    </a:solidFill>
                  </a:tcPr>
                </a:tc>
                <a:tc>
                  <a:txBody>
                    <a:bodyPr/>
                    <a:lstStyle/>
                    <a:p>
                      <a:pPr marL="0" marR="0" algn="ctr">
                        <a:lnSpc>
                          <a:spcPct val="150000"/>
                        </a:lnSpc>
                        <a:spcBef>
                          <a:spcPts val="0"/>
                        </a:spcBef>
                        <a:spcAft>
                          <a:spcPts val="0"/>
                        </a:spcAft>
                      </a:pPr>
                      <a:r>
                        <a:rPr lang="en-GB" sz="1050">
                          <a:effectLst/>
                          <a:latin typeface="Arial" panose="020B0604020202020204" pitchFamily="34" charset="0"/>
                          <a:cs typeface="Arial" panose="020B0604020202020204" pitchFamily="34" charset="0"/>
                        </a:rPr>
                        <a:t>Type</a:t>
                      </a:r>
                      <a:endParaRPr lang="en-US" sz="1000">
                        <a:effectLst/>
                        <a:latin typeface="Arial" panose="020B0604020202020204" pitchFamily="34" charset="0"/>
                        <a:ea typeface="MS Mincho" panose="02020609040205080304" pitchFamily="49" charset="-128"/>
                        <a:cs typeface="Arial" panose="020B0604020202020204" pitchFamily="34" charset="0"/>
                      </a:endParaRPr>
                    </a:p>
                  </a:txBody>
                  <a:tcPr marL="49918" marR="49918" marT="0" marB="0" anchor="ctr">
                    <a:solidFill>
                      <a:srgbClr val="188ED6"/>
                    </a:solidFill>
                  </a:tcPr>
                </a:tc>
                <a:tc>
                  <a:txBody>
                    <a:bodyPr/>
                    <a:lstStyle/>
                    <a:p>
                      <a:pPr marL="0" marR="0" algn="ctr">
                        <a:lnSpc>
                          <a:spcPct val="150000"/>
                        </a:lnSpc>
                        <a:spcBef>
                          <a:spcPts val="0"/>
                        </a:spcBef>
                        <a:spcAft>
                          <a:spcPts val="0"/>
                        </a:spcAft>
                      </a:pPr>
                      <a:r>
                        <a:rPr lang="en-GB" sz="1050">
                          <a:effectLst/>
                          <a:latin typeface="Arial" panose="020B0604020202020204" pitchFamily="34" charset="0"/>
                          <a:cs typeface="Arial" panose="020B0604020202020204" pitchFamily="34" charset="0"/>
                        </a:rPr>
                        <a:t>Mandatory</a:t>
                      </a:r>
                      <a:endParaRPr lang="en-US" sz="1000">
                        <a:effectLst/>
                        <a:latin typeface="Arial" panose="020B0604020202020204" pitchFamily="34" charset="0"/>
                        <a:ea typeface="MS Mincho" panose="02020609040205080304" pitchFamily="49" charset="-128"/>
                        <a:cs typeface="Arial" panose="020B0604020202020204" pitchFamily="34" charset="0"/>
                      </a:endParaRPr>
                    </a:p>
                  </a:txBody>
                  <a:tcPr marL="49918" marR="49918" marT="0" marB="0" anchor="ctr">
                    <a:solidFill>
                      <a:srgbClr val="188ED6"/>
                    </a:solidFill>
                  </a:tcPr>
                </a:tc>
                <a:tc>
                  <a:txBody>
                    <a:bodyPr/>
                    <a:lstStyle/>
                    <a:p>
                      <a:pPr marL="0" marR="0" algn="ctr">
                        <a:lnSpc>
                          <a:spcPct val="150000"/>
                        </a:lnSpc>
                        <a:spcBef>
                          <a:spcPts val="0"/>
                        </a:spcBef>
                        <a:spcAft>
                          <a:spcPts val="0"/>
                        </a:spcAft>
                      </a:pPr>
                      <a:r>
                        <a:rPr lang="en-GB" sz="1050">
                          <a:effectLst/>
                          <a:latin typeface="Arial" panose="020B0604020202020204" pitchFamily="34" charset="0"/>
                          <a:cs typeface="Arial" panose="020B0604020202020204" pitchFamily="34" charset="0"/>
                        </a:rPr>
                        <a:t>Min</a:t>
                      </a:r>
                      <a:endParaRPr lang="en-US" sz="1000">
                        <a:effectLst/>
                        <a:latin typeface="Arial" panose="020B0604020202020204" pitchFamily="34" charset="0"/>
                        <a:cs typeface="Arial" panose="020B0604020202020204" pitchFamily="34" charset="0"/>
                      </a:endParaRPr>
                    </a:p>
                    <a:p>
                      <a:pPr marL="0" marR="0" algn="ctr">
                        <a:lnSpc>
                          <a:spcPct val="150000"/>
                        </a:lnSpc>
                        <a:spcBef>
                          <a:spcPts val="0"/>
                        </a:spcBef>
                        <a:spcAft>
                          <a:spcPts val="0"/>
                        </a:spcAft>
                      </a:pPr>
                      <a:r>
                        <a:rPr lang="en-GB" sz="1050">
                          <a:effectLst/>
                          <a:latin typeface="Arial" panose="020B0604020202020204" pitchFamily="34" charset="0"/>
                          <a:cs typeface="Arial" panose="020B0604020202020204" pitchFamily="34" charset="0"/>
                        </a:rPr>
                        <a:t>length</a:t>
                      </a:r>
                      <a:endParaRPr lang="en-US" sz="1000">
                        <a:effectLst/>
                        <a:latin typeface="Arial" panose="020B0604020202020204" pitchFamily="34" charset="0"/>
                        <a:ea typeface="MS Mincho" panose="02020609040205080304" pitchFamily="49" charset="-128"/>
                        <a:cs typeface="Arial" panose="020B0604020202020204" pitchFamily="34" charset="0"/>
                      </a:endParaRPr>
                    </a:p>
                  </a:txBody>
                  <a:tcPr marL="49918" marR="49918" marT="0" marB="0" anchor="ctr">
                    <a:solidFill>
                      <a:srgbClr val="188ED6"/>
                    </a:solidFill>
                  </a:tcPr>
                </a:tc>
                <a:tc>
                  <a:txBody>
                    <a:bodyPr/>
                    <a:lstStyle/>
                    <a:p>
                      <a:pPr marL="0" marR="0" algn="ctr">
                        <a:lnSpc>
                          <a:spcPct val="150000"/>
                        </a:lnSpc>
                        <a:spcBef>
                          <a:spcPts val="0"/>
                        </a:spcBef>
                        <a:spcAft>
                          <a:spcPts val="0"/>
                        </a:spcAft>
                      </a:pPr>
                      <a:r>
                        <a:rPr lang="en-GB" sz="1050">
                          <a:effectLst/>
                          <a:latin typeface="Arial" panose="020B0604020202020204" pitchFamily="34" charset="0"/>
                          <a:cs typeface="Arial" panose="020B0604020202020204" pitchFamily="34" charset="0"/>
                        </a:rPr>
                        <a:t>Max</a:t>
                      </a:r>
                      <a:endParaRPr lang="en-US" sz="1000">
                        <a:effectLst/>
                        <a:latin typeface="Arial" panose="020B0604020202020204" pitchFamily="34" charset="0"/>
                        <a:cs typeface="Arial" panose="020B0604020202020204" pitchFamily="34" charset="0"/>
                      </a:endParaRPr>
                    </a:p>
                    <a:p>
                      <a:pPr marL="0" marR="0" algn="ctr">
                        <a:lnSpc>
                          <a:spcPct val="150000"/>
                        </a:lnSpc>
                        <a:spcBef>
                          <a:spcPts val="0"/>
                        </a:spcBef>
                        <a:spcAft>
                          <a:spcPts val="0"/>
                        </a:spcAft>
                      </a:pPr>
                      <a:r>
                        <a:rPr lang="en-GB" sz="1050">
                          <a:effectLst/>
                          <a:latin typeface="Arial" panose="020B0604020202020204" pitchFamily="34" charset="0"/>
                          <a:cs typeface="Arial" panose="020B0604020202020204" pitchFamily="34" charset="0"/>
                        </a:rPr>
                        <a:t>length</a:t>
                      </a:r>
                      <a:endParaRPr lang="en-US" sz="1000">
                        <a:effectLst/>
                        <a:latin typeface="Arial" panose="020B0604020202020204" pitchFamily="34" charset="0"/>
                        <a:ea typeface="MS Mincho" panose="02020609040205080304" pitchFamily="49" charset="-128"/>
                        <a:cs typeface="Arial" panose="020B0604020202020204" pitchFamily="34" charset="0"/>
                      </a:endParaRPr>
                    </a:p>
                  </a:txBody>
                  <a:tcPr marL="49918" marR="49918" marT="0" marB="0" anchor="ctr">
                    <a:solidFill>
                      <a:srgbClr val="188ED6"/>
                    </a:solidFill>
                  </a:tcPr>
                </a:tc>
                <a:tc>
                  <a:txBody>
                    <a:bodyPr/>
                    <a:lstStyle/>
                    <a:p>
                      <a:pPr marL="0" marR="0" algn="ctr">
                        <a:lnSpc>
                          <a:spcPct val="150000"/>
                        </a:lnSpc>
                        <a:spcBef>
                          <a:spcPts val="0"/>
                        </a:spcBef>
                        <a:spcAft>
                          <a:spcPts val="0"/>
                        </a:spcAft>
                      </a:pPr>
                      <a:r>
                        <a:rPr lang="en-GB" sz="1050">
                          <a:effectLst/>
                          <a:latin typeface="Arial" panose="020B0604020202020204" pitchFamily="34" charset="0"/>
                          <a:cs typeface="Arial" panose="020B0604020202020204" pitchFamily="34" charset="0"/>
                        </a:rPr>
                        <a:t>Description</a:t>
                      </a:r>
                      <a:endParaRPr lang="en-US" sz="1000">
                        <a:effectLst/>
                        <a:latin typeface="Arial" panose="020B0604020202020204" pitchFamily="34" charset="0"/>
                        <a:ea typeface="MS Mincho" panose="02020609040205080304" pitchFamily="49" charset="-128"/>
                        <a:cs typeface="Arial" panose="020B0604020202020204" pitchFamily="34" charset="0"/>
                      </a:endParaRPr>
                    </a:p>
                  </a:txBody>
                  <a:tcPr marL="49918" marR="49918" marT="0" marB="0" anchor="ctr">
                    <a:solidFill>
                      <a:srgbClr val="188ED6"/>
                    </a:solidFill>
                  </a:tcPr>
                </a:tc>
              </a:tr>
              <a:tr h="427526">
                <a:tc>
                  <a:txBody>
                    <a:bodyPr/>
                    <a:lstStyle/>
                    <a:p>
                      <a:pPr marL="0" marR="0">
                        <a:lnSpc>
                          <a:spcPct val="150000"/>
                        </a:lnSpc>
                        <a:spcBef>
                          <a:spcPts val="0"/>
                        </a:spcBef>
                        <a:spcAft>
                          <a:spcPts val="0"/>
                        </a:spcAft>
                      </a:pPr>
                      <a:r>
                        <a:rPr lang="en-GB" sz="1050">
                          <a:effectLst/>
                          <a:latin typeface="Arial" panose="020B0604020202020204" pitchFamily="34" charset="0"/>
                          <a:cs typeface="Arial" panose="020B0604020202020204" pitchFamily="34" charset="0"/>
                        </a:rPr>
                        <a:t>Username</a:t>
                      </a:r>
                      <a:endParaRPr lang="en-US" sz="1000">
                        <a:effectLst/>
                        <a:latin typeface="Arial" panose="020B0604020202020204" pitchFamily="34" charset="0"/>
                        <a:ea typeface="MS Mincho" panose="02020609040205080304" pitchFamily="49" charset="-128"/>
                        <a:cs typeface="Arial" panose="020B0604020202020204" pitchFamily="34" charset="0"/>
                      </a:endParaRPr>
                    </a:p>
                  </a:txBody>
                  <a:tcPr marL="49918" marR="49918" marT="0" marB="0">
                    <a:solidFill>
                      <a:srgbClr val="188ED6"/>
                    </a:solidFill>
                  </a:tcPr>
                </a:tc>
                <a:tc>
                  <a:txBody>
                    <a:bodyPr/>
                    <a:lstStyle/>
                    <a:p>
                      <a:pPr marL="0" marR="0" algn="ctr">
                        <a:lnSpc>
                          <a:spcPct val="150000"/>
                        </a:lnSpc>
                        <a:spcBef>
                          <a:spcPts val="0"/>
                        </a:spcBef>
                        <a:spcAft>
                          <a:spcPts val="0"/>
                        </a:spcAft>
                      </a:pPr>
                      <a:r>
                        <a:rPr lang="en-GB" sz="1050">
                          <a:effectLst/>
                          <a:latin typeface="Arial" panose="020B0604020202020204" pitchFamily="34" charset="0"/>
                          <a:cs typeface="Arial" panose="020B0604020202020204" pitchFamily="34" charset="0"/>
                        </a:rPr>
                        <a:t>Textbox</a:t>
                      </a:r>
                      <a:endParaRPr lang="en-US" sz="1000">
                        <a:effectLst/>
                        <a:latin typeface="Arial" panose="020B0604020202020204" pitchFamily="34" charset="0"/>
                        <a:ea typeface="MS Mincho" panose="02020609040205080304" pitchFamily="49" charset="-128"/>
                        <a:cs typeface="Arial" panose="020B0604020202020204" pitchFamily="34" charset="0"/>
                      </a:endParaRPr>
                    </a:p>
                  </a:txBody>
                  <a:tcPr marL="49918" marR="49918" marT="0" marB="0"/>
                </a:tc>
                <a:tc>
                  <a:txBody>
                    <a:bodyPr/>
                    <a:lstStyle/>
                    <a:p>
                      <a:pPr marL="0" marR="0" algn="ctr">
                        <a:lnSpc>
                          <a:spcPct val="150000"/>
                        </a:lnSpc>
                        <a:spcBef>
                          <a:spcPts val="0"/>
                        </a:spcBef>
                        <a:spcAft>
                          <a:spcPts val="0"/>
                        </a:spcAft>
                      </a:pPr>
                      <a:r>
                        <a:rPr lang="en-GB" sz="1050">
                          <a:effectLst/>
                          <a:latin typeface="Arial" panose="020B0604020202020204" pitchFamily="34" charset="0"/>
                          <a:cs typeface="Arial" panose="020B0604020202020204" pitchFamily="34" charset="0"/>
                        </a:rPr>
                        <a:t>Y</a:t>
                      </a:r>
                      <a:endParaRPr lang="en-US" sz="1000">
                        <a:effectLst/>
                        <a:latin typeface="Arial" panose="020B0604020202020204" pitchFamily="34" charset="0"/>
                        <a:ea typeface="MS Mincho" panose="02020609040205080304" pitchFamily="49" charset="-128"/>
                        <a:cs typeface="Arial" panose="020B0604020202020204" pitchFamily="34" charset="0"/>
                      </a:endParaRPr>
                    </a:p>
                  </a:txBody>
                  <a:tcPr marL="49918" marR="49918" marT="0" marB="0"/>
                </a:tc>
                <a:tc>
                  <a:txBody>
                    <a:bodyPr/>
                    <a:lstStyle/>
                    <a:p>
                      <a:pPr marL="0" marR="0" algn="ctr">
                        <a:lnSpc>
                          <a:spcPct val="150000"/>
                        </a:lnSpc>
                        <a:spcBef>
                          <a:spcPts val="0"/>
                        </a:spcBef>
                        <a:spcAft>
                          <a:spcPts val="0"/>
                        </a:spcAft>
                      </a:pPr>
                      <a:r>
                        <a:rPr lang="en-GB" sz="1050">
                          <a:effectLst/>
                          <a:latin typeface="Arial" panose="020B0604020202020204" pitchFamily="34" charset="0"/>
                          <a:cs typeface="Arial" panose="020B0604020202020204" pitchFamily="34" charset="0"/>
                        </a:rPr>
                        <a:t>8</a:t>
                      </a:r>
                      <a:endParaRPr lang="en-US" sz="1000">
                        <a:effectLst/>
                        <a:latin typeface="Arial" panose="020B0604020202020204" pitchFamily="34" charset="0"/>
                        <a:ea typeface="MS Mincho" panose="02020609040205080304" pitchFamily="49" charset="-128"/>
                        <a:cs typeface="Arial" panose="020B0604020202020204" pitchFamily="34" charset="0"/>
                      </a:endParaRPr>
                    </a:p>
                  </a:txBody>
                  <a:tcPr marL="49918" marR="49918" marT="0" marB="0"/>
                </a:tc>
                <a:tc>
                  <a:txBody>
                    <a:bodyPr/>
                    <a:lstStyle/>
                    <a:p>
                      <a:pPr marL="0" marR="0" algn="ctr">
                        <a:lnSpc>
                          <a:spcPct val="150000"/>
                        </a:lnSpc>
                        <a:spcBef>
                          <a:spcPts val="0"/>
                        </a:spcBef>
                        <a:spcAft>
                          <a:spcPts val="0"/>
                        </a:spcAft>
                      </a:pPr>
                      <a:r>
                        <a:rPr lang="en-GB" sz="1050">
                          <a:effectLst/>
                          <a:latin typeface="Arial" panose="020B0604020202020204" pitchFamily="34" charset="0"/>
                          <a:cs typeface="Arial" panose="020B0604020202020204" pitchFamily="34" charset="0"/>
                        </a:rPr>
                        <a:t>30</a:t>
                      </a:r>
                      <a:endParaRPr lang="en-US" sz="1000">
                        <a:effectLst/>
                        <a:latin typeface="Arial" panose="020B0604020202020204" pitchFamily="34" charset="0"/>
                        <a:ea typeface="MS Mincho" panose="02020609040205080304" pitchFamily="49" charset="-128"/>
                        <a:cs typeface="Arial" panose="020B0604020202020204" pitchFamily="34" charset="0"/>
                      </a:endParaRPr>
                    </a:p>
                  </a:txBody>
                  <a:tcPr marL="49918" marR="49918" marT="0" marB="0"/>
                </a:tc>
                <a:tc>
                  <a:txBody>
                    <a:bodyPr/>
                    <a:lstStyle/>
                    <a:p>
                      <a:pPr marL="0" marR="0">
                        <a:lnSpc>
                          <a:spcPct val="150000"/>
                        </a:lnSpc>
                        <a:spcBef>
                          <a:spcPts val="0"/>
                        </a:spcBef>
                        <a:spcAft>
                          <a:spcPts val="0"/>
                        </a:spcAft>
                      </a:pPr>
                      <a:r>
                        <a:rPr lang="en-GB" sz="1050">
                          <a:effectLst/>
                          <a:latin typeface="Arial" panose="020B0604020202020204" pitchFamily="34" charset="0"/>
                          <a:cs typeface="Arial" panose="020B0604020202020204" pitchFamily="34" charset="0"/>
                        </a:rPr>
                        <a:t>Textbox for entering username</a:t>
                      </a:r>
                      <a:endParaRPr lang="en-US" sz="1000">
                        <a:effectLst/>
                        <a:latin typeface="Arial" panose="020B0604020202020204" pitchFamily="34" charset="0"/>
                        <a:ea typeface="MS Mincho" panose="02020609040205080304" pitchFamily="49" charset="-128"/>
                        <a:cs typeface="Arial" panose="020B0604020202020204" pitchFamily="34" charset="0"/>
                      </a:endParaRPr>
                    </a:p>
                  </a:txBody>
                  <a:tcPr marL="49918" marR="49918" marT="0" marB="0"/>
                </a:tc>
              </a:tr>
              <a:tr h="427526">
                <a:tc>
                  <a:txBody>
                    <a:bodyPr/>
                    <a:lstStyle/>
                    <a:p>
                      <a:pPr marL="0" marR="0">
                        <a:lnSpc>
                          <a:spcPct val="150000"/>
                        </a:lnSpc>
                        <a:spcBef>
                          <a:spcPts val="0"/>
                        </a:spcBef>
                        <a:spcAft>
                          <a:spcPts val="0"/>
                        </a:spcAft>
                      </a:pPr>
                      <a:r>
                        <a:rPr lang="en-GB" sz="1050">
                          <a:effectLst/>
                          <a:latin typeface="Arial" panose="020B0604020202020204" pitchFamily="34" charset="0"/>
                          <a:cs typeface="Arial" panose="020B0604020202020204" pitchFamily="34" charset="0"/>
                        </a:rPr>
                        <a:t>Email</a:t>
                      </a:r>
                      <a:endParaRPr lang="en-US" sz="1000">
                        <a:effectLst/>
                        <a:latin typeface="Arial" panose="020B0604020202020204" pitchFamily="34" charset="0"/>
                        <a:ea typeface="MS Mincho" panose="02020609040205080304" pitchFamily="49" charset="-128"/>
                        <a:cs typeface="Arial" panose="020B0604020202020204" pitchFamily="34" charset="0"/>
                      </a:endParaRPr>
                    </a:p>
                  </a:txBody>
                  <a:tcPr marL="49918" marR="49918" marT="0" marB="0">
                    <a:solidFill>
                      <a:srgbClr val="188ED6"/>
                    </a:solidFill>
                  </a:tcPr>
                </a:tc>
                <a:tc>
                  <a:txBody>
                    <a:bodyPr/>
                    <a:lstStyle/>
                    <a:p>
                      <a:pPr marL="0" marR="0" algn="ctr">
                        <a:lnSpc>
                          <a:spcPct val="150000"/>
                        </a:lnSpc>
                        <a:spcBef>
                          <a:spcPts val="0"/>
                        </a:spcBef>
                        <a:spcAft>
                          <a:spcPts val="0"/>
                        </a:spcAft>
                      </a:pPr>
                      <a:r>
                        <a:rPr lang="en-GB" sz="1050">
                          <a:effectLst/>
                          <a:latin typeface="Arial" panose="020B0604020202020204" pitchFamily="34" charset="0"/>
                          <a:cs typeface="Arial" panose="020B0604020202020204" pitchFamily="34" charset="0"/>
                        </a:rPr>
                        <a:t>Textbox</a:t>
                      </a:r>
                      <a:endParaRPr lang="en-US" sz="1000">
                        <a:effectLst/>
                        <a:latin typeface="Arial" panose="020B0604020202020204" pitchFamily="34" charset="0"/>
                        <a:ea typeface="MS Mincho" panose="02020609040205080304" pitchFamily="49" charset="-128"/>
                        <a:cs typeface="Arial" panose="020B0604020202020204" pitchFamily="34" charset="0"/>
                      </a:endParaRPr>
                    </a:p>
                  </a:txBody>
                  <a:tcPr marL="49918" marR="49918" marT="0" marB="0"/>
                </a:tc>
                <a:tc>
                  <a:txBody>
                    <a:bodyPr/>
                    <a:lstStyle/>
                    <a:p>
                      <a:pPr marL="0" marR="0" algn="ctr">
                        <a:lnSpc>
                          <a:spcPct val="150000"/>
                        </a:lnSpc>
                        <a:spcBef>
                          <a:spcPts val="0"/>
                        </a:spcBef>
                        <a:spcAft>
                          <a:spcPts val="0"/>
                        </a:spcAft>
                      </a:pPr>
                      <a:r>
                        <a:rPr lang="en-GB" sz="1050">
                          <a:effectLst/>
                          <a:latin typeface="Arial" panose="020B0604020202020204" pitchFamily="34" charset="0"/>
                          <a:cs typeface="Arial" panose="020B0604020202020204" pitchFamily="34" charset="0"/>
                        </a:rPr>
                        <a:t>Y</a:t>
                      </a:r>
                      <a:endParaRPr lang="en-US" sz="1000">
                        <a:effectLst/>
                        <a:latin typeface="Arial" panose="020B0604020202020204" pitchFamily="34" charset="0"/>
                        <a:ea typeface="MS Mincho" panose="02020609040205080304" pitchFamily="49" charset="-128"/>
                        <a:cs typeface="Arial" panose="020B0604020202020204" pitchFamily="34" charset="0"/>
                      </a:endParaRPr>
                    </a:p>
                  </a:txBody>
                  <a:tcPr marL="49918" marR="49918" marT="0" marB="0"/>
                </a:tc>
                <a:tc>
                  <a:txBody>
                    <a:bodyPr/>
                    <a:lstStyle/>
                    <a:p>
                      <a:pPr marL="0" marR="0" algn="ctr">
                        <a:lnSpc>
                          <a:spcPct val="150000"/>
                        </a:lnSpc>
                        <a:spcBef>
                          <a:spcPts val="0"/>
                        </a:spcBef>
                        <a:spcAft>
                          <a:spcPts val="0"/>
                        </a:spcAft>
                      </a:pPr>
                      <a:r>
                        <a:rPr lang="en-GB" sz="1050">
                          <a:effectLst/>
                          <a:latin typeface="Arial" panose="020B0604020202020204" pitchFamily="34" charset="0"/>
                          <a:cs typeface="Arial" panose="020B0604020202020204" pitchFamily="34" charset="0"/>
                        </a:rPr>
                        <a:t>6</a:t>
                      </a:r>
                      <a:endParaRPr lang="en-US" sz="1000">
                        <a:effectLst/>
                        <a:latin typeface="Arial" panose="020B0604020202020204" pitchFamily="34" charset="0"/>
                        <a:ea typeface="MS Mincho" panose="02020609040205080304" pitchFamily="49" charset="-128"/>
                        <a:cs typeface="Arial" panose="020B0604020202020204" pitchFamily="34" charset="0"/>
                      </a:endParaRPr>
                    </a:p>
                  </a:txBody>
                  <a:tcPr marL="49918" marR="49918" marT="0" marB="0"/>
                </a:tc>
                <a:tc>
                  <a:txBody>
                    <a:bodyPr/>
                    <a:lstStyle/>
                    <a:p>
                      <a:pPr marL="0" marR="0" algn="ctr">
                        <a:lnSpc>
                          <a:spcPct val="150000"/>
                        </a:lnSpc>
                        <a:spcBef>
                          <a:spcPts val="0"/>
                        </a:spcBef>
                        <a:spcAft>
                          <a:spcPts val="0"/>
                        </a:spcAft>
                      </a:pPr>
                      <a:r>
                        <a:rPr lang="en-GB" sz="1050">
                          <a:effectLst/>
                          <a:latin typeface="Arial" panose="020B0604020202020204" pitchFamily="34" charset="0"/>
                          <a:cs typeface="Arial" panose="020B0604020202020204" pitchFamily="34" charset="0"/>
                        </a:rPr>
                        <a:t>254</a:t>
                      </a:r>
                      <a:endParaRPr lang="en-US" sz="1000">
                        <a:effectLst/>
                        <a:latin typeface="Arial" panose="020B0604020202020204" pitchFamily="34" charset="0"/>
                        <a:ea typeface="MS Mincho" panose="02020609040205080304" pitchFamily="49" charset="-128"/>
                        <a:cs typeface="Arial" panose="020B0604020202020204" pitchFamily="34" charset="0"/>
                      </a:endParaRPr>
                    </a:p>
                  </a:txBody>
                  <a:tcPr marL="49918" marR="49918" marT="0" marB="0"/>
                </a:tc>
                <a:tc>
                  <a:txBody>
                    <a:bodyPr/>
                    <a:lstStyle/>
                    <a:p>
                      <a:pPr marL="0" marR="0">
                        <a:lnSpc>
                          <a:spcPct val="150000"/>
                        </a:lnSpc>
                        <a:spcBef>
                          <a:spcPts val="0"/>
                        </a:spcBef>
                        <a:spcAft>
                          <a:spcPts val="0"/>
                        </a:spcAft>
                      </a:pPr>
                      <a:r>
                        <a:rPr lang="en-US" sz="1050">
                          <a:effectLst/>
                          <a:latin typeface="Arial" panose="020B0604020202020204" pitchFamily="34" charset="0"/>
                          <a:cs typeface="Arial" panose="020B0604020202020204" pitchFamily="34" charset="0"/>
                        </a:rPr>
                        <a:t>Textbox for entering email</a:t>
                      </a:r>
                      <a:endParaRPr lang="en-US" sz="1000">
                        <a:effectLst/>
                        <a:latin typeface="Arial" panose="020B0604020202020204" pitchFamily="34" charset="0"/>
                        <a:ea typeface="MS Mincho" panose="02020609040205080304" pitchFamily="49" charset="-128"/>
                        <a:cs typeface="Arial" panose="020B0604020202020204" pitchFamily="34" charset="0"/>
                      </a:endParaRPr>
                    </a:p>
                  </a:txBody>
                  <a:tcPr marL="49918" marR="49918" marT="0" marB="0"/>
                </a:tc>
              </a:tr>
              <a:tr h="427526">
                <a:tc>
                  <a:txBody>
                    <a:bodyPr/>
                    <a:lstStyle/>
                    <a:p>
                      <a:pPr marL="0" marR="0">
                        <a:lnSpc>
                          <a:spcPct val="150000"/>
                        </a:lnSpc>
                        <a:spcBef>
                          <a:spcPts val="0"/>
                        </a:spcBef>
                        <a:spcAft>
                          <a:spcPts val="0"/>
                        </a:spcAft>
                      </a:pPr>
                      <a:r>
                        <a:rPr lang="en-US" sz="1050">
                          <a:effectLst/>
                          <a:latin typeface="Arial" panose="020B0604020202020204" pitchFamily="34" charset="0"/>
                          <a:cs typeface="Arial" panose="020B0604020202020204" pitchFamily="34" charset="0"/>
                        </a:rPr>
                        <a:t>Password</a:t>
                      </a:r>
                      <a:endParaRPr lang="en-US" sz="1000">
                        <a:effectLst/>
                        <a:latin typeface="Arial" panose="020B0604020202020204" pitchFamily="34" charset="0"/>
                        <a:ea typeface="MS Mincho" panose="02020609040205080304" pitchFamily="49" charset="-128"/>
                        <a:cs typeface="Arial" panose="020B0604020202020204" pitchFamily="34" charset="0"/>
                      </a:endParaRPr>
                    </a:p>
                  </a:txBody>
                  <a:tcPr marL="49918" marR="49918" marT="0" marB="0">
                    <a:solidFill>
                      <a:srgbClr val="188ED6"/>
                    </a:solidFill>
                  </a:tcPr>
                </a:tc>
                <a:tc>
                  <a:txBody>
                    <a:bodyPr/>
                    <a:lstStyle/>
                    <a:p>
                      <a:pPr marL="0" marR="0" algn="ctr">
                        <a:lnSpc>
                          <a:spcPct val="150000"/>
                        </a:lnSpc>
                        <a:spcBef>
                          <a:spcPts val="0"/>
                        </a:spcBef>
                        <a:spcAft>
                          <a:spcPts val="0"/>
                        </a:spcAft>
                      </a:pPr>
                      <a:r>
                        <a:rPr lang="en-US" sz="1050">
                          <a:effectLst/>
                          <a:latin typeface="Arial" panose="020B0604020202020204" pitchFamily="34" charset="0"/>
                          <a:cs typeface="Arial" panose="020B0604020202020204" pitchFamily="34" charset="0"/>
                        </a:rPr>
                        <a:t>Textbox</a:t>
                      </a:r>
                      <a:endParaRPr lang="en-US" sz="1000">
                        <a:effectLst/>
                        <a:latin typeface="Arial" panose="020B0604020202020204" pitchFamily="34" charset="0"/>
                        <a:ea typeface="MS Mincho" panose="02020609040205080304" pitchFamily="49" charset="-128"/>
                        <a:cs typeface="Arial" panose="020B0604020202020204" pitchFamily="34" charset="0"/>
                      </a:endParaRPr>
                    </a:p>
                  </a:txBody>
                  <a:tcPr marL="49918" marR="49918" marT="0" marB="0"/>
                </a:tc>
                <a:tc>
                  <a:txBody>
                    <a:bodyPr/>
                    <a:lstStyle/>
                    <a:p>
                      <a:pPr marL="0" marR="0" algn="ctr">
                        <a:lnSpc>
                          <a:spcPct val="150000"/>
                        </a:lnSpc>
                        <a:spcBef>
                          <a:spcPts val="0"/>
                        </a:spcBef>
                        <a:spcAft>
                          <a:spcPts val="0"/>
                        </a:spcAft>
                      </a:pPr>
                      <a:r>
                        <a:rPr lang="en-US" sz="1050">
                          <a:effectLst/>
                          <a:latin typeface="Arial" panose="020B0604020202020204" pitchFamily="34" charset="0"/>
                          <a:cs typeface="Arial" panose="020B0604020202020204" pitchFamily="34" charset="0"/>
                        </a:rPr>
                        <a:t>Y</a:t>
                      </a:r>
                      <a:endParaRPr lang="en-US" sz="1000">
                        <a:effectLst/>
                        <a:latin typeface="Arial" panose="020B0604020202020204" pitchFamily="34" charset="0"/>
                        <a:ea typeface="MS Mincho" panose="02020609040205080304" pitchFamily="49" charset="-128"/>
                        <a:cs typeface="Arial" panose="020B0604020202020204" pitchFamily="34" charset="0"/>
                      </a:endParaRPr>
                    </a:p>
                  </a:txBody>
                  <a:tcPr marL="49918" marR="49918" marT="0" marB="0"/>
                </a:tc>
                <a:tc>
                  <a:txBody>
                    <a:bodyPr/>
                    <a:lstStyle/>
                    <a:p>
                      <a:pPr marL="0" marR="0" algn="ctr">
                        <a:lnSpc>
                          <a:spcPct val="150000"/>
                        </a:lnSpc>
                        <a:spcBef>
                          <a:spcPts val="0"/>
                        </a:spcBef>
                        <a:spcAft>
                          <a:spcPts val="0"/>
                        </a:spcAft>
                      </a:pPr>
                      <a:r>
                        <a:rPr lang="en-GB" sz="1050">
                          <a:effectLst/>
                          <a:latin typeface="Arial" panose="020B0604020202020204" pitchFamily="34" charset="0"/>
                          <a:cs typeface="Arial" panose="020B0604020202020204" pitchFamily="34" charset="0"/>
                        </a:rPr>
                        <a:t>8</a:t>
                      </a:r>
                      <a:endParaRPr lang="en-US" sz="1000">
                        <a:effectLst/>
                        <a:latin typeface="Arial" panose="020B0604020202020204" pitchFamily="34" charset="0"/>
                        <a:ea typeface="MS Mincho" panose="02020609040205080304" pitchFamily="49" charset="-128"/>
                        <a:cs typeface="Arial" panose="020B0604020202020204" pitchFamily="34" charset="0"/>
                      </a:endParaRPr>
                    </a:p>
                  </a:txBody>
                  <a:tcPr marL="49918" marR="49918" marT="0" marB="0"/>
                </a:tc>
                <a:tc>
                  <a:txBody>
                    <a:bodyPr/>
                    <a:lstStyle/>
                    <a:p>
                      <a:pPr marL="0" marR="0" algn="ctr">
                        <a:lnSpc>
                          <a:spcPct val="150000"/>
                        </a:lnSpc>
                        <a:spcBef>
                          <a:spcPts val="0"/>
                        </a:spcBef>
                        <a:spcAft>
                          <a:spcPts val="0"/>
                        </a:spcAft>
                      </a:pPr>
                      <a:r>
                        <a:rPr lang="en-GB" sz="1050">
                          <a:effectLst/>
                          <a:latin typeface="Arial" panose="020B0604020202020204" pitchFamily="34" charset="0"/>
                          <a:cs typeface="Arial" panose="020B0604020202020204" pitchFamily="34" charset="0"/>
                        </a:rPr>
                        <a:t>32</a:t>
                      </a:r>
                      <a:endParaRPr lang="en-US" sz="1000">
                        <a:effectLst/>
                        <a:latin typeface="Arial" panose="020B0604020202020204" pitchFamily="34" charset="0"/>
                        <a:ea typeface="MS Mincho" panose="02020609040205080304" pitchFamily="49" charset="-128"/>
                        <a:cs typeface="Arial" panose="020B0604020202020204" pitchFamily="34" charset="0"/>
                      </a:endParaRPr>
                    </a:p>
                  </a:txBody>
                  <a:tcPr marL="49918" marR="49918" marT="0" marB="0"/>
                </a:tc>
                <a:tc>
                  <a:txBody>
                    <a:bodyPr/>
                    <a:lstStyle/>
                    <a:p>
                      <a:pPr marL="0" marR="0">
                        <a:lnSpc>
                          <a:spcPct val="150000"/>
                        </a:lnSpc>
                        <a:spcBef>
                          <a:spcPts val="0"/>
                        </a:spcBef>
                        <a:spcAft>
                          <a:spcPts val="0"/>
                        </a:spcAft>
                      </a:pPr>
                      <a:r>
                        <a:rPr lang="en-US" sz="1050">
                          <a:effectLst/>
                          <a:latin typeface="Arial" panose="020B0604020202020204" pitchFamily="34" charset="0"/>
                          <a:cs typeface="Arial" panose="020B0604020202020204" pitchFamily="34" charset="0"/>
                        </a:rPr>
                        <a:t>Textbox for entering password</a:t>
                      </a:r>
                      <a:endParaRPr lang="en-US" sz="1000">
                        <a:effectLst/>
                        <a:latin typeface="Arial" panose="020B0604020202020204" pitchFamily="34" charset="0"/>
                        <a:ea typeface="MS Mincho" panose="02020609040205080304" pitchFamily="49" charset="-128"/>
                        <a:cs typeface="Arial" panose="020B0604020202020204" pitchFamily="34" charset="0"/>
                      </a:endParaRPr>
                    </a:p>
                  </a:txBody>
                  <a:tcPr marL="49918" marR="49918" marT="0" marB="0"/>
                </a:tc>
              </a:tr>
              <a:tr h="427526">
                <a:tc>
                  <a:txBody>
                    <a:bodyPr/>
                    <a:lstStyle/>
                    <a:p>
                      <a:pPr marL="0" marR="0">
                        <a:lnSpc>
                          <a:spcPct val="150000"/>
                        </a:lnSpc>
                        <a:spcBef>
                          <a:spcPts val="0"/>
                        </a:spcBef>
                        <a:spcAft>
                          <a:spcPts val="0"/>
                        </a:spcAft>
                      </a:pPr>
                      <a:r>
                        <a:rPr lang="en-US" sz="1050">
                          <a:effectLst/>
                          <a:latin typeface="Arial" panose="020B0604020202020204" pitchFamily="34" charset="0"/>
                          <a:cs typeface="Arial" panose="020B0604020202020204" pitchFamily="34" charset="0"/>
                        </a:rPr>
                        <a:t>Confirm Password</a:t>
                      </a:r>
                      <a:endParaRPr lang="en-US" sz="1000">
                        <a:effectLst/>
                        <a:latin typeface="Arial" panose="020B0604020202020204" pitchFamily="34" charset="0"/>
                        <a:ea typeface="MS Mincho" panose="02020609040205080304" pitchFamily="49" charset="-128"/>
                        <a:cs typeface="Arial" panose="020B0604020202020204" pitchFamily="34" charset="0"/>
                      </a:endParaRPr>
                    </a:p>
                  </a:txBody>
                  <a:tcPr marL="49918" marR="49918" marT="0" marB="0">
                    <a:solidFill>
                      <a:srgbClr val="188ED6"/>
                    </a:solidFill>
                  </a:tcPr>
                </a:tc>
                <a:tc>
                  <a:txBody>
                    <a:bodyPr/>
                    <a:lstStyle/>
                    <a:p>
                      <a:pPr marL="0" marR="0" algn="ctr">
                        <a:lnSpc>
                          <a:spcPct val="150000"/>
                        </a:lnSpc>
                        <a:spcBef>
                          <a:spcPts val="0"/>
                        </a:spcBef>
                        <a:spcAft>
                          <a:spcPts val="0"/>
                        </a:spcAft>
                      </a:pPr>
                      <a:r>
                        <a:rPr lang="en-US" sz="1050">
                          <a:effectLst/>
                          <a:latin typeface="Arial" panose="020B0604020202020204" pitchFamily="34" charset="0"/>
                          <a:cs typeface="Arial" panose="020B0604020202020204" pitchFamily="34" charset="0"/>
                        </a:rPr>
                        <a:t>Textbox</a:t>
                      </a:r>
                      <a:endParaRPr lang="en-US" sz="1000">
                        <a:effectLst/>
                        <a:latin typeface="Arial" panose="020B0604020202020204" pitchFamily="34" charset="0"/>
                        <a:ea typeface="MS Mincho" panose="02020609040205080304" pitchFamily="49" charset="-128"/>
                        <a:cs typeface="Arial" panose="020B0604020202020204" pitchFamily="34" charset="0"/>
                      </a:endParaRPr>
                    </a:p>
                  </a:txBody>
                  <a:tcPr marL="49918" marR="49918" marT="0" marB="0"/>
                </a:tc>
                <a:tc>
                  <a:txBody>
                    <a:bodyPr/>
                    <a:lstStyle/>
                    <a:p>
                      <a:pPr marL="0" marR="0" algn="ctr">
                        <a:lnSpc>
                          <a:spcPct val="150000"/>
                        </a:lnSpc>
                        <a:spcBef>
                          <a:spcPts val="0"/>
                        </a:spcBef>
                        <a:spcAft>
                          <a:spcPts val="0"/>
                        </a:spcAft>
                      </a:pPr>
                      <a:r>
                        <a:rPr lang="en-US" sz="1050">
                          <a:effectLst/>
                          <a:latin typeface="Arial" panose="020B0604020202020204" pitchFamily="34" charset="0"/>
                          <a:cs typeface="Arial" panose="020B0604020202020204" pitchFamily="34" charset="0"/>
                        </a:rPr>
                        <a:t>Y</a:t>
                      </a:r>
                      <a:endParaRPr lang="en-US" sz="1000">
                        <a:effectLst/>
                        <a:latin typeface="Arial" panose="020B0604020202020204" pitchFamily="34" charset="0"/>
                        <a:ea typeface="MS Mincho" panose="02020609040205080304" pitchFamily="49" charset="-128"/>
                        <a:cs typeface="Arial" panose="020B0604020202020204" pitchFamily="34" charset="0"/>
                      </a:endParaRPr>
                    </a:p>
                  </a:txBody>
                  <a:tcPr marL="49918" marR="49918" marT="0" marB="0"/>
                </a:tc>
                <a:tc>
                  <a:txBody>
                    <a:bodyPr/>
                    <a:lstStyle/>
                    <a:p>
                      <a:pPr marL="0" marR="0" algn="ctr">
                        <a:lnSpc>
                          <a:spcPct val="150000"/>
                        </a:lnSpc>
                        <a:spcBef>
                          <a:spcPts val="0"/>
                        </a:spcBef>
                        <a:spcAft>
                          <a:spcPts val="0"/>
                        </a:spcAft>
                      </a:pPr>
                      <a:r>
                        <a:rPr lang="en-GB" sz="1050">
                          <a:effectLst/>
                          <a:latin typeface="Arial" panose="020B0604020202020204" pitchFamily="34" charset="0"/>
                          <a:cs typeface="Arial" panose="020B0604020202020204" pitchFamily="34" charset="0"/>
                        </a:rPr>
                        <a:t>8</a:t>
                      </a:r>
                      <a:endParaRPr lang="en-US" sz="1000">
                        <a:effectLst/>
                        <a:latin typeface="Arial" panose="020B0604020202020204" pitchFamily="34" charset="0"/>
                        <a:ea typeface="MS Mincho" panose="02020609040205080304" pitchFamily="49" charset="-128"/>
                        <a:cs typeface="Arial" panose="020B0604020202020204" pitchFamily="34" charset="0"/>
                      </a:endParaRPr>
                    </a:p>
                  </a:txBody>
                  <a:tcPr marL="49918" marR="49918" marT="0" marB="0"/>
                </a:tc>
                <a:tc>
                  <a:txBody>
                    <a:bodyPr/>
                    <a:lstStyle/>
                    <a:p>
                      <a:pPr marL="0" marR="0" algn="ctr">
                        <a:lnSpc>
                          <a:spcPct val="150000"/>
                        </a:lnSpc>
                        <a:spcBef>
                          <a:spcPts val="0"/>
                        </a:spcBef>
                        <a:spcAft>
                          <a:spcPts val="0"/>
                        </a:spcAft>
                      </a:pPr>
                      <a:r>
                        <a:rPr lang="en-GB" sz="1050">
                          <a:effectLst/>
                          <a:latin typeface="Arial" panose="020B0604020202020204" pitchFamily="34" charset="0"/>
                          <a:cs typeface="Arial" panose="020B0604020202020204" pitchFamily="34" charset="0"/>
                        </a:rPr>
                        <a:t>32</a:t>
                      </a:r>
                      <a:endParaRPr lang="en-US" sz="1000">
                        <a:effectLst/>
                        <a:latin typeface="Arial" panose="020B0604020202020204" pitchFamily="34" charset="0"/>
                        <a:ea typeface="MS Mincho" panose="02020609040205080304" pitchFamily="49" charset="-128"/>
                        <a:cs typeface="Arial" panose="020B0604020202020204" pitchFamily="34" charset="0"/>
                      </a:endParaRPr>
                    </a:p>
                  </a:txBody>
                  <a:tcPr marL="49918" marR="49918" marT="0" marB="0"/>
                </a:tc>
                <a:tc>
                  <a:txBody>
                    <a:bodyPr/>
                    <a:lstStyle/>
                    <a:p>
                      <a:pPr marL="0" marR="0">
                        <a:lnSpc>
                          <a:spcPct val="150000"/>
                        </a:lnSpc>
                        <a:spcBef>
                          <a:spcPts val="0"/>
                        </a:spcBef>
                        <a:spcAft>
                          <a:spcPts val="0"/>
                        </a:spcAft>
                      </a:pPr>
                      <a:r>
                        <a:rPr lang="en-US" sz="1050">
                          <a:effectLst/>
                          <a:latin typeface="Arial" panose="020B0604020202020204" pitchFamily="34" charset="0"/>
                          <a:cs typeface="Arial" panose="020B0604020202020204" pitchFamily="34" charset="0"/>
                        </a:rPr>
                        <a:t>Textbox for re-entering password</a:t>
                      </a:r>
                      <a:endParaRPr lang="en-US" sz="1000">
                        <a:effectLst/>
                        <a:latin typeface="Arial" panose="020B0604020202020204" pitchFamily="34" charset="0"/>
                        <a:ea typeface="MS Mincho" panose="02020609040205080304" pitchFamily="49" charset="-128"/>
                        <a:cs typeface="Arial" panose="020B0604020202020204" pitchFamily="34" charset="0"/>
                      </a:endParaRPr>
                    </a:p>
                  </a:txBody>
                  <a:tcPr marL="49918" marR="49918" marT="0" marB="0"/>
                </a:tc>
              </a:tr>
              <a:tr h="427526">
                <a:tc>
                  <a:txBody>
                    <a:bodyPr/>
                    <a:lstStyle/>
                    <a:p>
                      <a:pPr marL="0" marR="0">
                        <a:lnSpc>
                          <a:spcPct val="150000"/>
                        </a:lnSpc>
                        <a:spcBef>
                          <a:spcPts val="0"/>
                        </a:spcBef>
                        <a:spcAft>
                          <a:spcPts val="0"/>
                        </a:spcAft>
                      </a:pPr>
                      <a:r>
                        <a:rPr lang="en-US" sz="1050">
                          <a:effectLst/>
                          <a:latin typeface="Arial" panose="020B0604020202020204" pitchFamily="34" charset="0"/>
                          <a:cs typeface="Arial" panose="020B0604020202020204" pitchFamily="34" charset="0"/>
                        </a:rPr>
                        <a:t>Register</a:t>
                      </a:r>
                      <a:endParaRPr lang="en-US" sz="1000">
                        <a:effectLst/>
                        <a:latin typeface="Arial" panose="020B0604020202020204" pitchFamily="34" charset="0"/>
                        <a:ea typeface="MS Mincho" panose="02020609040205080304" pitchFamily="49" charset="-128"/>
                        <a:cs typeface="Arial" panose="020B0604020202020204" pitchFamily="34" charset="0"/>
                      </a:endParaRPr>
                    </a:p>
                  </a:txBody>
                  <a:tcPr marL="49918" marR="49918" marT="0" marB="0">
                    <a:solidFill>
                      <a:srgbClr val="188ED6"/>
                    </a:solidFill>
                  </a:tcPr>
                </a:tc>
                <a:tc>
                  <a:txBody>
                    <a:bodyPr/>
                    <a:lstStyle/>
                    <a:p>
                      <a:pPr marL="0" marR="0" algn="ctr">
                        <a:lnSpc>
                          <a:spcPct val="150000"/>
                        </a:lnSpc>
                        <a:spcBef>
                          <a:spcPts val="0"/>
                        </a:spcBef>
                        <a:spcAft>
                          <a:spcPts val="0"/>
                        </a:spcAft>
                      </a:pPr>
                      <a:r>
                        <a:rPr lang="en-US" sz="1050">
                          <a:effectLst/>
                          <a:latin typeface="Arial" panose="020B0604020202020204" pitchFamily="34" charset="0"/>
                          <a:cs typeface="Arial" panose="020B0604020202020204" pitchFamily="34" charset="0"/>
                        </a:rPr>
                        <a:t>Button</a:t>
                      </a:r>
                      <a:endParaRPr lang="en-US" sz="1000">
                        <a:effectLst/>
                        <a:latin typeface="Arial" panose="020B0604020202020204" pitchFamily="34" charset="0"/>
                        <a:ea typeface="MS Mincho" panose="02020609040205080304" pitchFamily="49" charset="-128"/>
                        <a:cs typeface="Arial" panose="020B0604020202020204" pitchFamily="34" charset="0"/>
                      </a:endParaRPr>
                    </a:p>
                  </a:txBody>
                  <a:tcPr marL="49918" marR="49918" marT="0" marB="0"/>
                </a:tc>
                <a:tc>
                  <a:txBody>
                    <a:bodyPr/>
                    <a:lstStyle/>
                    <a:p>
                      <a:pPr marL="0" marR="0" algn="ctr">
                        <a:lnSpc>
                          <a:spcPct val="150000"/>
                        </a:lnSpc>
                        <a:spcBef>
                          <a:spcPts val="0"/>
                        </a:spcBef>
                        <a:spcAft>
                          <a:spcPts val="0"/>
                        </a:spcAft>
                      </a:pPr>
                      <a:r>
                        <a:rPr lang="en-US" sz="1050">
                          <a:effectLst/>
                          <a:latin typeface="Arial" panose="020B0604020202020204" pitchFamily="34" charset="0"/>
                          <a:cs typeface="Arial" panose="020B0604020202020204" pitchFamily="34" charset="0"/>
                        </a:rPr>
                        <a:t>Y</a:t>
                      </a:r>
                      <a:endParaRPr lang="en-US" sz="1000">
                        <a:effectLst/>
                        <a:latin typeface="Arial" panose="020B0604020202020204" pitchFamily="34" charset="0"/>
                        <a:ea typeface="MS Mincho" panose="02020609040205080304" pitchFamily="49" charset="-128"/>
                        <a:cs typeface="Arial" panose="020B0604020202020204" pitchFamily="34" charset="0"/>
                      </a:endParaRPr>
                    </a:p>
                  </a:txBody>
                  <a:tcPr marL="49918" marR="49918" marT="0" marB="0"/>
                </a:tc>
                <a:tc>
                  <a:txBody>
                    <a:bodyPr/>
                    <a:lstStyle/>
                    <a:p>
                      <a:pPr marL="0" marR="0" algn="ctr">
                        <a:lnSpc>
                          <a:spcPct val="150000"/>
                        </a:lnSpc>
                        <a:spcBef>
                          <a:spcPts val="0"/>
                        </a:spcBef>
                        <a:spcAft>
                          <a:spcPts val="0"/>
                        </a:spcAft>
                      </a:pPr>
                      <a:r>
                        <a:rPr lang="en-GB" sz="1050">
                          <a:effectLst/>
                          <a:latin typeface="Arial" panose="020B0604020202020204" pitchFamily="34" charset="0"/>
                          <a:cs typeface="Arial" panose="020B0604020202020204" pitchFamily="34" charset="0"/>
                        </a:rPr>
                        <a:t> </a:t>
                      </a:r>
                      <a:endParaRPr lang="en-US" sz="1000">
                        <a:effectLst/>
                        <a:latin typeface="Arial" panose="020B0604020202020204" pitchFamily="34" charset="0"/>
                        <a:ea typeface="MS Mincho" panose="02020609040205080304" pitchFamily="49" charset="-128"/>
                        <a:cs typeface="Arial" panose="020B0604020202020204" pitchFamily="34" charset="0"/>
                      </a:endParaRPr>
                    </a:p>
                  </a:txBody>
                  <a:tcPr marL="49918" marR="49918" marT="0" marB="0"/>
                </a:tc>
                <a:tc>
                  <a:txBody>
                    <a:bodyPr/>
                    <a:lstStyle/>
                    <a:p>
                      <a:pPr marL="0" marR="0" algn="ctr">
                        <a:lnSpc>
                          <a:spcPct val="150000"/>
                        </a:lnSpc>
                        <a:spcBef>
                          <a:spcPts val="0"/>
                        </a:spcBef>
                        <a:spcAft>
                          <a:spcPts val="0"/>
                        </a:spcAft>
                      </a:pPr>
                      <a:r>
                        <a:rPr lang="en-GB" sz="1050">
                          <a:effectLst/>
                          <a:latin typeface="Arial" panose="020B0604020202020204" pitchFamily="34" charset="0"/>
                          <a:cs typeface="Arial" panose="020B0604020202020204" pitchFamily="34" charset="0"/>
                        </a:rPr>
                        <a:t> </a:t>
                      </a:r>
                      <a:endParaRPr lang="en-US" sz="1000">
                        <a:effectLst/>
                        <a:latin typeface="Arial" panose="020B0604020202020204" pitchFamily="34" charset="0"/>
                        <a:ea typeface="MS Mincho" panose="02020609040205080304" pitchFamily="49" charset="-128"/>
                        <a:cs typeface="Arial" panose="020B0604020202020204" pitchFamily="34" charset="0"/>
                      </a:endParaRPr>
                    </a:p>
                  </a:txBody>
                  <a:tcPr marL="49918" marR="49918" marT="0" marB="0"/>
                </a:tc>
                <a:tc>
                  <a:txBody>
                    <a:bodyPr/>
                    <a:lstStyle/>
                    <a:p>
                      <a:pPr marL="0" marR="0">
                        <a:lnSpc>
                          <a:spcPct val="150000"/>
                        </a:lnSpc>
                        <a:spcBef>
                          <a:spcPts val="0"/>
                        </a:spcBef>
                        <a:spcAft>
                          <a:spcPts val="0"/>
                        </a:spcAft>
                      </a:pPr>
                      <a:r>
                        <a:rPr lang="en-US" sz="1050">
                          <a:effectLst/>
                          <a:latin typeface="Arial" panose="020B0604020202020204" pitchFamily="34" charset="0"/>
                          <a:cs typeface="Arial" panose="020B0604020202020204" pitchFamily="34" charset="0"/>
                        </a:rPr>
                        <a:t>Button to submit register form</a:t>
                      </a:r>
                      <a:endParaRPr lang="en-US" sz="1000">
                        <a:effectLst/>
                        <a:latin typeface="Arial" panose="020B0604020202020204" pitchFamily="34" charset="0"/>
                        <a:ea typeface="MS Mincho" panose="02020609040205080304" pitchFamily="49" charset="-128"/>
                        <a:cs typeface="Arial" panose="020B0604020202020204" pitchFamily="34" charset="0"/>
                      </a:endParaRPr>
                    </a:p>
                  </a:txBody>
                  <a:tcPr marL="49918" marR="49918" marT="0" marB="0"/>
                </a:tc>
              </a:tr>
              <a:tr h="644034">
                <a:tc>
                  <a:txBody>
                    <a:bodyPr/>
                    <a:lstStyle/>
                    <a:p>
                      <a:pPr marL="0" marR="0">
                        <a:lnSpc>
                          <a:spcPct val="150000"/>
                        </a:lnSpc>
                        <a:spcBef>
                          <a:spcPts val="0"/>
                        </a:spcBef>
                        <a:spcAft>
                          <a:spcPts val="0"/>
                        </a:spcAft>
                      </a:pPr>
                      <a:r>
                        <a:rPr lang="en-US" sz="1050">
                          <a:effectLst/>
                          <a:latin typeface="Arial" panose="020B0604020202020204" pitchFamily="34" charset="0"/>
                          <a:cs typeface="Arial" panose="020B0604020202020204" pitchFamily="34" charset="0"/>
                        </a:rPr>
                        <a:t>Back to Login page</a:t>
                      </a:r>
                      <a:endParaRPr lang="en-US" sz="1000">
                        <a:effectLst/>
                        <a:latin typeface="Arial" panose="020B0604020202020204" pitchFamily="34" charset="0"/>
                        <a:ea typeface="MS Mincho" panose="02020609040205080304" pitchFamily="49" charset="-128"/>
                        <a:cs typeface="Arial" panose="020B0604020202020204" pitchFamily="34" charset="0"/>
                      </a:endParaRPr>
                    </a:p>
                  </a:txBody>
                  <a:tcPr marL="49918" marR="49918" marT="0" marB="0">
                    <a:solidFill>
                      <a:srgbClr val="188ED6"/>
                    </a:solidFill>
                  </a:tcPr>
                </a:tc>
                <a:tc>
                  <a:txBody>
                    <a:bodyPr/>
                    <a:lstStyle/>
                    <a:p>
                      <a:pPr marL="0" marR="0" algn="ctr">
                        <a:lnSpc>
                          <a:spcPct val="150000"/>
                        </a:lnSpc>
                        <a:spcBef>
                          <a:spcPts val="0"/>
                        </a:spcBef>
                        <a:spcAft>
                          <a:spcPts val="0"/>
                        </a:spcAft>
                      </a:pPr>
                      <a:r>
                        <a:rPr lang="en-US" sz="1050">
                          <a:effectLst/>
                          <a:latin typeface="Arial" panose="020B0604020202020204" pitchFamily="34" charset="0"/>
                          <a:cs typeface="Arial" panose="020B0604020202020204" pitchFamily="34" charset="0"/>
                        </a:rPr>
                        <a:t>Hyperlink</a:t>
                      </a:r>
                      <a:endParaRPr lang="en-US" sz="1000">
                        <a:effectLst/>
                        <a:latin typeface="Arial" panose="020B0604020202020204" pitchFamily="34" charset="0"/>
                        <a:ea typeface="MS Mincho" panose="02020609040205080304" pitchFamily="49" charset="-128"/>
                        <a:cs typeface="Arial" panose="020B0604020202020204" pitchFamily="34" charset="0"/>
                      </a:endParaRPr>
                    </a:p>
                  </a:txBody>
                  <a:tcPr marL="49918" marR="49918" marT="0" marB="0"/>
                </a:tc>
                <a:tc>
                  <a:txBody>
                    <a:bodyPr/>
                    <a:lstStyle/>
                    <a:p>
                      <a:pPr marL="0" marR="0" algn="ctr">
                        <a:lnSpc>
                          <a:spcPct val="150000"/>
                        </a:lnSpc>
                        <a:spcBef>
                          <a:spcPts val="0"/>
                        </a:spcBef>
                        <a:spcAft>
                          <a:spcPts val="0"/>
                        </a:spcAft>
                      </a:pPr>
                      <a:r>
                        <a:rPr lang="en-US" sz="1050">
                          <a:effectLst/>
                          <a:latin typeface="Arial" panose="020B0604020202020204" pitchFamily="34" charset="0"/>
                          <a:cs typeface="Arial" panose="020B0604020202020204" pitchFamily="34" charset="0"/>
                        </a:rPr>
                        <a:t>N</a:t>
                      </a:r>
                      <a:endParaRPr lang="en-US" sz="1000">
                        <a:effectLst/>
                        <a:latin typeface="Arial" panose="020B0604020202020204" pitchFamily="34" charset="0"/>
                        <a:ea typeface="MS Mincho" panose="02020609040205080304" pitchFamily="49" charset="-128"/>
                        <a:cs typeface="Arial" panose="020B0604020202020204" pitchFamily="34" charset="0"/>
                      </a:endParaRPr>
                    </a:p>
                  </a:txBody>
                  <a:tcPr marL="49918" marR="49918" marT="0" marB="0"/>
                </a:tc>
                <a:tc>
                  <a:txBody>
                    <a:bodyPr/>
                    <a:lstStyle/>
                    <a:p>
                      <a:pPr marL="0" marR="0" algn="ctr">
                        <a:lnSpc>
                          <a:spcPct val="150000"/>
                        </a:lnSpc>
                        <a:spcBef>
                          <a:spcPts val="0"/>
                        </a:spcBef>
                        <a:spcAft>
                          <a:spcPts val="0"/>
                        </a:spcAft>
                      </a:pPr>
                      <a:r>
                        <a:rPr lang="en-GB" sz="1050">
                          <a:effectLst/>
                          <a:latin typeface="Arial" panose="020B0604020202020204" pitchFamily="34" charset="0"/>
                          <a:cs typeface="Arial" panose="020B0604020202020204" pitchFamily="34" charset="0"/>
                        </a:rPr>
                        <a:t> </a:t>
                      </a:r>
                      <a:endParaRPr lang="en-US" sz="1000">
                        <a:effectLst/>
                        <a:latin typeface="Arial" panose="020B0604020202020204" pitchFamily="34" charset="0"/>
                        <a:ea typeface="MS Mincho" panose="02020609040205080304" pitchFamily="49" charset="-128"/>
                        <a:cs typeface="Arial" panose="020B0604020202020204" pitchFamily="34" charset="0"/>
                      </a:endParaRPr>
                    </a:p>
                  </a:txBody>
                  <a:tcPr marL="49918" marR="49918" marT="0" marB="0"/>
                </a:tc>
                <a:tc>
                  <a:txBody>
                    <a:bodyPr/>
                    <a:lstStyle/>
                    <a:p>
                      <a:pPr marL="0" marR="0" algn="ctr">
                        <a:lnSpc>
                          <a:spcPct val="150000"/>
                        </a:lnSpc>
                        <a:spcBef>
                          <a:spcPts val="0"/>
                        </a:spcBef>
                        <a:spcAft>
                          <a:spcPts val="0"/>
                        </a:spcAft>
                      </a:pPr>
                      <a:r>
                        <a:rPr lang="en-GB" sz="1050">
                          <a:effectLst/>
                          <a:latin typeface="Arial" panose="020B0604020202020204" pitchFamily="34" charset="0"/>
                          <a:cs typeface="Arial" panose="020B0604020202020204" pitchFamily="34" charset="0"/>
                        </a:rPr>
                        <a:t> </a:t>
                      </a:r>
                      <a:endParaRPr lang="en-US" sz="1000">
                        <a:effectLst/>
                        <a:latin typeface="Arial" panose="020B0604020202020204" pitchFamily="34" charset="0"/>
                        <a:ea typeface="MS Mincho" panose="02020609040205080304" pitchFamily="49" charset="-128"/>
                        <a:cs typeface="Arial" panose="020B0604020202020204" pitchFamily="34" charset="0"/>
                      </a:endParaRPr>
                    </a:p>
                  </a:txBody>
                  <a:tcPr marL="49918" marR="49918" marT="0" marB="0"/>
                </a:tc>
                <a:tc>
                  <a:txBody>
                    <a:bodyPr/>
                    <a:lstStyle/>
                    <a:p>
                      <a:pPr marL="0" marR="0">
                        <a:lnSpc>
                          <a:spcPct val="150000"/>
                        </a:lnSpc>
                        <a:spcBef>
                          <a:spcPts val="0"/>
                        </a:spcBef>
                        <a:spcAft>
                          <a:spcPts val="0"/>
                        </a:spcAft>
                      </a:pPr>
                      <a:r>
                        <a:rPr lang="en-US" sz="1050">
                          <a:effectLst/>
                          <a:latin typeface="Arial" panose="020B0604020202020204" pitchFamily="34" charset="0"/>
                          <a:cs typeface="Arial" panose="020B0604020202020204" pitchFamily="34" charset="0"/>
                        </a:rPr>
                        <a:t>Hyperlink that redirects to “Login” page</a:t>
                      </a:r>
                      <a:endParaRPr lang="en-US" sz="1000">
                        <a:effectLst/>
                        <a:latin typeface="Arial" panose="020B0604020202020204" pitchFamily="34" charset="0"/>
                        <a:ea typeface="MS Mincho" panose="02020609040205080304" pitchFamily="49" charset="-128"/>
                        <a:cs typeface="Arial" panose="020B0604020202020204" pitchFamily="34" charset="0"/>
                      </a:endParaRPr>
                    </a:p>
                  </a:txBody>
                  <a:tcPr marL="49918" marR="49918" marT="0" marB="0"/>
                </a:tc>
              </a:tr>
              <a:tr h="644034">
                <a:tc>
                  <a:txBody>
                    <a:bodyPr/>
                    <a:lstStyle/>
                    <a:p>
                      <a:pPr marL="0" marR="0">
                        <a:lnSpc>
                          <a:spcPct val="150000"/>
                        </a:lnSpc>
                        <a:spcBef>
                          <a:spcPts val="0"/>
                        </a:spcBef>
                        <a:spcAft>
                          <a:spcPts val="0"/>
                        </a:spcAft>
                      </a:pPr>
                      <a:r>
                        <a:rPr lang="en-US" sz="1050">
                          <a:effectLst/>
                          <a:latin typeface="Arial" panose="020B0604020202020204" pitchFamily="34" charset="0"/>
                          <a:cs typeface="Arial" panose="020B0604020202020204" pitchFamily="34" charset="0"/>
                        </a:rPr>
                        <a:t>Back to Homepage</a:t>
                      </a:r>
                      <a:endParaRPr lang="en-US" sz="1000">
                        <a:effectLst/>
                        <a:latin typeface="Arial" panose="020B0604020202020204" pitchFamily="34" charset="0"/>
                        <a:ea typeface="MS Mincho" panose="02020609040205080304" pitchFamily="49" charset="-128"/>
                        <a:cs typeface="Arial" panose="020B0604020202020204" pitchFamily="34" charset="0"/>
                      </a:endParaRPr>
                    </a:p>
                  </a:txBody>
                  <a:tcPr marL="49918" marR="49918" marT="0" marB="0">
                    <a:solidFill>
                      <a:srgbClr val="188ED6"/>
                    </a:solidFill>
                  </a:tcPr>
                </a:tc>
                <a:tc>
                  <a:txBody>
                    <a:bodyPr/>
                    <a:lstStyle/>
                    <a:p>
                      <a:pPr marL="0" marR="0" algn="ctr">
                        <a:lnSpc>
                          <a:spcPct val="150000"/>
                        </a:lnSpc>
                        <a:spcBef>
                          <a:spcPts val="0"/>
                        </a:spcBef>
                        <a:spcAft>
                          <a:spcPts val="0"/>
                        </a:spcAft>
                      </a:pPr>
                      <a:r>
                        <a:rPr lang="en-US" sz="1050">
                          <a:effectLst/>
                          <a:latin typeface="Arial" panose="020B0604020202020204" pitchFamily="34" charset="0"/>
                          <a:cs typeface="Arial" panose="020B0604020202020204" pitchFamily="34" charset="0"/>
                        </a:rPr>
                        <a:t>Hyperlink</a:t>
                      </a:r>
                      <a:endParaRPr lang="en-US" sz="1000">
                        <a:effectLst/>
                        <a:latin typeface="Arial" panose="020B0604020202020204" pitchFamily="34" charset="0"/>
                        <a:ea typeface="MS Mincho" panose="02020609040205080304" pitchFamily="49" charset="-128"/>
                        <a:cs typeface="Arial" panose="020B0604020202020204" pitchFamily="34" charset="0"/>
                      </a:endParaRPr>
                    </a:p>
                  </a:txBody>
                  <a:tcPr marL="49918" marR="49918" marT="0" marB="0"/>
                </a:tc>
                <a:tc>
                  <a:txBody>
                    <a:bodyPr/>
                    <a:lstStyle/>
                    <a:p>
                      <a:pPr marL="0" marR="0" algn="ctr">
                        <a:lnSpc>
                          <a:spcPct val="150000"/>
                        </a:lnSpc>
                        <a:spcBef>
                          <a:spcPts val="0"/>
                        </a:spcBef>
                        <a:spcAft>
                          <a:spcPts val="0"/>
                        </a:spcAft>
                      </a:pPr>
                      <a:r>
                        <a:rPr lang="en-US" sz="1050">
                          <a:effectLst/>
                          <a:latin typeface="Arial" panose="020B0604020202020204" pitchFamily="34" charset="0"/>
                          <a:cs typeface="Arial" panose="020B0604020202020204" pitchFamily="34" charset="0"/>
                        </a:rPr>
                        <a:t>N</a:t>
                      </a:r>
                      <a:endParaRPr lang="en-US" sz="1000">
                        <a:effectLst/>
                        <a:latin typeface="Arial" panose="020B0604020202020204" pitchFamily="34" charset="0"/>
                        <a:ea typeface="MS Mincho" panose="02020609040205080304" pitchFamily="49" charset="-128"/>
                        <a:cs typeface="Arial" panose="020B0604020202020204" pitchFamily="34" charset="0"/>
                      </a:endParaRPr>
                    </a:p>
                  </a:txBody>
                  <a:tcPr marL="49918" marR="49918" marT="0" marB="0"/>
                </a:tc>
                <a:tc>
                  <a:txBody>
                    <a:bodyPr/>
                    <a:lstStyle/>
                    <a:p>
                      <a:pPr marL="0" marR="0" algn="ctr">
                        <a:lnSpc>
                          <a:spcPct val="150000"/>
                        </a:lnSpc>
                        <a:spcBef>
                          <a:spcPts val="0"/>
                        </a:spcBef>
                        <a:spcAft>
                          <a:spcPts val="0"/>
                        </a:spcAft>
                      </a:pPr>
                      <a:r>
                        <a:rPr lang="en-GB" sz="1050">
                          <a:effectLst/>
                          <a:latin typeface="Arial" panose="020B0604020202020204" pitchFamily="34" charset="0"/>
                          <a:cs typeface="Arial" panose="020B0604020202020204" pitchFamily="34" charset="0"/>
                        </a:rPr>
                        <a:t> </a:t>
                      </a:r>
                      <a:endParaRPr lang="en-US" sz="1000">
                        <a:effectLst/>
                        <a:latin typeface="Arial" panose="020B0604020202020204" pitchFamily="34" charset="0"/>
                        <a:ea typeface="MS Mincho" panose="02020609040205080304" pitchFamily="49" charset="-128"/>
                        <a:cs typeface="Arial" panose="020B0604020202020204" pitchFamily="34" charset="0"/>
                      </a:endParaRPr>
                    </a:p>
                  </a:txBody>
                  <a:tcPr marL="49918" marR="49918" marT="0" marB="0"/>
                </a:tc>
                <a:tc>
                  <a:txBody>
                    <a:bodyPr/>
                    <a:lstStyle/>
                    <a:p>
                      <a:pPr marL="0" marR="0" algn="ctr">
                        <a:lnSpc>
                          <a:spcPct val="150000"/>
                        </a:lnSpc>
                        <a:spcBef>
                          <a:spcPts val="0"/>
                        </a:spcBef>
                        <a:spcAft>
                          <a:spcPts val="0"/>
                        </a:spcAft>
                      </a:pPr>
                      <a:r>
                        <a:rPr lang="en-GB" sz="1050">
                          <a:effectLst/>
                          <a:latin typeface="Arial" panose="020B0604020202020204" pitchFamily="34" charset="0"/>
                          <a:cs typeface="Arial" panose="020B0604020202020204" pitchFamily="34" charset="0"/>
                        </a:rPr>
                        <a:t> </a:t>
                      </a:r>
                      <a:endParaRPr lang="en-US" sz="1000">
                        <a:effectLst/>
                        <a:latin typeface="Arial" panose="020B0604020202020204" pitchFamily="34" charset="0"/>
                        <a:ea typeface="MS Mincho" panose="02020609040205080304" pitchFamily="49" charset="-128"/>
                        <a:cs typeface="Arial" panose="020B0604020202020204" pitchFamily="34" charset="0"/>
                      </a:endParaRPr>
                    </a:p>
                  </a:txBody>
                  <a:tcPr marL="49918" marR="49918" marT="0" marB="0"/>
                </a:tc>
                <a:tc>
                  <a:txBody>
                    <a:bodyPr/>
                    <a:lstStyle/>
                    <a:p>
                      <a:pPr marL="0" marR="0">
                        <a:lnSpc>
                          <a:spcPct val="150000"/>
                        </a:lnSpc>
                        <a:spcBef>
                          <a:spcPts val="0"/>
                        </a:spcBef>
                        <a:spcAft>
                          <a:spcPts val="0"/>
                        </a:spcAft>
                      </a:pPr>
                      <a:r>
                        <a:rPr lang="en-US" sz="1050">
                          <a:effectLst/>
                          <a:latin typeface="Arial" panose="020B0604020202020204" pitchFamily="34" charset="0"/>
                          <a:cs typeface="Arial" panose="020B0604020202020204" pitchFamily="34" charset="0"/>
                        </a:rPr>
                        <a:t>Hyperlink that redirects to “Home” page</a:t>
                      </a:r>
                      <a:endParaRPr lang="en-US" sz="1000">
                        <a:effectLst/>
                        <a:latin typeface="Arial" panose="020B0604020202020204" pitchFamily="34" charset="0"/>
                        <a:ea typeface="MS Mincho" panose="02020609040205080304" pitchFamily="49" charset="-128"/>
                        <a:cs typeface="Arial" panose="020B0604020202020204" pitchFamily="34" charset="0"/>
                      </a:endParaRPr>
                    </a:p>
                  </a:txBody>
                  <a:tcPr marL="49918" marR="49918" marT="0" marB="0"/>
                </a:tc>
              </a:tr>
            </a:tbl>
          </a:graphicData>
        </a:graphic>
      </p:graphicFrame>
      <p:sp>
        <p:nvSpPr>
          <p:cNvPr id="12" name="Rectangle 11"/>
          <p:cNvSpPr/>
          <p:nvPr/>
        </p:nvSpPr>
        <p:spPr>
          <a:xfrm>
            <a:off x="65909" y="1196417"/>
            <a:ext cx="3002981" cy="502569"/>
          </a:xfrm>
          <a:prstGeom prst="rect">
            <a:avLst/>
          </a:prstGeom>
          <a:solidFill>
            <a:schemeClr val="accent4">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à coins arrondis 10"/>
          <p:cNvSpPr/>
          <p:nvPr/>
        </p:nvSpPr>
        <p:spPr>
          <a:xfrm>
            <a:off x="159695" y="1265493"/>
            <a:ext cx="2991258" cy="502569"/>
          </a:xfrm>
          <a:prstGeom prst="roundRect">
            <a:avLst>
              <a:gd name="adj" fmla="val 1470"/>
            </a:avLst>
          </a:prstGeom>
          <a:solidFill>
            <a:schemeClr val="accent4">
              <a:lumMod val="40000"/>
              <a:lumOff val="6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2000">
                <a:solidFill>
                  <a:schemeClr val="accent4">
                    <a:lumMod val="50000"/>
                  </a:schemeClr>
                </a:solidFill>
                <a:latin typeface="Arial" panose="020B0604020202020204" pitchFamily="34" charset="0"/>
                <a:cs typeface="Arial" panose="020B0604020202020204" pitchFamily="34" charset="0"/>
              </a:rPr>
              <a:t>画面設計  </a:t>
            </a:r>
            <a:r>
              <a:rPr kumimoji="1" lang="en-US" altLang="ja-JP" sz="2000">
                <a:solidFill>
                  <a:schemeClr val="accent4">
                    <a:lumMod val="50000"/>
                  </a:schemeClr>
                </a:solidFill>
                <a:latin typeface="Arial" panose="020B0604020202020204" pitchFamily="34" charset="0"/>
                <a:cs typeface="Arial" panose="020B0604020202020204" pitchFamily="34" charset="0"/>
              </a:rPr>
              <a:t>Screen design</a:t>
            </a:r>
            <a:endParaRPr kumimoji="1" lang="ja-JP" altLang="en-US" sz="2000">
              <a:solidFill>
                <a:schemeClr val="accent4">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640458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46000">
              <a:schemeClr val="bg1">
                <a:lumMod val="95000"/>
              </a:schemeClr>
            </a:gs>
            <a:gs pos="100000">
              <a:schemeClr val="bg1">
                <a:lumMod val="85000"/>
              </a:schemeClr>
            </a:gs>
          </a:gsLst>
          <a:path path="circle">
            <a:fillToRect l="50000" t="130000" r="50000" b="-30000"/>
          </a:path>
        </a:gradFill>
        <a:effectLst/>
      </p:bgPr>
    </p:bg>
    <p:spTree>
      <p:nvGrpSpPr>
        <p:cNvPr id="1" name=""/>
        <p:cNvGrpSpPr/>
        <p:nvPr/>
      </p:nvGrpSpPr>
      <p:grpSpPr>
        <a:xfrm>
          <a:off x="0" y="0"/>
          <a:ext cx="0" cy="0"/>
          <a:chOff x="0" y="0"/>
          <a:chExt cx="0" cy="0"/>
        </a:xfrm>
      </p:grpSpPr>
      <p:grpSp>
        <p:nvGrpSpPr>
          <p:cNvPr id="2" name="Group 1"/>
          <p:cNvGrpSpPr/>
          <p:nvPr/>
        </p:nvGrpSpPr>
        <p:grpSpPr>
          <a:xfrm>
            <a:off x="0" y="6476870"/>
            <a:ext cx="12192000" cy="423333"/>
            <a:chOff x="0" y="6434667"/>
            <a:chExt cx="12192000" cy="423333"/>
          </a:xfrm>
          <a:solidFill>
            <a:schemeClr val="accent4"/>
          </a:solidFill>
        </p:grpSpPr>
        <p:sp>
          <p:nvSpPr>
            <p:cNvPr id="3" name="Rectangle 2"/>
            <p:cNvSpPr/>
            <p:nvPr/>
          </p:nvSpPr>
          <p:spPr>
            <a:xfrm>
              <a:off x="0" y="6434667"/>
              <a:ext cx="12192000" cy="42333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80189" y="6461667"/>
              <a:ext cx="6344057" cy="369332"/>
            </a:xfrm>
            <a:prstGeom prst="rect">
              <a:avLst/>
            </a:prstGeom>
            <a:grpFill/>
          </p:spPr>
          <p:txBody>
            <a:bodyPr wrap="square" rtlCol="0">
              <a:spAutoFit/>
            </a:bodyPr>
            <a:lstStyle/>
            <a:p>
              <a:r>
                <a:rPr lang="ja-JP" altLang="en-US">
                  <a:solidFill>
                    <a:schemeClr val="bg1"/>
                  </a:solidFill>
                  <a:latin typeface="Arial" panose="020B0604020202020204" pitchFamily="34" charset="0"/>
                  <a:cs typeface="Arial" panose="020B0604020202020204" pitchFamily="34" charset="0"/>
                </a:rPr>
                <a:t>ソフトウェア要求仕様  </a:t>
              </a:r>
              <a:r>
                <a:rPr lang="en-US" altLang="ja-JP">
                  <a:solidFill>
                    <a:schemeClr val="bg1"/>
                  </a:solidFill>
                  <a:latin typeface="Arial" panose="020B0604020202020204" pitchFamily="34" charset="0"/>
                  <a:cs typeface="Arial" panose="020B0604020202020204" pitchFamily="34" charset="0"/>
                </a:rPr>
                <a:t>Software Design Description</a:t>
              </a:r>
              <a:endParaRPr lang="en-US" b="1" dirty="0">
                <a:solidFill>
                  <a:schemeClr val="bg1"/>
                </a:solidFill>
                <a:latin typeface="Arial" panose="020B0604020202020204" pitchFamily="34" charset="0"/>
                <a:cs typeface="Arial" panose="020B0604020202020204" pitchFamily="34" charset="0"/>
              </a:endParaRPr>
            </a:p>
          </p:txBody>
        </p:sp>
        <p:pic>
          <p:nvPicPr>
            <p:cNvPr id="5"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10903861" y="6498991"/>
              <a:ext cx="851179" cy="262447"/>
            </a:xfrm>
            <a:prstGeom prst="rect">
              <a:avLst/>
            </a:prstGeom>
            <a:grpFill/>
            <a:extLst/>
          </p:spPr>
        </p:pic>
      </p:grpSp>
      <p:sp>
        <p:nvSpPr>
          <p:cNvPr id="6" name="Rectangle 5"/>
          <p:cNvSpPr/>
          <p:nvPr/>
        </p:nvSpPr>
        <p:spPr>
          <a:xfrm>
            <a:off x="0" y="199293"/>
            <a:ext cx="12192000" cy="914400"/>
          </a:xfrm>
          <a:prstGeom prst="rect">
            <a:avLst/>
          </a:prstGeom>
          <a:solidFill>
            <a:srgbClr val="188ED6"/>
          </a:solidFill>
          <a:ln>
            <a:noFill/>
          </a:ln>
          <a:effectLst>
            <a:outerShdw blurRad="63500" dist="38100" dir="5400000" sx="101000" sy="101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1" y="302550"/>
            <a:ext cx="12192002" cy="707886"/>
          </a:xfrm>
          <a:prstGeom prst="rect">
            <a:avLst/>
          </a:prstGeom>
          <a:noFill/>
        </p:spPr>
        <p:txBody>
          <a:bodyPr wrap="square" rtlCol="0">
            <a:spAutoFit/>
          </a:bodyPr>
          <a:lstStyle/>
          <a:p>
            <a:r>
              <a:rPr lang="en-US" sz="4000" smtClean="0">
                <a:solidFill>
                  <a:schemeClr val="bg1"/>
                </a:solidFill>
              </a:rPr>
              <a:t>4.4. </a:t>
            </a:r>
            <a:r>
              <a:rPr lang="ja-JP" altLang="en-US" sz="4000">
                <a:solidFill>
                  <a:schemeClr val="bg1"/>
                </a:solidFill>
              </a:rPr>
              <a:t>詳細設計  </a:t>
            </a:r>
            <a:r>
              <a:rPr lang="en-US" sz="4000">
                <a:solidFill>
                  <a:schemeClr val="bg1"/>
                </a:solidFill>
              </a:rPr>
              <a:t>Detailed Design</a:t>
            </a:r>
            <a:r>
              <a:rPr lang="ja-JP" altLang="en-US" sz="4000" smtClean="0">
                <a:solidFill>
                  <a:schemeClr val="bg1"/>
                </a:solidFill>
                <a:latin typeface="Arial" panose="020B0604020202020204" pitchFamily="34" charset="0"/>
                <a:cs typeface="Arial" panose="020B0604020202020204" pitchFamily="34" charset="0"/>
              </a:rPr>
              <a:t> </a:t>
            </a:r>
            <a:endParaRPr lang="en-US" sz="3600">
              <a:solidFill>
                <a:schemeClr val="bg1"/>
              </a:solidFill>
            </a:endParaRPr>
          </a:p>
        </p:txBody>
      </p:sp>
      <p:sp>
        <p:nvSpPr>
          <p:cNvPr id="13" name="Rectangle 12"/>
          <p:cNvSpPr/>
          <p:nvPr/>
        </p:nvSpPr>
        <p:spPr>
          <a:xfrm>
            <a:off x="80188" y="1282030"/>
            <a:ext cx="3002981" cy="502569"/>
          </a:xfrm>
          <a:prstGeom prst="rect">
            <a:avLst/>
          </a:prstGeom>
          <a:solidFill>
            <a:schemeClr val="accent4">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à coins arrondis 10"/>
          <p:cNvSpPr/>
          <p:nvPr/>
        </p:nvSpPr>
        <p:spPr>
          <a:xfrm>
            <a:off x="173974" y="1351106"/>
            <a:ext cx="2991258" cy="502569"/>
          </a:xfrm>
          <a:prstGeom prst="roundRect">
            <a:avLst>
              <a:gd name="adj" fmla="val 1470"/>
            </a:avLst>
          </a:prstGeom>
          <a:solidFill>
            <a:schemeClr val="accent4">
              <a:lumMod val="40000"/>
              <a:lumOff val="6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2000">
                <a:solidFill>
                  <a:schemeClr val="accent4">
                    <a:lumMod val="50000"/>
                  </a:schemeClr>
                </a:solidFill>
                <a:latin typeface="Arial" panose="020B0604020202020204" pitchFamily="34" charset="0"/>
                <a:cs typeface="Arial" panose="020B0604020202020204" pitchFamily="34" charset="0"/>
              </a:rPr>
              <a:t>クラス設計  </a:t>
            </a:r>
            <a:r>
              <a:rPr kumimoji="1" lang="en-US" altLang="ja-JP" sz="2000">
                <a:solidFill>
                  <a:schemeClr val="accent4">
                    <a:lumMod val="50000"/>
                  </a:schemeClr>
                </a:solidFill>
                <a:latin typeface="Arial" panose="020B0604020202020204" pitchFamily="34" charset="0"/>
                <a:cs typeface="Arial" panose="020B0604020202020204" pitchFamily="34" charset="0"/>
              </a:rPr>
              <a:t>Class Design</a:t>
            </a:r>
            <a:endParaRPr kumimoji="1" lang="ja-JP" altLang="en-US" sz="2000">
              <a:solidFill>
                <a:schemeClr val="accent4">
                  <a:lumMod val="50000"/>
                </a:schemeClr>
              </a:solidFill>
              <a:latin typeface="Arial" panose="020B0604020202020204" pitchFamily="34" charset="0"/>
              <a:cs typeface="Arial" panose="020B0604020202020204" pitchFamily="34" charset="0"/>
            </a:endParaRPr>
          </a:p>
        </p:txBody>
      </p:sp>
      <p:pic>
        <p:nvPicPr>
          <p:cNvPr id="2050" name="Picture 2" descr="https://scontent-hkg3-1.xx.fbcdn.net/v/t35.0-12/14075179_1268791486466486_266338508_o.png?oh=7fe497ddc22f8898544663fdfcbb44b6&amp;oe=57BDC22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1824" y="1880675"/>
            <a:ext cx="7948351" cy="4086371"/>
          </a:xfrm>
          <a:prstGeom prst="rect">
            <a:avLst/>
          </a:prstGeom>
          <a:noFill/>
          <a:effectLst>
            <a:outerShdw blurRad="50800" dist="38100" dir="8100000" algn="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15" name="TextBox 14"/>
          <p:cNvSpPr txBox="1"/>
          <p:nvPr/>
        </p:nvSpPr>
        <p:spPr>
          <a:xfrm>
            <a:off x="4830268" y="6037292"/>
            <a:ext cx="2531462" cy="369332"/>
          </a:xfrm>
          <a:prstGeom prst="rect">
            <a:avLst/>
          </a:prstGeom>
          <a:noFill/>
          <a:effectLst>
            <a:outerShdw blurRad="50800" dist="38100" dir="8100000" algn="tr" rotWithShape="0">
              <a:prstClr val="black">
                <a:alpha val="40000"/>
              </a:prstClr>
            </a:outerShdw>
          </a:effectLst>
        </p:spPr>
        <p:txBody>
          <a:bodyPr wrap="none" rtlCol="0">
            <a:spAutoFit/>
          </a:bodyPr>
          <a:lstStyle/>
          <a:p>
            <a:r>
              <a:rPr lang="en-US" smtClean="0">
                <a:solidFill>
                  <a:schemeClr val="accent4">
                    <a:lumMod val="50000"/>
                  </a:schemeClr>
                </a:solidFill>
                <a:latin typeface="Arial" panose="020B0604020202020204" pitchFamily="34" charset="0"/>
                <a:cs typeface="Arial" panose="020B0604020202020204" pitchFamily="34" charset="0"/>
              </a:rPr>
              <a:t>Register class diagram</a:t>
            </a:r>
            <a:endParaRPr lang="en-US">
              <a:solidFill>
                <a:schemeClr val="accent4">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701501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46000">
              <a:schemeClr val="bg1">
                <a:lumMod val="95000"/>
              </a:schemeClr>
            </a:gs>
            <a:gs pos="100000">
              <a:schemeClr val="bg1">
                <a:lumMod val="85000"/>
              </a:schemeClr>
            </a:gs>
          </a:gsLst>
          <a:path path="circle">
            <a:fillToRect l="50000" t="130000" r="50000" b="-30000"/>
          </a:path>
        </a:gradFill>
        <a:effectLst/>
      </p:bgPr>
    </p:bg>
    <p:spTree>
      <p:nvGrpSpPr>
        <p:cNvPr id="1" name=""/>
        <p:cNvGrpSpPr/>
        <p:nvPr/>
      </p:nvGrpSpPr>
      <p:grpSpPr>
        <a:xfrm>
          <a:off x="0" y="0"/>
          <a:ext cx="0" cy="0"/>
          <a:chOff x="0" y="0"/>
          <a:chExt cx="0" cy="0"/>
        </a:xfrm>
      </p:grpSpPr>
      <p:grpSp>
        <p:nvGrpSpPr>
          <p:cNvPr id="2" name="Group 1"/>
          <p:cNvGrpSpPr/>
          <p:nvPr/>
        </p:nvGrpSpPr>
        <p:grpSpPr>
          <a:xfrm>
            <a:off x="0" y="6476870"/>
            <a:ext cx="12192000" cy="423333"/>
            <a:chOff x="0" y="6434667"/>
            <a:chExt cx="12192000" cy="423333"/>
          </a:xfrm>
          <a:solidFill>
            <a:schemeClr val="accent4"/>
          </a:solidFill>
        </p:grpSpPr>
        <p:sp>
          <p:nvSpPr>
            <p:cNvPr id="3" name="Rectangle 2"/>
            <p:cNvSpPr/>
            <p:nvPr/>
          </p:nvSpPr>
          <p:spPr>
            <a:xfrm>
              <a:off x="0" y="6434667"/>
              <a:ext cx="12192000" cy="42333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80189" y="6461667"/>
              <a:ext cx="6344057" cy="369332"/>
            </a:xfrm>
            <a:prstGeom prst="rect">
              <a:avLst/>
            </a:prstGeom>
            <a:grpFill/>
          </p:spPr>
          <p:txBody>
            <a:bodyPr wrap="square" rtlCol="0">
              <a:spAutoFit/>
            </a:bodyPr>
            <a:lstStyle/>
            <a:p>
              <a:r>
                <a:rPr lang="ja-JP" altLang="en-US">
                  <a:solidFill>
                    <a:schemeClr val="bg1"/>
                  </a:solidFill>
                  <a:latin typeface="Arial" panose="020B0604020202020204" pitchFamily="34" charset="0"/>
                  <a:cs typeface="Arial" panose="020B0604020202020204" pitchFamily="34" charset="0"/>
                </a:rPr>
                <a:t>ソフトウェア要求仕様  </a:t>
              </a:r>
              <a:r>
                <a:rPr lang="en-US" altLang="ja-JP">
                  <a:solidFill>
                    <a:schemeClr val="bg1"/>
                  </a:solidFill>
                  <a:latin typeface="Arial" panose="020B0604020202020204" pitchFamily="34" charset="0"/>
                  <a:cs typeface="Arial" panose="020B0604020202020204" pitchFamily="34" charset="0"/>
                </a:rPr>
                <a:t>Software Design Description</a:t>
              </a:r>
              <a:endParaRPr lang="en-US" b="1" dirty="0">
                <a:solidFill>
                  <a:schemeClr val="bg1"/>
                </a:solidFill>
                <a:latin typeface="Arial" panose="020B0604020202020204" pitchFamily="34" charset="0"/>
                <a:cs typeface="Arial" panose="020B0604020202020204" pitchFamily="34" charset="0"/>
              </a:endParaRPr>
            </a:p>
          </p:txBody>
        </p:sp>
        <p:pic>
          <p:nvPicPr>
            <p:cNvPr id="5"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10903861" y="6498991"/>
              <a:ext cx="851179" cy="262447"/>
            </a:xfrm>
            <a:prstGeom prst="rect">
              <a:avLst/>
            </a:prstGeom>
            <a:grpFill/>
            <a:extLst/>
          </p:spPr>
        </p:pic>
      </p:grpSp>
      <p:sp>
        <p:nvSpPr>
          <p:cNvPr id="6" name="Rectangle 5"/>
          <p:cNvSpPr/>
          <p:nvPr/>
        </p:nvSpPr>
        <p:spPr>
          <a:xfrm>
            <a:off x="0" y="199293"/>
            <a:ext cx="12192000" cy="914400"/>
          </a:xfrm>
          <a:prstGeom prst="rect">
            <a:avLst/>
          </a:prstGeom>
          <a:solidFill>
            <a:srgbClr val="188ED6"/>
          </a:solidFill>
          <a:ln>
            <a:noFill/>
          </a:ln>
          <a:effectLst>
            <a:outerShdw blurRad="63500" dist="38100" dir="5400000" sx="101000" sy="101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1" y="302550"/>
            <a:ext cx="12192002" cy="707886"/>
          </a:xfrm>
          <a:prstGeom prst="rect">
            <a:avLst/>
          </a:prstGeom>
          <a:noFill/>
        </p:spPr>
        <p:txBody>
          <a:bodyPr wrap="square" rtlCol="0">
            <a:spAutoFit/>
          </a:bodyPr>
          <a:lstStyle/>
          <a:p>
            <a:r>
              <a:rPr lang="en-US" sz="4000" smtClean="0">
                <a:solidFill>
                  <a:schemeClr val="bg1"/>
                </a:solidFill>
              </a:rPr>
              <a:t>4.4. </a:t>
            </a:r>
            <a:r>
              <a:rPr lang="ja-JP" altLang="en-US" sz="4000">
                <a:solidFill>
                  <a:schemeClr val="bg1"/>
                </a:solidFill>
              </a:rPr>
              <a:t>詳細設計  </a:t>
            </a:r>
            <a:r>
              <a:rPr lang="en-US" sz="4000">
                <a:solidFill>
                  <a:schemeClr val="bg1"/>
                </a:solidFill>
              </a:rPr>
              <a:t>Detailed Design</a:t>
            </a:r>
            <a:r>
              <a:rPr lang="ja-JP" altLang="en-US" sz="4000" smtClean="0">
                <a:solidFill>
                  <a:schemeClr val="bg1"/>
                </a:solidFill>
                <a:latin typeface="Arial" panose="020B0604020202020204" pitchFamily="34" charset="0"/>
                <a:cs typeface="Arial" panose="020B0604020202020204" pitchFamily="34" charset="0"/>
              </a:rPr>
              <a:t> </a:t>
            </a:r>
            <a:endParaRPr lang="en-US" sz="3600">
              <a:solidFill>
                <a:schemeClr val="bg1"/>
              </a:solidFill>
            </a:endParaRPr>
          </a:p>
        </p:txBody>
      </p:sp>
      <p:sp>
        <p:nvSpPr>
          <p:cNvPr id="13" name="Rectangle 12"/>
          <p:cNvSpPr/>
          <p:nvPr/>
        </p:nvSpPr>
        <p:spPr>
          <a:xfrm>
            <a:off x="80188" y="1282030"/>
            <a:ext cx="4257350" cy="502569"/>
          </a:xfrm>
          <a:prstGeom prst="rect">
            <a:avLst/>
          </a:prstGeom>
          <a:solidFill>
            <a:schemeClr val="accent4">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à coins arrondis 10"/>
          <p:cNvSpPr/>
          <p:nvPr/>
        </p:nvSpPr>
        <p:spPr>
          <a:xfrm>
            <a:off x="173974" y="1351106"/>
            <a:ext cx="4292518" cy="502569"/>
          </a:xfrm>
          <a:prstGeom prst="roundRect">
            <a:avLst>
              <a:gd name="adj" fmla="val 1470"/>
            </a:avLst>
          </a:prstGeom>
          <a:solidFill>
            <a:schemeClr val="accent4">
              <a:lumMod val="40000"/>
              <a:lumOff val="6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2000">
                <a:solidFill>
                  <a:schemeClr val="accent4">
                    <a:lumMod val="50000"/>
                  </a:schemeClr>
                </a:solidFill>
                <a:latin typeface="Arial" panose="020B0604020202020204" pitchFamily="34" charset="0"/>
                <a:cs typeface="Arial" panose="020B0604020202020204" pitchFamily="34" charset="0"/>
              </a:rPr>
              <a:t>シーケンス線図  </a:t>
            </a:r>
            <a:r>
              <a:rPr kumimoji="1" lang="en-US" altLang="ja-JP" sz="2000">
                <a:solidFill>
                  <a:schemeClr val="accent4">
                    <a:lumMod val="50000"/>
                  </a:schemeClr>
                </a:solidFill>
                <a:latin typeface="Arial" panose="020B0604020202020204" pitchFamily="34" charset="0"/>
                <a:cs typeface="Arial" panose="020B0604020202020204" pitchFamily="34" charset="0"/>
              </a:rPr>
              <a:t>Sequence Diagram</a:t>
            </a:r>
            <a:endParaRPr kumimoji="1" lang="ja-JP" altLang="en-US" sz="2000">
              <a:solidFill>
                <a:schemeClr val="accent4">
                  <a:lumMod val="50000"/>
                </a:schemeClr>
              </a:solidFill>
              <a:latin typeface="Arial" panose="020B0604020202020204" pitchFamily="34" charset="0"/>
              <a:cs typeface="Arial" panose="020B0604020202020204" pitchFamily="34" charset="0"/>
            </a:endParaRPr>
          </a:p>
        </p:txBody>
      </p:sp>
      <p:sp>
        <p:nvSpPr>
          <p:cNvPr id="10" name="TextBox 9"/>
          <p:cNvSpPr txBox="1"/>
          <p:nvPr/>
        </p:nvSpPr>
        <p:spPr>
          <a:xfrm>
            <a:off x="4546131" y="5860079"/>
            <a:ext cx="3005951" cy="369332"/>
          </a:xfrm>
          <a:prstGeom prst="rect">
            <a:avLst/>
          </a:prstGeom>
          <a:noFill/>
          <a:effectLst>
            <a:outerShdw blurRad="50800" dist="38100" dir="8100000" algn="tr" rotWithShape="0">
              <a:prstClr val="black">
                <a:alpha val="40000"/>
              </a:prstClr>
            </a:outerShdw>
          </a:effectLst>
        </p:spPr>
        <p:txBody>
          <a:bodyPr wrap="none" rtlCol="0">
            <a:spAutoFit/>
          </a:bodyPr>
          <a:lstStyle/>
          <a:p>
            <a:r>
              <a:rPr lang="en-US" smtClean="0">
                <a:solidFill>
                  <a:schemeClr val="accent4">
                    <a:lumMod val="50000"/>
                  </a:schemeClr>
                </a:solidFill>
                <a:latin typeface="Arial" panose="020B0604020202020204" pitchFamily="34" charset="0"/>
                <a:cs typeface="Arial" panose="020B0604020202020204" pitchFamily="34" charset="0"/>
              </a:rPr>
              <a:t>Register sequence diagram</a:t>
            </a:r>
            <a:endParaRPr lang="en-US">
              <a:solidFill>
                <a:schemeClr val="accent4">
                  <a:lumMod val="50000"/>
                </a:schemeClr>
              </a:solidFill>
              <a:latin typeface="Arial" panose="020B0604020202020204" pitchFamily="34" charset="0"/>
              <a:cs typeface="Arial" panose="020B0604020202020204" pitchFamily="34" charset="0"/>
            </a:endParaRPr>
          </a:p>
        </p:txBody>
      </p:sp>
      <p:pic>
        <p:nvPicPr>
          <p:cNvPr id="11" name="Picture 10"/>
          <p:cNvPicPr>
            <a:picLocks noChangeAspect="1"/>
          </p:cNvPicPr>
          <p:nvPr/>
        </p:nvPicPr>
        <p:blipFill>
          <a:blip r:embed="rId3"/>
          <a:stretch>
            <a:fillRect/>
          </a:stretch>
        </p:blipFill>
        <p:spPr>
          <a:xfrm>
            <a:off x="1405670" y="2022012"/>
            <a:ext cx="9286875" cy="3629025"/>
          </a:xfrm>
          <a:prstGeom prst="rect">
            <a:avLst/>
          </a:prstGeom>
          <a:effectLst>
            <a:outerShdw blurRad="50800" dist="38100" dir="8100000" algn="tr" rotWithShape="0">
              <a:prstClr val="black">
                <a:alpha val="40000"/>
              </a:prstClr>
            </a:outerShdw>
          </a:effectLst>
        </p:spPr>
      </p:pic>
    </p:spTree>
    <p:extLst>
      <p:ext uri="{BB962C8B-B14F-4D97-AF65-F5344CB8AC3E}">
        <p14:creationId xmlns:p14="http://schemas.microsoft.com/office/powerpoint/2010/main" val="381118115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46000">
              <a:schemeClr val="bg1">
                <a:lumMod val="95000"/>
              </a:schemeClr>
            </a:gs>
            <a:gs pos="100000">
              <a:schemeClr val="bg1">
                <a:lumMod val="85000"/>
              </a:schemeClr>
            </a:gs>
          </a:gsLst>
          <a:path path="circle">
            <a:fillToRect l="50000" t="130000" r="50000" b="-30000"/>
          </a:path>
        </a:gradFill>
        <a:effectLst/>
      </p:bgPr>
    </p:bg>
    <p:spTree>
      <p:nvGrpSpPr>
        <p:cNvPr id="1" name=""/>
        <p:cNvGrpSpPr/>
        <p:nvPr/>
      </p:nvGrpSpPr>
      <p:grpSpPr>
        <a:xfrm>
          <a:off x="0" y="0"/>
          <a:ext cx="0" cy="0"/>
          <a:chOff x="0" y="0"/>
          <a:chExt cx="0" cy="0"/>
        </a:xfrm>
      </p:grpSpPr>
      <p:grpSp>
        <p:nvGrpSpPr>
          <p:cNvPr id="2" name="Group 1"/>
          <p:cNvGrpSpPr/>
          <p:nvPr/>
        </p:nvGrpSpPr>
        <p:grpSpPr>
          <a:xfrm>
            <a:off x="0" y="6476870"/>
            <a:ext cx="12192000" cy="423333"/>
            <a:chOff x="0" y="6434667"/>
            <a:chExt cx="12192000" cy="423333"/>
          </a:xfrm>
          <a:solidFill>
            <a:schemeClr val="accent4"/>
          </a:solidFill>
        </p:grpSpPr>
        <p:sp>
          <p:nvSpPr>
            <p:cNvPr id="3" name="Rectangle 2"/>
            <p:cNvSpPr/>
            <p:nvPr/>
          </p:nvSpPr>
          <p:spPr>
            <a:xfrm>
              <a:off x="0" y="6434667"/>
              <a:ext cx="12192000" cy="42333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80189" y="6461667"/>
              <a:ext cx="6344057" cy="369332"/>
            </a:xfrm>
            <a:prstGeom prst="rect">
              <a:avLst/>
            </a:prstGeom>
            <a:grpFill/>
          </p:spPr>
          <p:txBody>
            <a:bodyPr wrap="square" rtlCol="0">
              <a:spAutoFit/>
            </a:bodyPr>
            <a:lstStyle/>
            <a:p>
              <a:r>
                <a:rPr lang="ja-JP" altLang="en-US">
                  <a:solidFill>
                    <a:schemeClr val="bg1"/>
                  </a:solidFill>
                  <a:latin typeface="Arial" panose="020B0604020202020204" pitchFamily="34" charset="0"/>
                  <a:cs typeface="Arial" panose="020B0604020202020204" pitchFamily="34" charset="0"/>
                </a:rPr>
                <a:t>ソフトウェア要求仕様  </a:t>
              </a:r>
              <a:r>
                <a:rPr lang="en-US" altLang="ja-JP">
                  <a:solidFill>
                    <a:schemeClr val="bg1"/>
                  </a:solidFill>
                  <a:latin typeface="Arial" panose="020B0604020202020204" pitchFamily="34" charset="0"/>
                  <a:cs typeface="Arial" panose="020B0604020202020204" pitchFamily="34" charset="0"/>
                </a:rPr>
                <a:t>Software Design Description</a:t>
              </a:r>
              <a:endParaRPr lang="en-US" b="1" dirty="0">
                <a:solidFill>
                  <a:schemeClr val="bg1"/>
                </a:solidFill>
                <a:latin typeface="Arial" panose="020B0604020202020204" pitchFamily="34" charset="0"/>
                <a:cs typeface="Arial" panose="020B0604020202020204" pitchFamily="34" charset="0"/>
              </a:endParaRPr>
            </a:p>
          </p:txBody>
        </p:sp>
        <p:pic>
          <p:nvPicPr>
            <p:cNvPr id="5"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10903861" y="6498991"/>
              <a:ext cx="851179" cy="262447"/>
            </a:xfrm>
            <a:prstGeom prst="rect">
              <a:avLst/>
            </a:prstGeom>
            <a:grpFill/>
            <a:extLst/>
          </p:spPr>
        </p:pic>
      </p:grpSp>
      <p:sp>
        <p:nvSpPr>
          <p:cNvPr id="6" name="Rectangle 5"/>
          <p:cNvSpPr/>
          <p:nvPr/>
        </p:nvSpPr>
        <p:spPr>
          <a:xfrm>
            <a:off x="0" y="199293"/>
            <a:ext cx="12192000" cy="914400"/>
          </a:xfrm>
          <a:prstGeom prst="rect">
            <a:avLst/>
          </a:prstGeom>
          <a:solidFill>
            <a:srgbClr val="188ED6"/>
          </a:solidFill>
          <a:ln>
            <a:noFill/>
          </a:ln>
          <a:effectLst>
            <a:outerShdw blurRad="63500" dist="38100" dir="5400000" sx="101000" sy="101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1" y="302550"/>
            <a:ext cx="12192002" cy="707886"/>
          </a:xfrm>
          <a:prstGeom prst="rect">
            <a:avLst/>
          </a:prstGeom>
          <a:noFill/>
        </p:spPr>
        <p:txBody>
          <a:bodyPr wrap="square" rtlCol="0">
            <a:spAutoFit/>
          </a:bodyPr>
          <a:lstStyle/>
          <a:p>
            <a:r>
              <a:rPr lang="en-US" sz="4000" smtClean="0">
                <a:solidFill>
                  <a:schemeClr val="bg1"/>
                </a:solidFill>
              </a:rPr>
              <a:t>4.4. </a:t>
            </a:r>
            <a:r>
              <a:rPr lang="ja-JP" altLang="en-US" sz="4000" smtClean="0">
                <a:solidFill>
                  <a:schemeClr val="bg1"/>
                </a:solidFill>
              </a:rPr>
              <a:t>詳</a:t>
            </a:r>
            <a:r>
              <a:rPr lang="ja-JP" altLang="en-US" sz="4000">
                <a:solidFill>
                  <a:schemeClr val="bg1"/>
                </a:solidFill>
              </a:rPr>
              <a:t>細設計  </a:t>
            </a:r>
            <a:r>
              <a:rPr lang="en-US" sz="4000">
                <a:solidFill>
                  <a:schemeClr val="bg1"/>
                </a:solidFill>
              </a:rPr>
              <a:t>Detailed Design</a:t>
            </a:r>
            <a:r>
              <a:rPr lang="ja-JP" altLang="en-US" sz="4000">
                <a:solidFill>
                  <a:schemeClr val="bg1"/>
                </a:solidFill>
                <a:latin typeface="Arial" panose="020B0604020202020204" pitchFamily="34" charset="0"/>
                <a:cs typeface="Arial" panose="020B0604020202020204" pitchFamily="34" charset="0"/>
              </a:rPr>
              <a:t> </a:t>
            </a:r>
            <a:endParaRPr lang="en-US" sz="3600">
              <a:solidFill>
                <a:schemeClr val="bg1"/>
              </a:solidFill>
            </a:endParaRPr>
          </a:p>
        </p:txBody>
      </p:sp>
      <p:pic>
        <p:nvPicPr>
          <p:cNvPr id="12" name="Picture 11" descr="C:\Users\CuHo\Desktop\table.png"/>
          <p:cNvPicPr/>
          <p:nvPr/>
        </p:nvPicPr>
        <p:blipFill>
          <a:blip r:embed="rId3">
            <a:extLst>
              <a:ext uri="{28A0092B-C50C-407E-A947-70E740481C1C}">
                <a14:useLocalDpi xmlns:a14="http://schemas.microsoft.com/office/drawing/2010/main" val="0"/>
              </a:ext>
            </a:extLst>
          </a:blip>
          <a:srcRect/>
          <a:stretch>
            <a:fillRect/>
          </a:stretch>
        </p:blipFill>
        <p:spPr bwMode="auto">
          <a:xfrm>
            <a:off x="2180493" y="1952935"/>
            <a:ext cx="7353376" cy="4420677"/>
          </a:xfrm>
          <a:prstGeom prst="rect">
            <a:avLst/>
          </a:prstGeom>
          <a:noFill/>
          <a:ln>
            <a:noFill/>
          </a:ln>
          <a:effectLst>
            <a:outerShdw blurRad="50800" dist="38100" dir="8100000" algn="tr" rotWithShape="0">
              <a:prstClr val="black">
                <a:alpha val="40000"/>
              </a:prstClr>
            </a:outerShdw>
          </a:effectLst>
        </p:spPr>
      </p:pic>
      <p:sp>
        <p:nvSpPr>
          <p:cNvPr id="13" name="Rectangle 12"/>
          <p:cNvSpPr/>
          <p:nvPr/>
        </p:nvSpPr>
        <p:spPr>
          <a:xfrm>
            <a:off x="80188" y="1282030"/>
            <a:ext cx="4257350" cy="502569"/>
          </a:xfrm>
          <a:prstGeom prst="rect">
            <a:avLst/>
          </a:prstGeom>
          <a:solidFill>
            <a:schemeClr val="accent4">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à coins arrondis 10"/>
          <p:cNvSpPr/>
          <p:nvPr/>
        </p:nvSpPr>
        <p:spPr>
          <a:xfrm>
            <a:off x="173974" y="1351106"/>
            <a:ext cx="4292518" cy="502569"/>
          </a:xfrm>
          <a:prstGeom prst="roundRect">
            <a:avLst>
              <a:gd name="adj" fmla="val 1470"/>
            </a:avLst>
          </a:prstGeom>
          <a:solidFill>
            <a:schemeClr val="accent4">
              <a:lumMod val="40000"/>
              <a:lumOff val="6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2000">
                <a:solidFill>
                  <a:schemeClr val="accent4">
                    <a:lumMod val="50000"/>
                  </a:schemeClr>
                </a:solidFill>
                <a:latin typeface="Arial" panose="020B0604020202020204" pitchFamily="34" charset="0"/>
                <a:cs typeface="Arial" panose="020B0604020202020204" pitchFamily="34" charset="0"/>
              </a:rPr>
              <a:t>データベース設計  </a:t>
            </a:r>
            <a:r>
              <a:rPr kumimoji="1" lang="en-US" altLang="ja-JP" sz="2000">
                <a:solidFill>
                  <a:schemeClr val="accent4">
                    <a:lumMod val="50000"/>
                  </a:schemeClr>
                </a:solidFill>
                <a:latin typeface="Arial" panose="020B0604020202020204" pitchFamily="34" charset="0"/>
                <a:cs typeface="Arial" panose="020B0604020202020204" pitchFamily="34" charset="0"/>
              </a:rPr>
              <a:t>Database Design</a:t>
            </a:r>
            <a:endParaRPr kumimoji="1" lang="ja-JP" altLang="en-US" sz="2000">
              <a:solidFill>
                <a:schemeClr val="accent4">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312510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46000">
              <a:schemeClr val="bg1">
                <a:lumMod val="95000"/>
              </a:schemeClr>
            </a:gs>
            <a:gs pos="100000">
              <a:schemeClr val="bg1">
                <a:lumMod val="75000"/>
              </a:schemeClr>
            </a:gs>
          </a:gsLst>
          <a:path path="circle">
            <a:fillToRect l="50000" t="130000" r="50000" b="-30000"/>
          </a:path>
        </a:gradFill>
        <a:effectLst/>
      </p:bgPr>
    </p:bg>
    <p:spTree>
      <p:nvGrpSpPr>
        <p:cNvPr id="1" name=""/>
        <p:cNvGrpSpPr/>
        <p:nvPr/>
      </p:nvGrpSpPr>
      <p:grpSpPr>
        <a:xfrm>
          <a:off x="0" y="0"/>
          <a:ext cx="0" cy="0"/>
          <a:chOff x="0" y="0"/>
          <a:chExt cx="0" cy="0"/>
        </a:xfrm>
      </p:grpSpPr>
      <p:sp>
        <p:nvSpPr>
          <p:cNvPr id="2" name="Rectangle 1"/>
          <p:cNvSpPr/>
          <p:nvPr/>
        </p:nvSpPr>
        <p:spPr>
          <a:xfrm>
            <a:off x="0" y="1163782"/>
            <a:ext cx="12192000" cy="2885704"/>
          </a:xfrm>
          <a:prstGeom prst="rect">
            <a:avLst/>
          </a:prstGeom>
          <a:solidFill>
            <a:schemeClr val="accent4">
              <a:lumMod val="50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5802162" y="1883359"/>
            <a:ext cx="3918060" cy="1446550"/>
          </a:xfrm>
          <a:prstGeom prst="rect">
            <a:avLst/>
          </a:prstGeom>
          <a:effectLst>
            <a:outerShdw blurRad="50800" dist="38100" dir="8100000" algn="tr" rotWithShape="0">
              <a:prstClr val="black">
                <a:alpha val="40000"/>
              </a:prstClr>
            </a:outerShdw>
          </a:effectLst>
        </p:spPr>
        <p:txBody>
          <a:bodyPr wrap="none">
            <a:spAutoFit/>
          </a:bodyPr>
          <a:lstStyle/>
          <a:p>
            <a:pPr algn="ctr"/>
            <a:r>
              <a:rPr lang="ja-JP" altLang="en-US" sz="4400">
                <a:solidFill>
                  <a:schemeClr val="accent5"/>
                </a:solidFill>
                <a:latin typeface="Arial" panose="020B0604020202020204" pitchFamily="34" charset="0"/>
                <a:cs typeface="Arial" panose="020B0604020202020204" pitchFamily="34" charset="0"/>
              </a:rPr>
              <a:t>品質管理  </a:t>
            </a:r>
            <a:endParaRPr lang="en-US" altLang="ja-JP" sz="4400" smtClean="0">
              <a:solidFill>
                <a:schemeClr val="accent5"/>
              </a:solidFill>
              <a:latin typeface="Arial" panose="020B0604020202020204" pitchFamily="34" charset="0"/>
              <a:cs typeface="Arial" panose="020B0604020202020204" pitchFamily="34" charset="0"/>
            </a:endParaRPr>
          </a:p>
          <a:p>
            <a:pPr algn="ctr"/>
            <a:r>
              <a:rPr lang="en-US" sz="4400" smtClean="0">
                <a:solidFill>
                  <a:schemeClr val="accent5"/>
                </a:solidFill>
                <a:latin typeface="Arial" panose="020B0604020202020204" pitchFamily="34" charset="0"/>
                <a:cs typeface="Arial" panose="020B0604020202020204" pitchFamily="34" charset="0"/>
              </a:rPr>
              <a:t>Quality </a:t>
            </a:r>
            <a:r>
              <a:rPr lang="en-US" sz="4400">
                <a:solidFill>
                  <a:schemeClr val="accent5"/>
                </a:solidFill>
                <a:latin typeface="Arial" panose="020B0604020202020204" pitchFamily="34" charset="0"/>
                <a:cs typeface="Arial" panose="020B0604020202020204" pitchFamily="34" charset="0"/>
              </a:rPr>
              <a:t>Control</a:t>
            </a:r>
            <a:endParaRPr lang="en-US" sz="4400" dirty="0">
              <a:solidFill>
                <a:schemeClr val="accent5"/>
              </a:solidFill>
              <a:latin typeface="Arial" panose="020B0604020202020204" pitchFamily="34" charset="0"/>
              <a:cs typeface="Arial" panose="020B0604020202020204" pitchFamily="34"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28" y="1379900"/>
            <a:ext cx="4876800" cy="4876800"/>
          </a:xfrm>
          <a:prstGeom prst="rect">
            <a:avLst/>
          </a:prstGeom>
        </p:spPr>
      </p:pic>
      <p:grpSp>
        <p:nvGrpSpPr>
          <p:cNvPr id="63" name="Group 62"/>
          <p:cNvGrpSpPr/>
          <p:nvPr/>
        </p:nvGrpSpPr>
        <p:grpSpPr>
          <a:xfrm>
            <a:off x="0" y="6476870"/>
            <a:ext cx="12192000" cy="423333"/>
            <a:chOff x="0" y="6434667"/>
            <a:chExt cx="12192000" cy="423333"/>
          </a:xfrm>
          <a:solidFill>
            <a:srgbClr val="188ED6"/>
          </a:solidFill>
        </p:grpSpPr>
        <p:sp>
          <p:nvSpPr>
            <p:cNvPr id="65" name="Rectangle 64"/>
            <p:cNvSpPr/>
            <p:nvPr/>
          </p:nvSpPr>
          <p:spPr>
            <a:xfrm>
              <a:off x="0" y="6434667"/>
              <a:ext cx="12192000" cy="42333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9"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10903861" y="6498991"/>
              <a:ext cx="851179" cy="262447"/>
            </a:xfrm>
            <a:prstGeom prst="rect">
              <a:avLst/>
            </a:prstGeom>
            <a:grpFill/>
            <a:extLst/>
          </p:spPr>
        </p:pic>
      </p:grpSp>
    </p:spTree>
    <p:extLst>
      <p:ext uri="{BB962C8B-B14F-4D97-AF65-F5344CB8AC3E}">
        <p14:creationId xmlns:p14="http://schemas.microsoft.com/office/powerpoint/2010/main" val="3519954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46000">
              <a:schemeClr val="bg1">
                <a:lumMod val="95000"/>
              </a:schemeClr>
            </a:gs>
            <a:gs pos="100000">
              <a:schemeClr val="bg1">
                <a:lumMod val="75000"/>
              </a:schemeClr>
            </a:gs>
          </a:gsLst>
          <a:path path="circle">
            <a:fillToRect l="50000" t="130000" r="50000" b="-30000"/>
          </a:path>
        </a:gradFill>
        <a:effectLst/>
      </p:bgPr>
    </p:bg>
    <p:spTree>
      <p:nvGrpSpPr>
        <p:cNvPr id="1" name=""/>
        <p:cNvGrpSpPr/>
        <p:nvPr/>
      </p:nvGrpSpPr>
      <p:grpSpPr>
        <a:xfrm>
          <a:off x="0" y="0"/>
          <a:ext cx="0" cy="0"/>
          <a:chOff x="0" y="0"/>
          <a:chExt cx="0" cy="0"/>
        </a:xfrm>
      </p:grpSpPr>
      <p:grpSp>
        <p:nvGrpSpPr>
          <p:cNvPr id="2" name="Group 1"/>
          <p:cNvGrpSpPr/>
          <p:nvPr/>
        </p:nvGrpSpPr>
        <p:grpSpPr>
          <a:xfrm>
            <a:off x="0" y="6476870"/>
            <a:ext cx="12192000" cy="427110"/>
            <a:chOff x="0" y="6434667"/>
            <a:chExt cx="12192000" cy="427110"/>
          </a:xfrm>
          <a:solidFill>
            <a:schemeClr val="accent4"/>
          </a:solidFill>
        </p:grpSpPr>
        <p:sp>
          <p:nvSpPr>
            <p:cNvPr id="3" name="Rectangle 2"/>
            <p:cNvSpPr/>
            <p:nvPr/>
          </p:nvSpPr>
          <p:spPr>
            <a:xfrm>
              <a:off x="0" y="6434667"/>
              <a:ext cx="12192000" cy="42333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80189" y="6461667"/>
              <a:ext cx="12111811" cy="400110"/>
            </a:xfrm>
            <a:prstGeom prst="rect">
              <a:avLst/>
            </a:prstGeom>
            <a:grpFill/>
          </p:spPr>
          <p:txBody>
            <a:bodyPr wrap="square" rtlCol="0">
              <a:spAutoFit/>
            </a:bodyPr>
            <a:lstStyle/>
            <a:p>
              <a:pPr algn="ctr"/>
              <a:r>
                <a:rPr lang="en-US" altLang="ja-JP" sz="2000">
                  <a:solidFill>
                    <a:schemeClr val="bg1"/>
                  </a:solidFill>
                  <a:latin typeface="Arial" panose="020B0604020202020204" pitchFamily="34" charset="0"/>
                  <a:cs typeface="Arial" panose="020B0604020202020204" pitchFamily="34" charset="0"/>
                </a:rPr>
                <a:t>V</a:t>
              </a:r>
              <a:r>
                <a:rPr lang="ja-JP" altLang="en-US">
                  <a:solidFill>
                    <a:schemeClr val="bg1"/>
                  </a:solidFill>
                  <a:latin typeface="Arial" panose="020B0604020202020204" pitchFamily="34" charset="0"/>
                  <a:cs typeface="Arial" panose="020B0604020202020204" pitchFamily="34" charset="0"/>
                </a:rPr>
                <a:t>モデル </a:t>
              </a:r>
              <a:r>
                <a:rPr lang="en-US" altLang="ja-JP" smtClean="0">
                  <a:solidFill>
                    <a:schemeClr val="bg1"/>
                  </a:solidFill>
                  <a:latin typeface="Arial" panose="020B0604020202020204" pitchFamily="34" charset="0"/>
                  <a:cs typeface="Arial" panose="020B0604020202020204" pitchFamily="34" charset="0"/>
                </a:rPr>
                <a:t>Model</a:t>
              </a:r>
              <a:endParaRPr lang="en-US">
                <a:solidFill>
                  <a:schemeClr val="bg1"/>
                </a:solidFill>
              </a:endParaRPr>
            </a:p>
          </p:txBody>
        </p:sp>
        <p:pic>
          <p:nvPicPr>
            <p:cNvPr id="5"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10903861" y="6498991"/>
              <a:ext cx="851179" cy="262447"/>
            </a:xfrm>
            <a:prstGeom prst="rect">
              <a:avLst/>
            </a:prstGeom>
            <a:grpFill/>
            <a:extLst/>
          </p:spPr>
        </p:pic>
      </p:grpSp>
      <p:sp>
        <p:nvSpPr>
          <p:cNvPr id="6" name="Rectangle 5"/>
          <p:cNvSpPr/>
          <p:nvPr/>
        </p:nvSpPr>
        <p:spPr>
          <a:xfrm>
            <a:off x="0" y="199293"/>
            <a:ext cx="12192000" cy="914400"/>
          </a:xfrm>
          <a:prstGeom prst="rect">
            <a:avLst/>
          </a:prstGeom>
          <a:solidFill>
            <a:srgbClr val="188ED6"/>
          </a:solidFill>
          <a:ln>
            <a:noFill/>
          </a:ln>
          <a:effectLst>
            <a:outerShdw blurRad="63500" dist="38100" dir="5400000" sx="101000" sy="101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1" y="302550"/>
            <a:ext cx="12192002" cy="1261884"/>
          </a:xfrm>
          <a:prstGeom prst="rect">
            <a:avLst/>
          </a:prstGeom>
          <a:noFill/>
        </p:spPr>
        <p:txBody>
          <a:bodyPr wrap="square" rtlCol="0">
            <a:spAutoFit/>
          </a:bodyPr>
          <a:lstStyle/>
          <a:p>
            <a:r>
              <a:rPr lang="en-US" sz="4000" smtClean="0">
                <a:solidFill>
                  <a:schemeClr val="bg1"/>
                </a:solidFill>
              </a:rPr>
              <a:t>5. </a:t>
            </a:r>
            <a:r>
              <a:rPr lang="ja-JP" altLang="en-US" sz="4000" smtClean="0">
                <a:solidFill>
                  <a:schemeClr val="bg1"/>
                </a:solidFill>
                <a:latin typeface="Arial" panose="020B0604020202020204" pitchFamily="34" charset="0"/>
                <a:cs typeface="Arial" panose="020B0604020202020204" pitchFamily="34" charset="0"/>
              </a:rPr>
              <a:t>品</a:t>
            </a:r>
            <a:r>
              <a:rPr lang="ja-JP" altLang="en-US" sz="4000">
                <a:solidFill>
                  <a:schemeClr val="bg1"/>
                </a:solidFill>
                <a:latin typeface="Arial" panose="020B0604020202020204" pitchFamily="34" charset="0"/>
                <a:cs typeface="Arial" panose="020B0604020202020204" pitchFamily="34" charset="0"/>
              </a:rPr>
              <a:t>質管理  </a:t>
            </a:r>
            <a:r>
              <a:rPr lang="en-US" altLang="ja-JP" sz="4000">
                <a:solidFill>
                  <a:schemeClr val="bg1"/>
                </a:solidFill>
                <a:latin typeface="Arial" panose="020B0604020202020204" pitchFamily="34" charset="0"/>
                <a:cs typeface="Arial" panose="020B0604020202020204" pitchFamily="34" charset="0"/>
              </a:rPr>
              <a:t>Quality Control</a:t>
            </a:r>
            <a:endParaRPr lang="en-US" sz="4000" b="1">
              <a:solidFill>
                <a:schemeClr val="bg1"/>
              </a:solidFill>
              <a:latin typeface="Arial" panose="020B0604020202020204" pitchFamily="34" charset="0"/>
              <a:cs typeface="Arial" panose="020B0604020202020204" pitchFamily="34" charset="0"/>
            </a:endParaRPr>
          </a:p>
          <a:p>
            <a:endParaRPr lang="en-US" sz="3600">
              <a:solidFill>
                <a:schemeClr val="bg1"/>
              </a:solidFill>
            </a:endParaRPr>
          </a:p>
        </p:txBody>
      </p:sp>
      <p:pic>
        <p:nvPicPr>
          <p:cNvPr id="10" name="Picture 9"/>
          <p:cNvPicPr>
            <a:picLocks noChangeAspect="1"/>
          </p:cNvPicPr>
          <p:nvPr/>
        </p:nvPicPr>
        <p:blipFill>
          <a:blip r:embed="rId3"/>
          <a:stretch>
            <a:fillRect/>
          </a:stretch>
        </p:blipFill>
        <p:spPr>
          <a:xfrm>
            <a:off x="3164131" y="1302504"/>
            <a:ext cx="5863737" cy="5063153"/>
          </a:xfrm>
          <a:prstGeom prst="rect">
            <a:avLst/>
          </a:prstGeom>
          <a:effectLst>
            <a:outerShdw blurRad="50800" dist="38100" dir="8100000" algn="tr" rotWithShape="0">
              <a:prstClr val="black">
                <a:alpha val="40000"/>
              </a:prstClr>
            </a:outerShdw>
          </a:effectLst>
        </p:spPr>
      </p:pic>
    </p:spTree>
    <p:extLst>
      <p:ext uri="{BB962C8B-B14F-4D97-AF65-F5344CB8AC3E}">
        <p14:creationId xmlns:p14="http://schemas.microsoft.com/office/powerpoint/2010/main" val="275361934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46000">
              <a:schemeClr val="bg1">
                <a:lumMod val="95000"/>
              </a:schemeClr>
            </a:gs>
            <a:gs pos="100000">
              <a:schemeClr val="bg1">
                <a:lumMod val="75000"/>
              </a:schemeClr>
            </a:gs>
          </a:gsLst>
          <a:path path="circle">
            <a:fillToRect l="50000" t="130000" r="50000" b="-30000"/>
          </a:path>
        </a:gradFill>
        <a:effectLst/>
      </p:bgPr>
    </p:bg>
    <p:spTree>
      <p:nvGrpSpPr>
        <p:cNvPr id="1" name=""/>
        <p:cNvGrpSpPr/>
        <p:nvPr/>
      </p:nvGrpSpPr>
      <p:grpSpPr>
        <a:xfrm>
          <a:off x="0" y="0"/>
          <a:ext cx="0" cy="0"/>
          <a:chOff x="0" y="0"/>
          <a:chExt cx="0" cy="0"/>
        </a:xfrm>
      </p:grpSpPr>
      <p:sp>
        <p:nvSpPr>
          <p:cNvPr id="6" name="Rectangle 5"/>
          <p:cNvSpPr/>
          <p:nvPr/>
        </p:nvSpPr>
        <p:spPr>
          <a:xfrm>
            <a:off x="0" y="199293"/>
            <a:ext cx="12192000" cy="914400"/>
          </a:xfrm>
          <a:prstGeom prst="rect">
            <a:avLst/>
          </a:prstGeom>
          <a:solidFill>
            <a:srgbClr val="188ED6"/>
          </a:solidFill>
          <a:ln>
            <a:noFill/>
          </a:ln>
          <a:effectLst>
            <a:outerShdw blurRad="63500" dist="38100" dir="5400000" sx="101000" sy="101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1" y="302550"/>
            <a:ext cx="12192002" cy="1261884"/>
          </a:xfrm>
          <a:prstGeom prst="rect">
            <a:avLst/>
          </a:prstGeom>
          <a:noFill/>
        </p:spPr>
        <p:txBody>
          <a:bodyPr wrap="square" rtlCol="0">
            <a:spAutoFit/>
          </a:bodyPr>
          <a:lstStyle/>
          <a:p>
            <a:r>
              <a:rPr lang="en-US" sz="4000" smtClean="0">
                <a:solidFill>
                  <a:schemeClr val="bg1"/>
                </a:solidFill>
              </a:rPr>
              <a:t>5. </a:t>
            </a:r>
            <a:r>
              <a:rPr lang="ja-JP" altLang="en-US" sz="4000" smtClean="0">
                <a:solidFill>
                  <a:schemeClr val="bg1"/>
                </a:solidFill>
                <a:latin typeface="Arial" panose="020B0604020202020204" pitchFamily="34" charset="0"/>
                <a:cs typeface="Arial" panose="020B0604020202020204" pitchFamily="34" charset="0"/>
              </a:rPr>
              <a:t>品</a:t>
            </a:r>
            <a:r>
              <a:rPr lang="ja-JP" altLang="en-US" sz="4000">
                <a:solidFill>
                  <a:schemeClr val="bg1"/>
                </a:solidFill>
                <a:latin typeface="Arial" panose="020B0604020202020204" pitchFamily="34" charset="0"/>
                <a:cs typeface="Arial" panose="020B0604020202020204" pitchFamily="34" charset="0"/>
              </a:rPr>
              <a:t>質管理  </a:t>
            </a:r>
            <a:r>
              <a:rPr lang="en-US" altLang="ja-JP" sz="4000">
                <a:solidFill>
                  <a:schemeClr val="bg1"/>
                </a:solidFill>
                <a:latin typeface="Arial" panose="020B0604020202020204" pitchFamily="34" charset="0"/>
                <a:cs typeface="Arial" panose="020B0604020202020204" pitchFamily="34" charset="0"/>
              </a:rPr>
              <a:t>Quality Control</a:t>
            </a:r>
            <a:endParaRPr lang="en-US" sz="4000" b="1">
              <a:solidFill>
                <a:schemeClr val="bg1"/>
              </a:solidFill>
              <a:latin typeface="Arial" panose="020B0604020202020204" pitchFamily="34" charset="0"/>
              <a:cs typeface="Arial" panose="020B0604020202020204" pitchFamily="34" charset="0"/>
            </a:endParaRPr>
          </a:p>
          <a:p>
            <a:endParaRPr lang="en-US" sz="3600">
              <a:solidFill>
                <a:schemeClr val="bg1"/>
              </a:solidFill>
            </a:endParaRPr>
          </a:p>
        </p:txBody>
      </p:sp>
      <p:graphicFrame>
        <p:nvGraphicFramePr>
          <p:cNvPr id="13" name="Content Placeholder 6"/>
          <p:cNvGraphicFramePr>
            <a:graphicFrameLocks/>
          </p:cNvGraphicFramePr>
          <p:nvPr>
            <p:extLst>
              <p:ext uri="{D42A27DB-BD31-4B8C-83A1-F6EECF244321}">
                <p14:modId xmlns:p14="http://schemas.microsoft.com/office/powerpoint/2010/main" val="3022723146"/>
              </p:ext>
            </p:extLst>
          </p:nvPr>
        </p:nvGraphicFramePr>
        <p:xfrm>
          <a:off x="1849571" y="1335974"/>
          <a:ext cx="7435106" cy="469015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18" name="Group 17"/>
          <p:cNvGrpSpPr/>
          <p:nvPr/>
        </p:nvGrpSpPr>
        <p:grpSpPr>
          <a:xfrm>
            <a:off x="0" y="6476870"/>
            <a:ext cx="12192000" cy="423333"/>
            <a:chOff x="0" y="6434667"/>
            <a:chExt cx="12192000" cy="423333"/>
          </a:xfrm>
          <a:solidFill>
            <a:srgbClr val="188ED6"/>
          </a:solidFill>
        </p:grpSpPr>
        <p:sp>
          <p:nvSpPr>
            <p:cNvPr id="19" name="Rectangle 18"/>
            <p:cNvSpPr/>
            <p:nvPr/>
          </p:nvSpPr>
          <p:spPr>
            <a:xfrm>
              <a:off x="0" y="6434667"/>
              <a:ext cx="12192000" cy="42333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p:cNvSpPr txBox="1"/>
            <p:nvPr/>
          </p:nvSpPr>
          <p:spPr>
            <a:xfrm>
              <a:off x="80189" y="6461667"/>
              <a:ext cx="4339411" cy="369332"/>
            </a:xfrm>
            <a:prstGeom prst="rect">
              <a:avLst/>
            </a:prstGeom>
            <a:grpFill/>
          </p:spPr>
          <p:txBody>
            <a:bodyPr wrap="square" rtlCol="0">
              <a:spAutoFit/>
            </a:bodyPr>
            <a:lstStyle/>
            <a:p>
              <a:r>
                <a:rPr lang="ja-JP" altLang="en-US">
                  <a:solidFill>
                    <a:schemeClr val="bg1"/>
                  </a:solidFill>
                  <a:latin typeface="Arial" panose="020B0604020202020204" pitchFamily="34" charset="0"/>
                  <a:cs typeface="Arial" panose="020B0604020202020204" pitchFamily="34" charset="0"/>
                </a:rPr>
                <a:t>内容 </a:t>
              </a:r>
              <a:r>
                <a:rPr lang="en-US" altLang="ja-JP" smtClean="0">
                  <a:solidFill>
                    <a:schemeClr val="bg1"/>
                  </a:solidFill>
                  <a:latin typeface="Arial" panose="020B0604020202020204" pitchFamily="34" charset="0"/>
                  <a:cs typeface="Arial" panose="020B0604020202020204" pitchFamily="34" charset="0"/>
                </a:rPr>
                <a:t>Content</a:t>
              </a:r>
              <a:endParaRPr lang="en-US" b="1" dirty="0">
                <a:solidFill>
                  <a:schemeClr val="bg1"/>
                </a:solidFill>
                <a:latin typeface="Arial" panose="020B0604020202020204" pitchFamily="34" charset="0"/>
                <a:cs typeface="Arial" panose="020B0604020202020204" pitchFamily="34" charset="0"/>
              </a:endParaRPr>
            </a:p>
          </p:txBody>
        </p:sp>
        <p:pic>
          <p:nvPicPr>
            <p:cNvPr id="21" name="Picture 2"/>
            <p:cNvPicPr>
              <a:picLocks noChangeAspect="1" noChangeArrowheads="1"/>
            </p:cNvPicPr>
            <p:nvPr/>
          </p:nvPicPr>
          <p:blipFill>
            <a:blip r:embed="rId7" cstate="print">
              <a:extLst>
                <a:ext uri="{28A0092B-C50C-407E-A947-70E740481C1C}">
                  <a14:useLocalDpi xmlns:a14="http://schemas.microsoft.com/office/drawing/2010/main" val="0"/>
                </a:ext>
              </a:extLst>
            </a:blip>
            <a:stretch>
              <a:fillRect/>
            </a:stretch>
          </p:blipFill>
          <p:spPr bwMode="auto">
            <a:xfrm>
              <a:off x="10903861" y="6498991"/>
              <a:ext cx="851179" cy="262447"/>
            </a:xfrm>
            <a:prstGeom prst="rect">
              <a:avLst/>
            </a:prstGeom>
            <a:grpFill/>
            <a:extLst/>
          </p:spPr>
        </p:pic>
      </p:grpSp>
    </p:spTree>
    <p:extLst>
      <p:ext uri="{BB962C8B-B14F-4D97-AF65-F5344CB8AC3E}">
        <p14:creationId xmlns:p14="http://schemas.microsoft.com/office/powerpoint/2010/main" val="22800975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46000">
              <a:schemeClr val="bg1">
                <a:lumMod val="95000"/>
              </a:schemeClr>
            </a:gs>
            <a:gs pos="100000">
              <a:schemeClr val="bg1">
                <a:lumMod val="75000"/>
              </a:schemeClr>
            </a:gs>
          </a:gsLst>
          <a:path path="circle">
            <a:fillToRect l="50000" t="130000" r="50000" b="-30000"/>
          </a:path>
        </a:gradFill>
        <a:effectLst/>
      </p:bgPr>
    </p:bg>
    <p:spTree>
      <p:nvGrpSpPr>
        <p:cNvPr id="1" name=""/>
        <p:cNvGrpSpPr/>
        <p:nvPr/>
      </p:nvGrpSpPr>
      <p:grpSpPr>
        <a:xfrm>
          <a:off x="0" y="0"/>
          <a:ext cx="0" cy="0"/>
          <a:chOff x="0" y="0"/>
          <a:chExt cx="0" cy="0"/>
        </a:xfrm>
      </p:grpSpPr>
      <p:grpSp>
        <p:nvGrpSpPr>
          <p:cNvPr id="2" name="Group 1"/>
          <p:cNvGrpSpPr/>
          <p:nvPr/>
        </p:nvGrpSpPr>
        <p:grpSpPr>
          <a:xfrm>
            <a:off x="0" y="6476870"/>
            <a:ext cx="12192000" cy="427110"/>
            <a:chOff x="0" y="6434667"/>
            <a:chExt cx="12192000" cy="427110"/>
          </a:xfrm>
          <a:solidFill>
            <a:schemeClr val="accent4"/>
          </a:solidFill>
        </p:grpSpPr>
        <p:sp>
          <p:nvSpPr>
            <p:cNvPr id="3" name="Rectangle 2"/>
            <p:cNvSpPr/>
            <p:nvPr/>
          </p:nvSpPr>
          <p:spPr>
            <a:xfrm>
              <a:off x="0" y="6434667"/>
              <a:ext cx="12192000" cy="42333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80189" y="6461667"/>
              <a:ext cx="6344057" cy="400110"/>
            </a:xfrm>
            <a:prstGeom prst="rect">
              <a:avLst/>
            </a:prstGeom>
            <a:grpFill/>
          </p:spPr>
          <p:txBody>
            <a:bodyPr wrap="square" rtlCol="0">
              <a:spAutoFit/>
            </a:bodyPr>
            <a:lstStyle/>
            <a:p>
              <a:r>
                <a:rPr lang="ja-JP" altLang="en-US" sz="2000">
                  <a:solidFill>
                    <a:schemeClr val="bg1"/>
                  </a:solidFill>
                  <a:latin typeface="Arial" panose="020B0604020202020204" pitchFamily="34" charset="0"/>
                  <a:cs typeface="Arial" panose="020B0604020202020204" pitchFamily="34" charset="0"/>
                </a:rPr>
                <a:t>品質管理  </a:t>
              </a:r>
              <a:r>
                <a:rPr lang="en-US" altLang="ja-JP" sz="2000">
                  <a:solidFill>
                    <a:schemeClr val="bg1"/>
                  </a:solidFill>
                  <a:latin typeface="Arial" panose="020B0604020202020204" pitchFamily="34" charset="0"/>
                  <a:cs typeface="Arial" panose="020B0604020202020204" pitchFamily="34" charset="0"/>
                </a:rPr>
                <a:t>Quality Control</a:t>
              </a:r>
              <a:endParaRPr lang="en-US">
                <a:solidFill>
                  <a:schemeClr val="bg1"/>
                </a:solidFill>
              </a:endParaRPr>
            </a:p>
          </p:txBody>
        </p:sp>
        <p:pic>
          <p:nvPicPr>
            <p:cNvPr id="5"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10903861" y="6498991"/>
              <a:ext cx="851179" cy="262447"/>
            </a:xfrm>
            <a:prstGeom prst="rect">
              <a:avLst/>
            </a:prstGeom>
            <a:grpFill/>
            <a:extLst/>
          </p:spPr>
        </p:pic>
      </p:grpSp>
      <p:sp>
        <p:nvSpPr>
          <p:cNvPr id="6" name="Rectangle 5"/>
          <p:cNvSpPr/>
          <p:nvPr/>
        </p:nvSpPr>
        <p:spPr>
          <a:xfrm>
            <a:off x="0" y="199293"/>
            <a:ext cx="12192000" cy="914400"/>
          </a:xfrm>
          <a:prstGeom prst="rect">
            <a:avLst/>
          </a:prstGeom>
          <a:solidFill>
            <a:srgbClr val="188ED6"/>
          </a:solidFill>
          <a:ln>
            <a:noFill/>
          </a:ln>
          <a:effectLst>
            <a:outerShdw blurRad="63500" dist="38100" dir="5400000" sx="101000" sy="101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2" y="302550"/>
            <a:ext cx="12192002" cy="707886"/>
          </a:xfrm>
          <a:prstGeom prst="rect">
            <a:avLst/>
          </a:prstGeom>
          <a:noFill/>
        </p:spPr>
        <p:txBody>
          <a:bodyPr wrap="square" rtlCol="0">
            <a:spAutoFit/>
          </a:bodyPr>
          <a:lstStyle/>
          <a:p>
            <a:r>
              <a:rPr lang="en-US" sz="4000" smtClean="0">
                <a:solidFill>
                  <a:schemeClr val="bg1"/>
                </a:solidFill>
              </a:rPr>
              <a:t>5.1. </a:t>
            </a:r>
            <a:r>
              <a:rPr lang="ja-JP" altLang="en-US" sz="4000">
                <a:solidFill>
                  <a:schemeClr val="bg1"/>
                </a:solidFill>
                <a:latin typeface="Arial" panose="020B0604020202020204" pitchFamily="34" charset="0"/>
                <a:cs typeface="Arial" panose="020B0604020202020204" pitchFamily="34" charset="0"/>
              </a:rPr>
              <a:t>レビュー  </a:t>
            </a:r>
            <a:r>
              <a:rPr lang="en-US" altLang="ja-JP" sz="4000">
                <a:solidFill>
                  <a:schemeClr val="bg1"/>
                </a:solidFill>
                <a:latin typeface="Arial" panose="020B0604020202020204" pitchFamily="34" charset="0"/>
                <a:cs typeface="Arial" panose="020B0604020202020204" pitchFamily="34" charset="0"/>
              </a:rPr>
              <a:t>Review</a:t>
            </a:r>
            <a:endParaRPr lang="en-US" sz="3600">
              <a:solidFill>
                <a:schemeClr val="bg1"/>
              </a:solidFill>
            </a:endParaRPr>
          </a:p>
        </p:txBody>
      </p:sp>
      <p:graphicFrame>
        <p:nvGraphicFramePr>
          <p:cNvPr id="16" name="Content Placeholder 6"/>
          <p:cNvGraphicFramePr>
            <a:graphicFrameLocks/>
          </p:cNvGraphicFramePr>
          <p:nvPr>
            <p:extLst>
              <p:ext uri="{D42A27DB-BD31-4B8C-83A1-F6EECF244321}">
                <p14:modId xmlns:p14="http://schemas.microsoft.com/office/powerpoint/2010/main" val="628937056"/>
              </p:ext>
            </p:extLst>
          </p:nvPr>
        </p:nvGraphicFramePr>
        <p:xfrm>
          <a:off x="1516615" y="1286898"/>
          <a:ext cx="9158767" cy="4988430"/>
        </p:xfrm>
        <a:graphic>
          <a:graphicData uri="http://schemas.openxmlformats.org/drawingml/2006/table">
            <a:tbl>
              <a:tblPr>
                <a:effectLst>
                  <a:outerShdw blurRad="50800" dist="38100" dir="8100000" algn="tr" rotWithShape="0">
                    <a:prstClr val="black">
                      <a:alpha val="40000"/>
                    </a:prstClr>
                  </a:outerShdw>
                </a:effectLst>
                <a:tableStyleId>{5C22544A-7EE6-4342-B048-85BDC9FD1C3A}</a:tableStyleId>
              </a:tblPr>
              <a:tblGrid>
                <a:gridCol w="7010038"/>
                <a:gridCol w="716243"/>
                <a:gridCol w="716243"/>
                <a:gridCol w="716243"/>
              </a:tblGrid>
              <a:tr h="380815">
                <a:tc>
                  <a:txBody>
                    <a:bodyPr/>
                    <a:lstStyle/>
                    <a:p>
                      <a:pPr algn="ctr" fontAlgn="ctr"/>
                      <a:r>
                        <a:rPr lang="en-US" sz="1200" u="none" strike="noStrike" dirty="0">
                          <a:effectLst/>
                          <a:latin typeface="Arial" panose="020B0604020202020204" pitchFamily="34" charset="0"/>
                          <a:cs typeface="Arial" panose="020B0604020202020204" pitchFamily="34" charset="0"/>
                        </a:rPr>
                        <a:t>Question</a:t>
                      </a:r>
                      <a:endParaRPr lang="en-US" sz="1200" b="1" i="0" u="none" strike="noStrike" dirty="0">
                        <a:solidFill>
                          <a:srgbClr val="FFFFFF"/>
                        </a:solidFill>
                        <a:effectLst/>
                        <a:latin typeface="Arial" panose="020B0604020202020204" pitchFamily="34" charset="0"/>
                        <a:cs typeface="Arial" panose="020B0604020202020204" pitchFamily="34" charset="0"/>
                      </a:endParaRPr>
                    </a:p>
                  </a:txBody>
                  <a:tcPr marL="6514" marR="6514" marT="6514" marB="0" anchor="ctr">
                    <a:solidFill>
                      <a:schemeClr val="accent5">
                        <a:lumMod val="60000"/>
                        <a:lumOff val="40000"/>
                      </a:schemeClr>
                    </a:solidFill>
                  </a:tcPr>
                </a:tc>
                <a:tc>
                  <a:txBody>
                    <a:bodyPr/>
                    <a:lstStyle/>
                    <a:p>
                      <a:pPr algn="ctr" fontAlgn="ctr"/>
                      <a:r>
                        <a:rPr lang="en-US" sz="1200" u="none" strike="noStrike">
                          <a:effectLst/>
                          <a:latin typeface="Arial" panose="020B0604020202020204" pitchFamily="34" charset="0"/>
                          <a:cs typeface="Arial" panose="020B0604020202020204" pitchFamily="34" charset="0"/>
                        </a:rPr>
                        <a:t>Yes</a:t>
                      </a:r>
                      <a:endParaRPr lang="en-US" sz="1200" b="1" i="0" u="none" strike="noStrike">
                        <a:solidFill>
                          <a:srgbClr val="FFFFFF"/>
                        </a:solidFill>
                        <a:effectLst/>
                        <a:latin typeface="Arial" panose="020B0604020202020204" pitchFamily="34" charset="0"/>
                        <a:cs typeface="Arial" panose="020B0604020202020204" pitchFamily="34" charset="0"/>
                      </a:endParaRPr>
                    </a:p>
                  </a:txBody>
                  <a:tcPr marL="6514" marR="6514" marT="6514" marB="0" anchor="ctr">
                    <a:solidFill>
                      <a:schemeClr val="accent5">
                        <a:lumMod val="60000"/>
                        <a:lumOff val="40000"/>
                      </a:schemeClr>
                    </a:solidFill>
                  </a:tcPr>
                </a:tc>
                <a:tc>
                  <a:txBody>
                    <a:bodyPr/>
                    <a:lstStyle/>
                    <a:p>
                      <a:pPr algn="ctr" fontAlgn="ctr"/>
                      <a:r>
                        <a:rPr lang="en-US" sz="1200" u="none" strike="noStrike">
                          <a:effectLst/>
                          <a:latin typeface="Arial" panose="020B0604020202020204" pitchFamily="34" charset="0"/>
                          <a:cs typeface="Arial" panose="020B0604020202020204" pitchFamily="34" charset="0"/>
                        </a:rPr>
                        <a:t>No</a:t>
                      </a:r>
                      <a:endParaRPr lang="en-US" sz="1200" b="1" i="0" u="none" strike="noStrike">
                        <a:solidFill>
                          <a:srgbClr val="FFFFFF"/>
                        </a:solidFill>
                        <a:effectLst/>
                        <a:latin typeface="Arial" panose="020B0604020202020204" pitchFamily="34" charset="0"/>
                        <a:cs typeface="Arial" panose="020B0604020202020204" pitchFamily="34" charset="0"/>
                      </a:endParaRPr>
                    </a:p>
                  </a:txBody>
                  <a:tcPr marL="6514" marR="6514" marT="6514" marB="0" anchor="ctr">
                    <a:solidFill>
                      <a:schemeClr val="accent5">
                        <a:lumMod val="60000"/>
                        <a:lumOff val="40000"/>
                      </a:schemeClr>
                    </a:solidFill>
                  </a:tcPr>
                </a:tc>
                <a:tc>
                  <a:txBody>
                    <a:bodyPr/>
                    <a:lstStyle/>
                    <a:p>
                      <a:pPr algn="ctr" fontAlgn="ctr"/>
                      <a:r>
                        <a:rPr lang="en-US" sz="1200" u="none" strike="noStrike">
                          <a:effectLst/>
                          <a:latin typeface="Arial" panose="020B0604020202020204" pitchFamily="34" charset="0"/>
                          <a:cs typeface="Arial" panose="020B0604020202020204" pitchFamily="34" charset="0"/>
                        </a:rPr>
                        <a:t>N/A</a:t>
                      </a:r>
                      <a:endParaRPr lang="en-US" sz="1200" b="1" i="0" u="none" strike="noStrike">
                        <a:solidFill>
                          <a:srgbClr val="FFFFFF"/>
                        </a:solidFill>
                        <a:effectLst/>
                        <a:latin typeface="Arial" panose="020B0604020202020204" pitchFamily="34" charset="0"/>
                        <a:cs typeface="Arial" panose="020B0604020202020204" pitchFamily="34" charset="0"/>
                      </a:endParaRPr>
                    </a:p>
                  </a:txBody>
                  <a:tcPr marL="6514" marR="6514" marT="6514" marB="0" anchor="ctr">
                    <a:solidFill>
                      <a:schemeClr val="accent5">
                        <a:lumMod val="60000"/>
                        <a:lumOff val="40000"/>
                      </a:schemeClr>
                    </a:solidFill>
                  </a:tcPr>
                </a:tc>
              </a:tr>
              <a:tr h="615805">
                <a:tc>
                  <a:txBody>
                    <a:bodyPr/>
                    <a:lstStyle/>
                    <a:p>
                      <a:pPr algn="l" fontAlgn="t"/>
                      <a:r>
                        <a:rPr lang="en-GB" sz="1400" u="sng" strike="noStrike" dirty="0">
                          <a:effectLst/>
                          <a:latin typeface="Arial" panose="020B0604020202020204" pitchFamily="34" charset="0"/>
                          <a:cs typeface="Arial" panose="020B0604020202020204" pitchFamily="34" charset="0"/>
                        </a:rPr>
                        <a:t>Screen design:  </a:t>
                      </a:r>
                      <a:r>
                        <a:rPr lang="en-GB" sz="1400" u="none" strike="noStrike" dirty="0">
                          <a:effectLst/>
                          <a:latin typeface="Arial" panose="020B0604020202020204" pitchFamily="34" charset="0"/>
                          <a:cs typeface="Arial" panose="020B0604020202020204" pitchFamily="34" charset="0"/>
                        </a:rPr>
                        <a:t>Does screen designs (if any) satisfy the requirements specified in other documents (SRS, Requirement, Architecture Design) ?</a:t>
                      </a:r>
                      <a:endParaRPr lang="en-GB" sz="1400" b="0" i="0" u="sng" strike="noStrike" dirty="0">
                        <a:effectLst/>
                        <a:latin typeface="Arial" panose="020B0604020202020204" pitchFamily="34" charset="0"/>
                        <a:cs typeface="Arial" panose="020B0604020202020204" pitchFamily="34" charset="0"/>
                      </a:endParaRPr>
                    </a:p>
                  </a:txBody>
                  <a:tcPr marL="6514" marR="6514" marT="6514" marB="0">
                    <a:solidFill>
                      <a:schemeClr val="accent5">
                        <a:lumMod val="60000"/>
                        <a:lumOff val="40000"/>
                      </a:schemeClr>
                    </a:solidFill>
                  </a:tcPr>
                </a:tc>
                <a:tc>
                  <a:txBody>
                    <a:bodyPr/>
                    <a:lstStyle/>
                    <a:p>
                      <a:pPr algn="ctr" fontAlgn="b"/>
                      <a:r>
                        <a:rPr lang="en-US" sz="1400" u="none" strike="noStrike">
                          <a:effectLst/>
                          <a:latin typeface="Arial" panose="020B0604020202020204" pitchFamily="34" charset="0"/>
                          <a:cs typeface="Arial" panose="020B0604020202020204" pitchFamily="34" charset="0"/>
                        </a:rPr>
                        <a:t> </a:t>
                      </a:r>
                      <a:endParaRPr lang="en-US" sz="1400" b="0" i="0" u="none" strike="noStrike">
                        <a:solidFill>
                          <a:srgbClr val="993300"/>
                        </a:solidFill>
                        <a:effectLst/>
                        <a:latin typeface="Arial" panose="020B0604020202020204" pitchFamily="34" charset="0"/>
                        <a:cs typeface="Arial" panose="020B0604020202020204" pitchFamily="34" charset="0"/>
                      </a:endParaRPr>
                    </a:p>
                  </a:txBody>
                  <a:tcPr marL="6514" marR="6514" marT="6514" marB="0" anchor="b">
                    <a:solidFill>
                      <a:schemeClr val="accent5">
                        <a:lumMod val="60000"/>
                        <a:lumOff val="40000"/>
                      </a:schemeClr>
                    </a:solidFill>
                  </a:tcPr>
                </a:tc>
                <a:tc>
                  <a:txBody>
                    <a:bodyPr/>
                    <a:lstStyle/>
                    <a:p>
                      <a:pPr algn="ctr" fontAlgn="b"/>
                      <a:r>
                        <a:rPr lang="en-US" sz="1400" u="none" strike="noStrike">
                          <a:effectLst/>
                          <a:latin typeface="Arial" panose="020B0604020202020204" pitchFamily="34" charset="0"/>
                          <a:cs typeface="Arial" panose="020B0604020202020204" pitchFamily="34" charset="0"/>
                        </a:rPr>
                        <a:t> </a:t>
                      </a:r>
                      <a:endParaRPr lang="en-US" sz="1400" b="0" i="0" u="none" strike="noStrike">
                        <a:effectLst/>
                        <a:latin typeface="Arial" panose="020B0604020202020204" pitchFamily="34" charset="0"/>
                        <a:cs typeface="Arial" panose="020B0604020202020204" pitchFamily="34" charset="0"/>
                      </a:endParaRPr>
                    </a:p>
                  </a:txBody>
                  <a:tcPr marL="6514" marR="6514" marT="6514" marB="0" anchor="b">
                    <a:solidFill>
                      <a:schemeClr val="accent5">
                        <a:lumMod val="60000"/>
                        <a:lumOff val="40000"/>
                      </a:schemeClr>
                    </a:solidFill>
                  </a:tcPr>
                </a:tc>
                <a:tc>
                  <a:txBody>
                    <a:bodyPr/>
                    <a:lstStyle/>
                    <a:p>
                      <a:pPr algn="ctr" fontAlgn="b"/>
                      <a:r>
                        <a:rPr lang="en-US" sz="1400" u="none" strike="noStrike">
                          <a:effectLst/>
                          <a:latin typeface="Arial" panose="020B0604020202020204" pitchFamily="34" charset="0"/>
                          <a:cs typeface="Arial" panose="020B0604020202020204" pitchFamily="34" charset="0"/>
                        </a:rPr>
                        <a:t> </a:t>
                      </a:r>
                      <a:endParaRPr lang="en-US" sz="1400" b="0" i="0" u="none" strike="noStrike">
                        <a:effectLst/>
                        <a:latin typeface="Arial" panose="020B0604020202020204" pitchFamily="34" charset="0"/>
                        <a:cs typeface="Arial" panose="020B0604020202020204" pitchFamily="34" charset="0"/>
                      </a:endParaRPr>
                    </a:p>
                  </a:txBody>
                  <a:tcPr marL="6514" marR="6514" marT="6514" marB="0" anchor="b">
                    <a:solidFill>
                      <a:schemeClr val="accent5">
                        <a:lumMod val="60000"/>
                        <a:lumOff val="40000"/>
                      </a:schemeClr>
                    </a:solidFill>
                  </a:tcPr>
                </a:tc>
              </a:tr>
              <a:tr h="223237">
                <a:tc>
                  <a:txBody>
                    <a:bodyPr/>
                    <a:lstStyle/>
                    <a:p>
                      <a:pPr algn="l" fontAlgn="b"/>
                      <a:r>
                        <a:rPr lang="en-GB" sz="1400" u="none" strike="noStrike" dirty="0">
                          <a:effectLst/>
                          <a:latin typeface="Arial" panose="020B0604020202020204" pitchFamily="34" charset="0"/>
                          <a:cs typeface="Arial" panose="020B0604020202020204" pitchFamily="34" charset="0"/>
                        </a:rPr>
                        <a:t>Does it describe GUI of the system as follows:</a:t>
                      </a:r>
                      <a:endParaRPr lang="en-GB" sz="1400" b="0" i="0" u="none" strike="noStrike" dirty="0">
                        <a:effectLst/>
                        <a:latin typeface="Arial" panose="020B0604020202020204" pitchFamily="34" charset="0"/>
                        <a:cs typeface="Arial" panose="020B0604020202020204" pitchFamily="34" charset="0"/>
                      </a:endParaRPr>
                    </a:p>
                  </a:txBody>
                  <a:tcPr marL="156341" marR="6514" marT="6514" marB="0" anchor="b">
                    <a:solidFill>
                      <a:schemeClr val="accent5">
                        <a:lumMod val="60000"/>
                        <a:lumOff val="40000"/>
                      </a:schemeClr>
                    </a:solidFill>
                  </a:tcPr>
                </a:tc>
                <a:tc>
                  <a:txBody>
                    <a:bodyPr/>
                    <a:lstStyle/>
                    <a:p>
                      <a:pPr algn="ctr" fontAlgn="b"/>
                      <a:r>
                        <a:rPr lang="en-US" sz="1400" u="none" strike="noStrike">
                          <a:effectLst/>
                          <a:latin typeface="Arial" panose="020B0604020202020204" pitchFamily="34" charset="0"/>
                          <a:cs typeface="Arial" panose="020B0604020202020204" pitchFamily="34" charset="0"/>
                        </a:rPr>
                        <a:t> </a:t>
                      </a:r>
                      <a:endParaRPr lang="en-US" sz="1400" b="0" i="0" u="none" strike="noStrike">
                        <a:solidFill>
                          <a:srgbClr val="993300"/>
                        </a:solidFill>
                        <a:effectLst/>
                        <a:latin typeface="Arial" panose="020B0604020202020204" pitchFamily="34" charset="0"/>
                        <a:cs typeface="Arial" panose="020B0604020202020204" pitchFamily="34" charset="0"/>
                      </a:endParaRPr>
                    </a:p>
                  </a:txBody>
                  <a:tcPr marL="6514" marR="6514" marT="6514" marB="0" anchor="b">
                    <a:solidFill>
                      <a:schemeClr val="accent5">
                        <a:lumMod val="60000"/>
                        <a:lumOff val="40000"/>
                      </a:schemeClr>
                    </a:solidFill>
                  </a:tcPr>
                </a:tc>
                <a:tc>
                  <a:txBody>
                    <a:bodyPr/>
                    <a:lstStyle/>
                    <a:p>
                      <a:pPr algn="ctr" fontAlgn="b"/>
                      <a:r>
                        <a:rPr lang="en-US" sz="1400" u="none" strike="noStrike">
                          <a:effectLst/>
                          <a:latin typeface="Arial" panose="020B0604020202020204" pitchFamily="34" charset="0"/>
                          <a:cs typeface="Arial" panose="020B0604020202020204" pitchFamily="34" charset="0"/>
                        </a:rPr>
                        <a:t> </a:t>
                      </a:r>
                      <a:endParaRPr lang="en-US" sz="1400" b="0" i="0" u="none" strike="noStrike">
                        <a:solidFill>
                          <a:srgbClr val="993300"/>
                        </a:solidFill>
                        <a:effectLst/>
                        <a:latin typeface="Arial" panose="020B0604020202020204" pitchFamily="34" charset="0"/>
                        <a:cs typeface="Arial" panose="020B0604020202020204" pitchFamily="34" charset="0"/>
                      </a:endParaRPr>
                    </a:p>
                  </a:txBody>
                  <a:tcPr marL="6514" marR="6514" marT="6514" marB="0" anchor="b">
                    <a:solidFill>
                      <a:schemeClr val="accent5">
                        <a:lumMod val="60000"/>
                        <a:lumOff val="40000"/>
                      </a:schemeClr>
                    </a:solidFill>
                  </a:tcPr>
                </a:tc>
                <a:tc>
                  <a:txBody>
                    <a:bodyPr/>
                    <a:lstStyle/>
                    <a:p>
                      <a:pPr algn="ctr" fontAlgn="b"/>
                      <a:r>
                        <a:rPr lang="en-US" sz="1400" u="none" strike="noStrike">
                          <a:effectLst/>
                          <a:latin typeface="Arial" panose="020B0604020202020204" pitchFamily="34" charset="0"/>
                          <a:cs typeface="Arial" panose="020B0604020202020204" pitchFamily="34" charset="0"/>
                        </a:rPr>
                        <a:t> </a:t>
                      </a:r>
                      <a:endParaRPr lang="en-US" sz="1400" b="0" i="0" u="none" strike="noStrike">
                        <a:solidFill>
                          <a:srgbClr val="993300"/>
                        </a:solidFill>
                        <a:effectLst/>
                        <a:latin typeface="Arial" panose="020B0604020202020204" pitchFamily="34" charset="0"/>
                        <a:cs typeface="Arial" panose="020B0604020202020204" pitchFamily="34" charset="0"/>
                      </a:endParaRPr>
                    </a:p>
                  </a:txBody>
                  <a:tcPr marL="6514" marR="6514" marT="6514" marB="0" anchor="b">
                    <a:solidFill>
                      <a:schemeClr val="accent5">
                        <a:lumMod val="60000"/>
                        <a:lumOff val="40000"/>
                      </a:schemeClr>
                    </a:solidFill>
                  </a:tcPr>
                </a:tc>
              </a:tr>
              <a:tr h="223237">
                <a:tc>
                  <a:txBody>
                    <a:bodyPr/>
                    <a:lstStyle/>
                    <a:p>
                      <a:pPr algn="l" fontAlgn="b"/>
                      <a:r>
                        <a:rPr lang="en-GB" sz="1400" u="none" strike="noStrike" dirty="0">
                          <a:effectLst/>
                          <a:latin typeface="Arial" panose="020B0604020202020204" pitchFamily="34" charset="0"/>
                          <a:cs typeface="Arial" panose="020B0604020202020204" pitchFamily="34" charset="0"/>
                        </a:rPr>
                        <a:t>Does it describe/layout position of all items in GUI?</a:t>
                      </a:r>
                      <a:endParaRPr lang="en-GB" sz="1400" b="0" i="0" u="none" strike="noStrike" dirty="0">
                        <a:effectLst/>
                        <a:latin typeface="Arial" panose="020B0604020202020204" pitchFamily="34" charset="0"/>
                        <a:cs typeface="Arial" panose="020B0604020202020204" pitchFamily="34" charset="0"/>
                      </a:endParaRPr>
                    </a:p>
                  </a:txBody>
                  <a:tcPr marL="234512" marR="6514" marT="6514" marB="0" anchor="b">
                    <a:solidFill>
                      <a:schemeClr val="accent5">
                        <a:lumMod val="60000"/>
                        <a:lumOff val="40000"/>
                      </a:schemeClr>
                    </a:solidFill>
                  </a:tcPr>
                </a:tc>
                <a:tc>
                  <a:txBody>
                    <a:bodyPr/>
                    <a:lstStyle/>
                    <a:p>
                      <a:pPr algn="ctr" fontAlgn="b"/>
                      <a:r>
                        <a:rPr lang="en-US" sz="1400" u="none" strike="noStrike">
                          <a:effectLst/>
                          <a:latin typeface="Arial" panose="020B0604020202020204" pitchFamily="34" charset="0"/>
                          <a:cs typeface="Arial" panose="020B0604020202020204" pitchFamily="34" charset="0"/>
                        </a:rPr>
                        <a:t>x</a:t>
                      </a:r>
                      <a:endParaRPr lang="en-US" sz="1400" b="0" i="0" u="none" strike="noStrike">
                        <a:solidFill>
                          <a:srgbClr val="993300"/>
                        </a:solidFill>
                        <a:effectLst/>
                        <a:latin typeface="Arial" panose="020B0604020202020204" pitchFamily="34" charset="0"/>
                        <a:cs typeface="Arial" panose="020B0604020202020204" pitchFamily="34" charset="0"/>
                      </a:endParaRPr>
                    </a:p>
                  </a:txBody>
                  <a:tcPr marL="6514" marR="6514" marT="6514" marB="0" anchor="b">
                    <a:solidFill>
                      <a:schemeClr val="accent5">
                        <a:lumMod val="60000"/>
                        <a:lumOff val="40000"/>
                      </a:schemeClr>
                    </a:solidFill>
                  </a:tcPr>
                </a:tc>
                <a:tc>
                  <a:txBody>
                    <a:bodyPr/>
                    <a:lstStyle/>
                    <a:p>
                      <a:pPr algn="ctr" fontAlgn="b"/>
                      <a:r>
                        <a:rPr lang="en-US" sz="1400" u="none" strike="noStrike">
                          <a:effectLst/>
                          <a:latin typeface="Arial" panose="020B0604020202020204" pitchFamily="34" charset="0"/>
                          <a:cs typeface="Arial" panose="020B0604020202020204" pitchFamily="34" charset="0"/>
                        </a:rPr>
                        <a:t> </a:t>
                      </a:r>
                      <a:endParaRPr lang="en-US" sz="1400" b="0" i="0" u="none" strike="noStrike">
                        <a:solidFill>
                          <a:srgbClr val="993300"/>
                        </a:solidFill>
                        <a:effectLst/>
                        <a:latin typeface="Arial" panose="020B0604020202020204" pitchFamily="34" charset="0"/>
                        <a:cs typeface="Arial" panose="020B0604020202020204" pitchFamily="34" charset="0"/>
                      </a:endParaRPr>
                    </a:p>
                  </a:txBody>
                  <a:tcPr marL="6514" marR="6514" marT="6514" marB="0" anchor="b">
                    <a:solidFill>
                      <a:schemeClr val="accent5">
                        <a:lumMod val="60000"/>
                        <a:lumOff val="40000"/>
                      </a:schemeClr>
                    </a:solidFill>
                  </a:tcPr>
                </a:tc>
                <a:tc>
                  <a:txBody>
                    <a:bodyPr/>
                    <a:lstStyle/>
                    <a:p>
                      <a:pPr algn="ctr" fontAlgn="b"/>
                      <a:r>
                        <a:rPr lang="en-US" sz="1400" u="none" strike="noStrike">
                          <a:effectLst/>
                          <a:latin typeface="Arial" panose="020B0604020202020204" pitchFamily="34" charset="0"/>
                          <a:cs typeface="Arial" panose="020B0604020202020204" pitchFamily="34" charset="0"/>
                        </a:rPr>
                        <a:t> </a:t>
                      </a:r>
                      <a:endParaRPr lang="en-US" sz="1400" b="0" i="0" u="none" strike="noStrike">
                        <a:solidFill>
                          <a:srgbClr val="993300"/>
                        </a:solidFill>
                        <a:effectLst/>
                        <a:latin typeface="Arial" panose="020B0604020202020204" pitchFamily="34" charset="0"/>
                        <a:cs typeface="Arial" panose="020B0604020202020204" pitchFamily="34" charset="0"/>
                      </a:endParaRPr>
                    </a:p>
                  </a:txBody>
                  <a:tcPr marL="6514" marR="6514" marT="6514" marB="0" anchor="b">
                    <a:solidFill>
                      <a:schemeClr val="accent5">
                        <a:lumMod val="60000"/>
                        <a:lumOff val="40000"/>
                      </a:schemeClr>
                    </a:solidFill>
                  </a:tcPr>
                </a:tc>
              </a:tr>
              <a:tr h="223237">
                <a:tc>
                  <a:txBody>
                    <a:bodyPr/>
                    <a:lstStyle/>
                    <a:p>
                      <a:pPr algn="l" fontAlgn="b"/>
                      <a:r>
                        <a:rPr lang="en-GB" sz="1400" u="none" strike="noStrike" dirty="0">
                          <a:effectLst/>
                          <a:latin typeface="Arial" panose="020B0604020202020204" pitchFamily="34" charset="0"/>
                          <a:cs typeface="Arial" panose="020B0604020202020204" pitchFamily="34" charset="0"/>
                        </a:rPr>
                        <a:t>Does it describe processes or actions for GUI?</a:t>
                      </a:r>
                      <a:endParaRPr lang="en-GB" sz="1400" b="0" i="0" u="none" strike="noStrike" dirty="0">
                        <a:effectLst/>
                        <a:latin typeface="Arial" panose="020B0604020202020204" pitchFamily="34" charset="0"/>
                        <a:cs typeface="Arial" panose="020B0604020202020204" pitchFamily="34" charset="0"/>
                      </a:endParaRPr>
                    </a:p>
                  </a:txBody>
                  <a:tcPr marL="234512" marR="6514" marT="6514" marB="0" anchor="b">
                    <a:solidFill>
                      <a:schemeClr val="accent5">
                        <a:lumMod val="60000"/>
                        <a:lumOff val="40000"/>
                      </a:schemeClr>
                    </a:solidFill>
                  </a:tcPr>
                </a:tc>
                <a:tc>
                  <a:txBody>
                    <a:bodyPr/>
                    <a:lstStyle/>
                    <a:p>
                      <a:pPr algn="ctr" fontAlgn="b"/>
                      <a:r>
                        <a:rPr lang="en-US" sz="1400" u="none" strike="noStrike">
                          <a:effectLst/>
                          <a:latin typeface="Arial" panose="020B0604020202020204" pitchFamily="34" charset="0"/>
                          <a:cs typeface="Arial" panose="020B0604020202020204" pitchFamily="34" charset="0"/>
                        </a:rPr>
                        <a:t>x</a:t>
                      </a:r>
                      <a:endParaRPr lang="en-US" sz="1400" b="0" i="0" u="none" strike="noStrike">
                        <a:solidFill>
                          <a:srgbClr val="993300"/>
                        </a:solidFill>
                        <a:effectLst/>
                        <a:latin typeface="Arial" panose="020B0604020202020204" pitchFamily="34" charset="0"/>
                        <a:cs typeface="Arial" panose="020B0604020202020204" pitchFamily="34" charset="0"/>
                      </a:endParaRPr>
                    </a:p>
                  </a:txBody>
                  <a:tcPr marL="6514" marR="6514" marT="6514" marB="0" anchor="b">
                    <a:solidFill>
                      <a:schemeClr val="accent5">
                        <a:lumMod val="60000"/>
                        <a:lumOff val="40000"/>
                      </a:schemeClr>
                    </a:solidFill>
                  </a:tcPr>
                </a:tc>
                <a:tc>
                  <a:txBody>
                    <a:bodyPr/>
                    <a:lstStyle/>
                    <a:p>
                      <a:pPr algn="ctr" fontAlgn="b"/>
                      <a:r>
                        <a:rPr lang="en-US" sz="1400" u="none" strike="noStrike">
                          <a:effectLst/>
                          <a:latin typeface="Arial" panose="020B0604020202020204" pitchFamily="34" charset="0"/>
                          <a:cs typeface="Arial" panose="020B0604020202020204" pitchFamily="34" charset="0"/>
                        </a:rPr>
                        <a:t> </a:t>
                      </a:r>
                      <a:endParaRPr lang="en-US" sz="1400" b="0" i="0" u="none" strike="noStrike">
                        <a:solidFill>
                          <a:srgbClr val="993300"/>
                        </a:solidFill>
                        <a:effectLst/>
                        <a:latin typeface="Arial" panose="020B0604020202020204" pitchFamily="34" charset="0"/>
                        <a:cs typeface="Arial" panose="020B0604020202020204" pitchFamily="34" charset="0"/>
                      </a:endParaRPr>
                    </a:p>
                  </a:txBody>
                  <a:tcPr marL="6514" marR="6514" marT="6514" marB="0" anchor="b">
                    <a:solidFill>
                      <a:schemeClr val="accent5">
                        <a:lumMod val="60000"/>
                        <a:lumOff val="40000"/>
                      </a:schemeClr>
                    </a:solidFill>
                  </a:tcPr>
                </a:tc>
                <a:tc>
                  <a:txBody>
                    <a:bodyPr/>
                    <a:lstStyle/>
                    <a:p>
                      <a:pPr algn="ctr" fontAlgn="b"/>
                      <a:r>
                        <a:rPr lang="en-US" sz="1400" u="none" strike="noStrike">
                          <a:effectLst/>
                          <a:latin typeface="Arial" panose="020B0604020202020204" pitchFamily="34" charset="0"/>
                          <a:cs typeface="Arial" panose="020B0604020202020204" pitchFamily="34" charset="0"/>
                        </a:rPr>
                        <a:t> </a:t>
                      </a:r>
                      <a:endParaRPr lang="en-US" sz="1400" b="0" i="0" u="none" strike="noStrike">
                        <a:solidFill>
                          <a:srgbClr val="993300"/>
                        </a:solidFill>
                        <a:effectLst/>
                        <a:latin typeface="Arial" panose="020B0604020202020204" pitchFamily="34" charset="0"/>
                        <a:cs typeface="Arial" panose="020B0604020202020204" pitchFamily="34" charset="0"/>
                      </a:endParaRPr>
                    </a:p>
                  </a:txBody>
                  <a:tcPr marL="6514" marR="6514" marT="6514" marB="0" anchor="b">
                    <a:solidFill>
                      <a:schemeClr val="accent5">
                        <a:lumMod val="60000"/>
                        <a:lumOff val="40000"/>
                      </a:schemeClr>
                    </a:solidFill>
                  </a:tcPr>
                </a:tc>
              </a:tr>
              <a:tr h="439860">
                <a:tc>
                  <a:txBody>
                    <a:bodyPr/>
                    <a:lstStyle/>
                    <a:p>
                      <a:pPr algn="l" fontAlgn="b"/>
                      <a:r>
                        <a:rPr lang="en-GB" sz="1400" u="none" strike="noStrike" dirty="0">
                          <a:effectLst/>
                          <a:latin typeface="Arial" panose="020B0604020202020204" pitchFamily="34" charset="0"/>
                          <a:cs typeface="Arial" panose="020B0604020202020204" pitchFamily="34" charset="0"/>
                        </a:rPr>
                        <a:t>Does it describe relationship between items in GUI and modules or public functions?</a:t>
                      </a:r>
                      <a:endParaRPr lang="en-GB" sz="1400" b="0" i="0" u="none" strike="noStrike" dirty="0">
                        <a:effectLst/>
                        <a:latin typeface="Arial" panose="020B0604020202020204" pitchFamily="34" charset="0"/>
                        <a:cs typeface="Arial" panose="020B0604020202020204" pitchFamily="34" charset="0"/>
                      </a:endParaRPr>
                    </a:p>
                  </a:txBody>
                  <a:tcPr marL="234512" marR="6514" marT="6514" marB="0" anchor="b">
                    <a:solidFill>
                      <a:schemeClr val="accent5">
                        <a:lumMod val="60000"/>
                        <a:lumOff val="40000"/>
                      </a:schemeClr>
                    </a:solidFill>
                  </a:tcPr>
                </a:tc>
                <a:tc>
                  <a:txBody>
                    <a:bodyPr/>
                    <a:lstStyle/>
                    <a:p>
                      <a:pPr algn="ctr" fontAlgn="b"/>
                      <a:r>
                        <a:rPr lang="en-US" sz="1400" u="none" strike="noStrike">
                          <a:effectLst/>
                          <a:latin typeface="Arial" panose="020B0604020202020204" pitchFamily="34" charset="0"/>
                          <a:cs typeface="Arial" panose="020B0604020202020204" pitchFamily="34" charset="0"/>
                        </a:rPr>
                        <a:t>x</a:t>
                      </a:r>
                      <a:endParaRPr lang="en-US" sz="1400" b="0" i="0" u="none" strike="noStrike">
                        <a:solidFill>
                          <a:srgbClr val="993300"/>
                        </a:solidFill>
                        <a:effectLst/>
                        <a:latin typeface="Arial" panose="020B0604020202020204" pitchFamily="34" charset="0"/>
                        <a:cs typeface="Arial" panose="020B0604020202020204" pitchFamily="34" charset="0"/>
                      </a:endParaRPr>
                    </a:p>
                  </a:txBody>
                  <a:tcPr marL="6514" marR="6514" marT="6514" marB="0" anchor="b">
                    <a:solidFill>
                      <a:schemeClr val="accent5">
                        <a:lumMod val="60000"/>
                        <a:lumOff val="40000"/>
                      </a:schemeClr>
                    </a:solidFill>
                  </a:tcPr>
                </a:tc>
                <a:tc>
                  <a:txBody>
                    <a:bodyPr/>
                    <a:lstStyle/>
                    <a:p>
                      <a:pPr algn="ctr" fontAlgn="b"/>
                      <a:r>
                        <a:rPr lang="en-US" sz="1400" u="none" strike="noStrike">
                          <a:effectLst/>
                          <a:latin typeface="Arial" panose="020B0604020202020204" pitchFamily="34" charset="0"/>
                          <a:cs typeface="Arial" panose="020B0604020202020204" pitchFamily="34" charset="0"/>
                        </a:rPr>
                        <a:t> </a:t>
                      </a:r>
                      <a:endParaRPr lang="en-US" sz="1400" b="0" i="0" u="none" strike="noStrike">
                        <a:solidFill>
                          <a:srgbClr val="993300"/>
                        </a:solidFill>
                        <a:effectLst/>
                        <a:latin typeface="Arial" panose="020B0604020202020204" pitchFamily="34" charset="0"/>
                        <a:cs typeface="Arial" panose="020B0604020202020204" pitchFamily="34" charset="0"/>
                      </a:endParaRPr>
                    </a:p>
                  </a:txBody>
                  <a:tcPr marL="6514" marR="6514" marT="6514" marB="0" anchor="b">
                    <a:solidFill>
                      <a:schemeClr val="accent5">
                        <a:lumMod val="60000"/>
                        <a:lumOff val="40000"/>
                      </a:schemeClr>
                    </a:solidFill>
                  </a:tcPr>
                </a:tc>
                <a:tc>
                  <a:txBody>
                    <a:bodyPr/>
                    <a:lstStyle/>
                    <a:p>
                      <a:pPr algn="ctr" fontAlgn="b"/>
                      <a:r>
                        <a:rPr lang="en-US" sz="1400" u="none" strike="noStrike">
                          <a:effectLst/>
                          <a:latin typeface="Arial" panose="020B0604020202020204" pitchFamily="34" charset="0"/>
                          <a:cs typeface="Arial" panose="020B0604020202020204" pitchFamily="34" charset="0"/>
                        </a:rPr>
                        <a:t> </a:t>
                      </a:r>
                      <a:endParaRPr lang="en-US" sz="1400" b="0" i="0" u="none" strike="noStrike">
                        <a:solidFill>
                          <a:srgbClr val="993300"/>
                        </a:solidFill>
                        <a:effectLst/>
                        <a:latin typeface="Arial" panose="020B0604020202020204" pitchFamily="34" charset="0"/>
                        <a:cs typeface="Arial" panose="020B0604020202020204" pitchFamily="34" charset="0"/>
                      </a:endParaRPr>
                    </a:p>
                  </a:txBody>
                  <a:tcPr marL="6514" marR="6514" marT="6514" marB="0" anchor="b">
                    <a:solidFill>
                      <a:schemeClr val="accent5">
                        <a:lumMod val="60000"/>
                        <a:lumOff val="40000"/>
                      </a:schemeClr>
                    </a:solidFill>
                  </a:tcPr>
                </a:tc>
              </a:tr>
              <a:tr h="439860">
                <a:tc>
                  <a:txBody>
                    <a:bodyPr/>
                    <a:lstStyle/>
                    <a:p>
                      <a:pPr algn="l" fontAlgn="b"/>
                      <a:r>
                        <a:rPr lang="en-GB" sz="1400" u="none" strike="noStrike" dirty="0">
                          <a:effectLst/>
                          <a:latin typeface="Arial" panose="020B0604020202020204" pitchFamily="34" charset="0"/>
                          <a:cs typeface="Arial" panose="020B0604020202020204" pitchFamily="34" charset="0"/>
                        </a:rPr>
                        <a:t>Are the inputs and outputs for all the interfaces are sufficient and necessary?</a:t>
                      </a:r>
                      <a:endParaRPr lang="en-GB" sz="1400" b="0" i="0" u="none" strike="noStrike" dirty="0">
                        <a:effectLst/>
                        <a:latin typeface="Arial" panose="020B0604020202020204" pitchFamily="34" charset="0"/>
                        <a:cs typeface="Arial" panose="020B0604020202020204" pitchFamily="34" charset="0"/>
                      </a:endParaRPr>
                    </a:p>
                  </a:txBody>
                  <a:tcPr marL="234512" marR="6514" marT="6514" marB="0" anchor="b">
                    <a:solidFill>
                      <a:schemeClr val="accent5">
                        <a:lumMod val="60000"/>
                        <a:lumOff val="40000"/>
                      </a:schemeClr>
                    </a:solidFill>
                  </a:tcPr>
                </a:tc>
                <a:tc>
                  <a:txBody>
                    <a:bodyPr/>
                    <a:lstStyle/>
                    <a:p>
                      <a:pPr algn="ctr" fontAlgn="b"/>
                      <a:r>
                        <a:rPr lang="en-US" sz="1400" u="none" strike="noStrike">
                          <a:effectLst/>
                          <a:latin typeface="Arial" panose="020B0604020202020204" pitchFamily="34" charset="0"/>
                          <a:cs typeface="Arial" panose="020B0604020202020204" pitchFamily="34" charset="0"/>
                        </a:rPr>
                        <a:t>x</a:t>
                      </a:r>
                      <a:endParaRPr lang="en-US" sz="1400" b="0" i="0" u="none" strike="noStrike">
                        <a:solidFill>
                          <a:srgbClr val="993300"/>
                        </a:solidFill>
                        <a:effectLst/>
                        <a:latin typeface="Arial" panose="020B0604020202020204" pitchFamily="34" charset="0"/>
                        <a:cs typeface="Arial" panose="020B0604020202020204" pitchFamily="34" charset="0"/>
                      </a:endParaRPr>
                    </a:p>
                  </a:txBody>
                  <a:tcPr marL="6514" marR="6514" marT="6514" marB="0" anchor="b">
                    <a:solidFill>
                      <a:schemeClr val="accent5">
                        <a:lumMod val="60000"/>
                        <a:lumOff val="40000"/>
                      </a:schemeClr>
                    </a:solidFill>
                  </a:tcPr>
                </a:tc>
                <a:tc>
                  <a:txBody>
                    <a:bodyPr/>
                    <a:lstStyle/>
                    <a:p>
                      <a:pPr algn="ctr" fontAlgn="b"/>
                      <a:r>
                        <a:rPr lang="en-US" sz="1400" u="none" strike="noStrike">
                          <a:effectLst/>
                          <a:latin typeface="Arial" panose="020B0604020202020204" pitchFamily="34" charset="0"/>
                          <a:cs typeface="Arial" panose="020B0604020202020204" pitchFamily="34" charset="0"/>
                        </a:rPr>
                        <a:t> </a:t>
                      </a:r>
                      <a:endParaRPr lang="en-US" sz="1400" b="0" i="0" u="none" strike="noStrike">
                        <a:solidFill>
                          <a:srgbClr val="993300"/>
                        </a:solidFill>
                        <a:effectLst/>
                        <a:latin typeface="Arial" panose="020B0604020202020204" pitchFamily="34" charset="0"/>
                        <a:cs typeface="Arial" panose="020B0604020202020204" pitchFamily="34" charset="0"/>
                      </a:endParaRPr>
                    </a:p>
                  </a:txBody>
                  <a:tcPr marL="6514" marR="6514" marT="6514" marB="0" anchor="b">
                    <a:solidFill>
                      <a:schemeClr val="accent5">
                        <a:lumMod val="60000"/>
                        <a:lumOff val="40000"/>
                      </a:schemeClr>
                    </a:solidFill>
                  </a:tcPr>
                </a:tc>
                <a:tc>
                  <a:txBody>
                    <a:bodyPr/>
                    <a:lstStyle/>
                    <a:p>
                      <a:pPr algn="ctr" fontAlgn="b"/>
                      <a:r>
                        <a:rPr lang="en-US" sz="1400" u="none" strike="noStrike">
                          <a:effectLst/>
                          <a:latin typeface="Arial" panose="020B0604020202020204" pitchFamily="34" charset="0"/>
                          <a:cs typeface="Arial" panose="020B0604020202020204" pitchFamily="34" charset="0"/>
                        </a:rPr>
                        <a:t> </a:t>
                      </a:r>
                      <a:endParaRPr lang="en-US" sz="1400" b="0" i="0" u="none" strike="noStrike">
                        <a:solidFill>
                          <a:srgbClr val="993300"/>
                        </a:solidFill>
                        <a:effectLst/>
                        <a:latin typeface="Arial" panose="020B0604020202020204" pitchFamily="34" charset="0"/>
                        <a:cs typeface="Arial" panose="020B0604020202020204" pitchFamily="34" charset="0"/>
                      </a:endParaRPr>
                    </a:p>
                  </a:txBody>
                  <a:tcPr marL="6514" marR="6514" marT="6514" marB="0" anchor="b">
                    <a:solidFill>
                      <a:schemeClr val="accent5">
                        <a:lumMod val="60000"/>
                        <a:lumOff val="40000"/>
                      </a:schemeClr>
                    </a:solidFill>
                  </a:tcPr>
                </a:tc>
              </a:tr>
              <a:tr h="223237">
                <a:tc>
                  <a:txBody>
                    <a:bodyPr/>
                    <a:lstStyle/>
                    <a:p>
                      <a:pPr algn="l" fontAlgn="t"/>
                      <a:r>
                        <a:rPr lang="en-US" sz="1400" u="none" strike="noStrike" dirty="0">
                          <a:effectLst/>
                          <a:latin typeface="Arial" panose="020B0604020202020204" pitchFamily="34" charset="0"/>
                          <a:cs typeface="Arial" panose="020B0604020202020204" pitchFamily="34" charset="0"/>
                        </a:rPr>
                        <a:t> </a:t>
                      </a:r>
                      <a:endParaRPr lang="en-US" sz="1400" b="0" i="0" u="none" strike="noStrike" dirty="0">
                        <a:effectLst/>
                        <a:latin typeface="Arial" panose="020B0604020202020204" pitchFamily="34" charset="0"/>
                        <a:cs typeface="Arial" panose="020B0604020202020204" pitchFamily="34" charset="0"/>
                      </a:endParaRPr>
                    </a:p>
                  </a:txBody>
                  <a:tcPr marL="6514" marR="6514" marT="6514" marB="0">
                    <a:solidFill>
                      <a:schemeClr val="accent5">
                        <a:lumMod val="60000"/>
                        <a:lumOff val="40000"/>
                      </a:schemeClr>
                    </a:solidFill>
                  </a:tcPr>
                </a:tc>
                <a:tc>
                  <a:txBody>
                    <a:bodyPr/>
                    <a:lstStyle/>
                    <a:p>
                      <a:pPr algn="ctr" fontAlgn="b"/>
                      <a:r>
                        <a:rPr lang="en-US" sz="1400" u="none" strike="noStrike">
                          <a:effectLst/>
                          <a:latin typeface="Arial" panose="020B0604020202020204" pitchFamily="34" charset="0"/>
                          <a:cs typeface="Arial" panose="020B0604020202020204" pitchFamily="34" charset="0"/>
                        </a:rPr>
                        <a:t> </a:t>
                      </a:r>
                      <a:endParaRPr lang="en-US" sz="1400" b="0" i="0" u="none" strike="noStrike">
                        <a:solidFill>
                          <a:srgbClr val="993300"/>
                        </a:solidFill>
                        <a:effectLst/>
                        <a:latin typeface="Arial" panose="020B0604020202020204" pitchFamily="34" charset="0"/>
                        <a:cs typeface="Arial" panose="020B0604020202020204" pitchFamily="34" charset="0"/>
                      </a:endParaRPr>
                    </a:p>
                  </a:txBody>
                  <a:tcPr marL="6514" marR="6514" marT="6514" marB="0" anchor="b">
                    <a:solidFill>
                      <a:schemeClr val="accent5">
                        <a:lumMod val="60000"/>
                        <a:lumOff val="40000"/>
                      </a:schemeClr>
                    </a:solidFill>
                  </a:tcPr>
                </a:tc>
                <a:tc>
                  <a:txBody>
                    <a:bodyPr/>
                    <a:lstStyle/>
                    <a:p>
                      <a:pPr algn="ctr" fontAlgn="b"/>
                      <a:r>
                        <a:rPr lang="en-US" sz="1400" u="none" strike="noStrike">
                          <a:effectLst/>
                          <a:latin typeface="Arial" panose="020B0604020202020204" pitchFamily="34" charset="0"/>
                          <a:cs typeface="Arial" panose="020B0604020202020204" pitchFamily="34" charset="0"/>
                        </a:rPr>
                        <a:t> </a:t>
                      </a:r>
                      <a:endParaRPr lang="en-US" sz="1400" b="0" i="0" u="none" strike="noStrike">
                        <a:effectLst/>
                        <a:latin typeface="Arial" panose="020B0604020202020204" pitchFamily="34" charset="0"/>
                        <a:cs typeface="Arial" panose="020B0604020202020204" pitchFamily="34" charset="0"/>
                      </a:endParaRPr>
                    </a:p>
                  </a:txBody>
                  <a:tcPr marL="6514" marR="6514" marT="6514" marB="0" anchor="b">
                    <a:solidFill>
                      <a:schemeClr val="accent5">
                        <a:lumMod val="60000"/>
                        <a:lumOff val="40000"/>
                      </a:schemeClr>
                    </a:solidFill>
                  </a:tcPr>
                </a:tc>
                <a:tc>
                  <a:txBody>
                    <a:bodyPr/>
                    <a:lstStyle/>
                    <a:p>
                      <a:pPr algn="ctr" fontAlgn="b"/>
                      <a:r>
                        <a:rPr lang="en-US" sz="1400" u="none" strike="noStrike">
                          <a:effectLst/>
                          <a:latin typeface="Arial" panose="020B0604020202020204" pitchFamily="34" charset="0"/>
                          <a:cs typeface="Arial" panose="020B0604020202020204" pitchFamily="34" charset="0"/>
                        </a:rPr>
                        <a:t> </a:t>
                      </a:r>
                      <a:endParaRPr lang="en-US" sz="1400" b="0" i="0" u="none" strike="noStrike">
                        <a:effectLst/>
                        <a:latin typeface="Arial" panose="020B0604020202020204" pitchFamily="34" charset="0"/>
                        <a:cs typeface="Arial" panose="020B0604020202020204" pitchFamily="34" charset="0"/>
                      </a:endParaRPr>
                    </a:p>
                  </a:txBody>
                  <a:tcPr marL="6514" marR="6514" marT="6514" marB="0" anchor="b">
                    <a:solidFill>
                      <a:schemeClr val="accent5">
                        <a:lumMod val="60000"/>
                        <a:lumOff val="40000"/>
                      </a:schemeClr>
                    </a:solidFill>
                  </a:tcPr>
                </a:tc>
              </a:tr>
              <a:tr h="223237">
                <a:tc>
                  <a:txBody>
                    <a:bodyPr/>
                    <a:lstStyle/>
                    <a:p>
                      <a:pPr algn="l" fontAlgn="t"/>
                      <a:r>
                        <a:rPr lang="en-US" sz="1400" u="sng" strike="noStrike" dirty="0">
                          <a:effectLst/>
                          <a:latin typeface="Arial" panose="020B0604020202020204" pitchFamily="34" charset="0"/>
                          <a:cs typeface="Arial" panose="020B0604020202020204" pitchFamily="34" charset="0"/>
                        </a:rPr>
                        <a:t>Class design:</a:t>
                      </a:r>
                      <a:endParaRPr lang="en-US" sz="1400" b="0" i="0" u="sng" strike="noStrike" dirty="0">
                        <a:effectLst/>
                        <a:latin typeface="Arial" panose="020B0604020202020204" pitchFamily="34" charset="0"/>
                        <a:cs typeface="Arial" panose="020B0604020202020204" pitchFamily="34" charset="0"/>
                      </a:endParaRPr>
                    </a:p>
                  </a:txBody>
                  <a:tcPr marL="6514" marR="6514" marT="6514" marB="0">
                    <a:solidFill>
                      <a:schemeClr val="accent5">
                        <a:lumMod val="60000"/>
                        <a:lumOff val="40000"/>
                      </a:schemeClr>
                    </a:solidFill>
                  </a:tcPr>
                </a:tc>
                <a:tc>
                  <a:txBody>
                    <a:bodyPr/>
                    <a:lstStyle/>
                    <a:p>
                      <a:pPr algn="ctr" fontAlgn="b"/>
                      <a:r>
                        <a:rPr lang="en-US" sz="1400" u="none" strike="noStrike">
                          <a:effectLst/>
                          <a:latin typeface="Arial" panose="020B0604020202020204" pitchFamily="34" charset="0"/>
                          <a:cs typeface="Arial" panose="020B0604020202020204" pitchFamily="34" charset="0"/>
                        </a:rPr>
                        <a:t> </a:t>
                      </a:r>
                      <a:endParaRPr lang="en-US" sz="1400" b="0" i="0" u="none" strike="noStrike">
                        <a:solidFill>
                          <a:srgbClr val="993300"/>
                        </a:solidFill>
                        <a:effectLst/>
                        <a:latin typeface="Arial" panose="020B0604020202020204" pitchFamily="34" charset="0"/>
                        <a:cs typeface="Arial" panose="020B0604020202020204" pitchFamily="34" charset="0"/>
                      </a:endParaRPr>
                    </a:p>
                  </a:txBody>
                  <a:tcPr marL="6514" marR="6514" marT="6514" marB="0" anchor="b">
                    <a:solidFill>
                      <a:schemeClr val="accent5">
                        <a:lumMod val="60000"/>
                        <a:lumOff val="40000"/>
                      </a:schemeClr>
                    </a:solidFill>
                  </a:tcPr>
                </a:tc>
                <a:tc>
                  <a:txBody>
                    <a:bodyPr/>
                    <a:lstStyle/>
                    <a:p>
                      <a:pPr algn="ctr" fontAlgn="b"/>
                      <a:r>
                        <a:rPr lang="en-US" sz="1400" u="none" strike="noStrike">
                          <a:effectLst/>
                          <a:latin typeface="Arial" panose="020B0604020202020204" pitchFamily="34" charset="0"/>
                          <a:cs typeface="Arial" panose="020B0604020202020204" pitchFamily="34" charset="0"/>
                        </a:rPr>
                        <a:t> </a:t>
                      </a:r>
                      <a:endParaRPr lang="en-US" sz="1400" b="0" i="0" u="none" strike="noStrike">
                        <a:effectLst/>
                        <a:latin typeface="Arial" panose="020B0604020202020204" pitchFamily="34" charset="0"/>
                        <a:cs typeface="Arial" panose="020B0604020202020204" pitchFamily="34" charset="0"/>
                      </a:endParaRPr>
                    </a:p>
                  </a:txBody>
                  <a:tcPr marL="6514" marR="6514" marT="6514" marB="0" anchor="b">
                    <a:solidFill>
                      <a:schemeClr val="accent5">
                        <a:lumMod val="60000"/>
                        <a:lumOff val="40000"/>
                      </a:schemeClr>
                    </a:solidFill>
                  </a:tcPr>
                </a:tc>
                <a:tc>
                  <a:txBody>
                    <a:bodyPr/>
                    <a:lstStyle/>
                    <a:p>
                      <a:pPr algn="ctr" fontAlgn="b"/>
                      <a:r>
                        <a:rPr lang="en-US" sz="1400" u="none" strike="noStrike">
                          <a:effectLst/>
                          <a:latin typeface="Arial" panose="020B0604020202020204" pitchFamily="34" charset="0"/>
                          <a:cs typeface="Arial" panose="020B0604020202020204" pitchFamily="34" charset="0"/>
                        </a:rPr>
                        <a:t> </a:t>
                      </a:r>
                      <a:endParaRPr lang="en-US" sz="1400" b="0" i="0" u="none" strike="noStrike">
                        <a:effectLst/>
                        <a:latin typeface="Arial" panose="020B0604020202020204" pitchFamily="34" charset="0"/>
                        <a:cs typeface="Arial" panose="020B0604020202020204" pitchFamily="34" charset="0"/>
                      </a:endParaRPr>
                    </a:p>
                  </a:txBody>
                  <a:tcPr marL="6514" marR="6514" marT="6514" marB="0" anchor="b">
                    <a:solidFill>
                      <a:schemeClr val="accent5">
                        <a:lumMod val="60000"/>
                        <a:lumOff val="40000"/>
                      </a:schemeClr>
                    </a:solidFill>
                  </a:tcPr>
                </a:tc>
              </a:tr>
              <a:tr h="439860">
                <a:tc>
                  <a:txBody>
                    <a:bodyPr/>
                    <a:lstStyle/>
                    <a:p>
                      <a:pPr algn="l" fontAlgn="t"/>
                      <a:r>
                        <a:rPr lang="en-GB" sz="1400" u="none" strike="noStrike" dirty="0">
                          <a:effectLst/>
                          <a:latin typeface="Arial" panose="020B0604020202020204" pitchFamily="34" charset="0"/>
                          <a:cs typeface="Arial" panose="020B0604020202020204" pitchFamily="34" charset="0"/>
                        </a:rPr>
                        <a:t>Are there dynamic diagram (sequence, activity diagram) used to describe the complicated method ?</a:t>
                      </a:r>
                      <a:endParaRPr lang="en-GB" sz="1400" b="0" i="0" u="none" strike="noStrike" dirty="0">
                        <a:effectLst/>
                        <a:latin typeface="Arial" panose="020B0604020202020204" pitchFamily="34" charset="0"/>
                        <a:cs typeface="Arial" panose="020B0604020202020204" pitchFamily="34" charset="0"/>
                      </a:endParaRPr>
                    </a:p>
                  </a:txBody>
                  <a:tcPr marL="156341" marR="6514" marT="6514" marB="0">
                    <a:solidFill>
                      <a:schemeClr val="accent5">
                        <a:lumMod val="60000"/>
                        <a:lumOff val="40000"/>
                      </a:schemeClr>
                    </a:solidFill>
                  </a:tcPr>
                </a:tc>
                <a:tc>
                  <a:txBody>
                    <a:bodyPr/>
                    <a:lstStyle/>
                    <a:p>
                      <a:pPr algn="ctr" fontAlgn="b"/>
                      <a:r>
                        <a:rPr lang="en-US" sz="1400" u="none" strike="noStrike">
                          <a:effectLst/>
                          <a:latin typeface="Arial" panose="020B0604020202020204" pitchFamily="34" charset="0"/>
                          <a:cs typeface="Arial" panose="020B0604020202020204" pitchFamily="34" charset="0"/>
                        </a:rPr>
                        <a:t>x</a:t>
                      </a:r>
                      <a:endParaRPr lang="en-US" sz="1400" b="0" i="0" u="none" strike="noStrike">
                        <a:solidFill>
                          <a:srgbClr val="993300"/>
                        </a:solidFill>
                        <a:effectLst/>
                        <a:latin typeface="Arial" panose="020B0604020202020204" pitchFamily="34" charset="0"/>
                        <a:cs typeface="Arial" panose="020B0604020202020204" pitchFamily="34" charset="0"/>
                      </a:endParaRPr>
                    </a:p>
                  </a:txBody>
                  <a:tcPr marL="6514" marR="6514" marT="6514" marB="0" anchor="b">
                    <a:solidFill>
                      <a:schemeClr val="accent5">
                        <a:lumMod val="60000"/>
                        <a:lumOff val="40000"/>
                      </a:schemeClr>
                    </a:solidFill>
                  </a:tcPr>
                </a:tc>
                <a:tc>
                  <a:txBody>
                    <a:bodyPr/>
                    <a:lstStyle/>
                    <a:p>
                      <a:pPr algn="ctr" fontAlgn="b"/>
                      <a:r>
                        <a:rPr lang="en-US" sz="1400" u="none" strike="noStrike">
                          <a:effectLst/>
                          <a:latin typeface="Arial" panose="020B0604020202020204" pitchFamily="34" charset="0"/>
                          <a:cs typeface="Arial" panose="020B0604020202020204" pitchFamily="34" charset="0"/>
                        </a:rPr>
                        <a:t> </a:t>
                      </a:r>
                      <a:endParaRPr lang="en-US" sz="1400" b="0" i="0" u="none" strike="noStrike">
                        <a:effectLst/>
                        <a:latin typeface="Arial" panose="020B0604020202020204" pitchFamily="34" charset="0"/>
                        <a:cs typeface="Arial" panose="020B0604020202020204" pitchFamily="34" charset="0"/>
                      </a:endParaRPr>
                    </a:p>
                  </a:txBody>
                  <a:tcPr marL="6514" marR="6514" marT="6514" marB="0" anchor="b">
                    <a:solidFill>
                      <a:schemeClr val="accent5">
                        <a:lumMod val="60000"/>
                        <a:lumOff val="40000"/>
                      </a:schemeClr>
                    </a:solidFill>
                  </a:tcPr>
                </a:tc>
                <a:tc>
                  <a:txBody>
                    <a:bodyPr/>
                    <a:lstStyle/>
                    <a:p>
                      <a:pPr algn="ctr" fontAlgn="b"/>
                      <a:r>
                        <a:rPr lang="en-US" sz="1400" u="none" strike="noStrike">
                          <a:effectLst/>
                          <a:latin typeface="Arial" panose="020B0604020202020204" pitchFamily="34" charset="0"/>
                          <a:cs typeface="Arial" panose="020B0604020202020204" pitchFamily="34" charset="0"/>
                        </a:rPr>
                        <a:t> </a:t>
                      </a:r>
                      <a:endParaRPr lang="en-US" sz="1400" b="0" i="0" u="none" strike="noStrike">
                        <a:effectLst/>
                        <a:latin typeface="Arial" panose="020B0604020202020204" pitchFamily="34" charset="0"/>
                        <a:cs typeface="Arial" panose="020B0604020202020204" pitchFamily="34" charset="0"/>
                      </a:endParaRPr>
                    </a:p>
                  </a:txBody>
                  <a:tcPr marL="6514" marR="6514" marT="6514" marB="0" anchor="b">
                    <a:solidFill>
                      <a:schemeClr val="accent5">
                        <a:lumMod val="60000"/>
                        <a:lumOff val="40000"/>
                      </a:schemeClr>
                    </a:solidFill>
                  </a:tcPr>
                </a:tc>
              </a:tr>
              <a:tr h="223237">
                <a:tc>
                  <a:txBody>
                    <a:bodyPr/>
                    <a:lstStyle/>
                    <a:p>
                      <a:pPr algn="l" fontAlgn="t"/>
                      <a:r>
                        <a:rPr lang="en-GB" sz="1400" u="none" strike="noStrike">
                          <a:effectLst/>
                          <a:latin typeface="Arial" panose="020B0604020202020204" pitchFamily="34" charset="0"/>
                          <a:cs typeface="Arial" panose="020B0604020202020204" pitchFamily="34" charset="0"/>
                        </a:rPr>
                        <a:t>      Are classes' main interface/methods all clearly described ?</a:t>
                      </a:r>
                      <a:endParaRPr lang="en-GB" sz="1400" b="0" i="0" u="none" strike="noStrike">
                        <a:effectLst/>
                        <a:latin typeface="Arial" panose="020B0604020202020204" pitchFamily="34" charset="0"/>
                        <a:cs typeface="Arial" panose="020B0604020202020204" pitchFamily="34" charset="0"/>
                      </a:endParaRPr>
                    </a:p>
                  </a:txBody>
                  <a:tcPr marL="6514" marR="6514" marT="6514" marB="0">
                    <a:solidFill>
                      <a:schemeClr val="accent5">
                        <a:lumMod val="60000"/>
                        <a:lumOff val="40000"/>
                      </a:schemeClr>
                    </a:solidFill>
                  </a:tcPr>
                </a:tc>
                <a:tc>
                  <a:txBody>
                    <a:bodyPr/>
                    <a:lstStyle/>
                    <a:p>
                      <a:pPr algn="ctr" fontAlgn="b"/>
                      <a:r>
                        <a:rPr lang="en-US" sz="1400" u="none" strike="noStrike">
                          <a:effectLst/>
                          <a:latin typeface="Arial" panose="020B0604020202020204" pitchFamily="34" charset="0"/>
                          <a:cs typeface="Arial" panose="020B0604020202020204" pitchFamily="34" charset="0"/>
                        </a:rPr>
                        <a:t>x</a:t>
                      </a:r>
                      <a:endParaRPr lang="en-US" sz="1400" b="0" i="0" u="none" strike="noStrike">
                        <a:solidFill>
                          <a:srgbClr val="993300"/>
                        </a:solidFill>
                        <a:effectLst/>
                        <a:latin typeface="Arial" panose="020B0604020202020204" pitchFamily="34" charset="0"/>
                        <a:cs typeface="Arial" panose="020B0604020202020204" pitchFamily="34" charset="0"/>
                      </a:endParaRPr>
                    </a:p>
                  </a:txBody>
                  <a:tcPr marL="6514" marR="6514" marT="6514" marB="0" anchor="b">
                    <a:solidFill>
                      <a:schemeClr val="accent5">
                        <a:lumMod val="60000"/>
                        <a:lumOff val="40000"/>
                      </a:schemeClr>
                    </a:solidFill>
                  </a:tcPr>
                </a:tc>
                <a:tc>
                  <a:txBody>
                    <a:bodyPr/>
                    <a:lstStyle/>
                    <a:p>
                      <a:pPr algn="ctr" fontAlgn="b"/>
                      <a:r>
                        <a:rPr lang="en-US" sz="1400" u="none" strike="noStrike">
                          <a:effectLst/>
                          <a:latin typeface="Arial" panose="020B0604020202020204" pitchFamily="34" charset="0"/>
                          <a:cs typeface="Arial" panose="020B0604020202020204" pitchFamily="34" charset="0"/>
                        </a:rPr>
                        <a:t> </a:t>
                      </a:r>
                      <a:endParaRPr lang="en-US" sz="1400" b="0" i="0" u="none" strike="noStrike">
                        <a:effectLst/>
                        <a:latin typeface="Arial" panose="020B0604020202020204" pitchFamily="34" charset="0"/>
                        <a:cs typeface="Arial" panose="020B0604020202020204" pitchFamily="34" charset="0"/>
                      </a:endParaRPr>
                    </a:p>
                  </a:txBody>
                  <a:tcPr marL="6514" marR="6514" marT="6514" marB="0" anchor="b">
                    <a:solidFill>
                      <a:schemeClr val="accent5">
                        <a:lumMod val="60000"/>
                        <a:lumOff val="40000"/>
                      </a:schemeClr>
                    </a:solidFill>
                  </a:tcPr>
                </a:tc>
                <a:tc>
                  <a:txBody>
                    <a:bodyPr/>
                    <a:lstStyle/>
                    <a:p>
                      <a:pPr algn="ctr" fontAlgn="b"/>
                      <a:r>
                        <a:rPr lang="en-US" sz="1400" u="none" strike="noStrike">
                          <a:effectLst/>
                          <a:latin typeface="Arial" panose="020B0604020202020204" pitchFamily="34" charset="0"/>
                          <a:cs typeface="Arial" panose="020B0604020202020204" pitchFamily="34" charset="0"/>
                        </a:rPr>
                        <a:t> </a:t>
                      </a:r>
                      <a:endParaRPr lang="en-US" sz="1400" b="0" i="0" u="none" strike="noStrike">
                        <a:effectLst/>
                        <a:latin typeface="Arial" panose="020B0604020202020204" pitchFamily="34" charset="0"/>
                        <a:cs typeface="Arial" panose="020B0604020202020204" pitchFamily="34" charset="0"/>
                      </a:endParaRPr>
                    </a:p>
                  </a:txBody>
                  <a:tcPr marL="6514" marR="6514" marT="6514" marB="0" anchor="b">
                    <a:solidFill>
                      <a:schemeClr val="accent5">
                        <a:lumMod val="60000"/>
                        <a:lumOff val="40000"/>
                      </a:schemeClr>
                    </a:solidFill>
                  </a:tcPr>
                </a:tc>
              </a:tr>
              <a:tr h="223237">
                <a:tc>
                  <a:txBody>
                    <a:bodyPr/>
                    <a:lstStyle/>
                    <a:p>
                      <a:pPr algn="l" fontAlgn="t"/>
                      <a:r>
                        <a:rPr lang="en-GB" sz="1400" u="none" strike="noStrike" dirty="0">
                          <a:effectLst/>
                          <a:latin typeface="Arial" panose="020B0604020202020204" pitchFamily="34" charset="0"/>
                          <a:cs typeface="Arial" panose="020B0604020202020204" pitchFamily="34" charset="0"/>
                        </a:rPr>
                        <a:t>Are classes' main attributes all clearly described ?</a:t>
                      </a:r>
                      <a:endParaRPr lang="en-GB" sz="1400" b="0" i="0" u="none" strike="noStrike" dirty="0">
                        <a:effectLst/>
                        <a:latin typeface="Arial" panose="020B0604020202020204" pitchFamily="34" charset="0"/>
                        <a:cs typeface="Arial" panose="020B0604020202020204" pitchFamily="34" charset="0"/>
                      </a:endParaRPr>
                    </a:p>
                  </a:txBody>
                  <a:tcPr marL="156341" marR="6514" marT="6514" marB="0">
                    <a:solidFill>
                      <a:schemeClr val="accent5">
                        <a:lumMod val="60000"/>
                        <a:lumOff val="40000"/>
                      </a:schemeClr>
                    </a:solidFill>
                  </a:tcPr>
                </a:tc>
                <a:tc>
                  <a:txBody>
                    <a:bodyPr/>
                    <a:lstStyle/>
                    <a:p>
                      <a:pPr algn="ctr" fontAlgn="b"/>
                      <a:r>
                        <a:rPr lang="en-US" sz="1400" u="none" strike="noStrike">
                          <a:effectLst/>
                          <a:latin typeface="Arial" panose="020B0604020202020204" pitchFamily="34" charset="0"/>
                          <a:cs typeface="Arial" panose="020B0604020202020204" pitchFamily="34" charset="0"/>
                        </a:rPr>
                        <a:t>x</a:t>
                      </a:r>
                      <a:endParaRPr lang="en-US" sz="1400" b="0" i="0" u="none" strike="noStrike">
                        <a:solidFill>
                          <a:srgbClr val="993300"/>
                        </a:solidFill>
                        <a:effectLst/>
                        <a:latin typeface="Arial" panose="020B0604020202020204" pitchFamily="34" charset="0"/>
                        <a:cs typeface="Arial" panose="020B0604020202020204" pitchFamily="34" charset="0"/>
                      </a:endParaRPr>
                    </a:p>
                  </a:txBody>
                  <a:tcPr marL="6514" marR="6514" marT="6514" marB="0" anchor="b">
                    <a:solidFill>
                      <a:schemeClr val="accent5">
                        <a:lumMod val="60000"/>
                        <a:lumOff val="40000"/>
                      </a:schemeClr>
                    </a:solidFill>
                  </a:tcPr>
                </a:tc>
                <a:tc>
                  <a:txBody>
                    <a:bodyPr/>
                    <a:lstStyle/>
                    <a:p>
                      <a:pPr algn="ctr" fontAlgn="b"/>
                      <a:r>
                        <a:rPr lang="en-US" sz="1400" u="none" strike="noStrike">
                          <a:effectLst/>
                          <a:latin typeface="Arial" panose="020B0604020202020204" pitchFamily="34" charset="0"/>
                          <a:cs typeface="Arial" panose="020B0604020202020204" pitchFamily="34" charset="0"/>
                        </a:rPr>
                        <a:t> </a:t>
                      </a:r>
                      <a:endParaRPr lang="en-US" sz="1400" b="0" i="0" u="none" strike="noStrike">
                        <a:effectLst/>
                        <a:latin typeface="Arial" panose="020B0604020202020204" pitchFamily="34" charset="0"/>
                        <a:cs typeface="Arial" panose="020B0604020202020204" pitchFamily="34" charset="0"/>
                      </a:endParaRPr>
                    </a:p>
                  </a:txBody>
                  <a:tcPr marL="6514" marR="6514" marT="6514" marB="0" anchor="b">
                    <a:solidFill>
                      <a:schemeClr val="accent5">
                        <a:lumMod val="60000"/>
                        <a:lumOff val="40000"/>
                      </a:schemeClr>
                    </a:solidFill>
                  </a:tcPr>
                </a:tc>
                <a:tc>
                  <a:txBody>
                    <a:bodyPr/>
                    <a:lstStyle/>
                    <a:p>
                      <a:pPr algn="ctr" fontAlgn="b"/>
                      <a:r>
                        <a:rPr lang="en-US" sz="1400" u="none" strike="noStrike">
                          <a:effectLst/>
                          <a:latin typeface="Arial" panose="020B0604020202020204" pitchFamily="34" charset="0"/>
                          <a:cs typeface="Arial" panose="020B0604020202020204" pitchFamily="34" charset="0"/>
                        </a:rPr>
                        <a:t> </a:t>
                      </a:r>
                      <a:endParaRPr lang="en-US" sz="1400" b="0" i="0" u="none" strike="noStrike">
                        <a:effectLst/>
                        <a:latin typeface="Arial" panose="020B0604020202020204" pitchFamily="34" charset="0"/>
                        <a:cs typeface="Arial" panose="020B0604020202020204" pitchFamily="34" charset="0"/>
                      </a:endParaRPr>
                    </a:p>
                  </a:txBody>
                  <a:tcPr marL="6514" marR="6514" marT="6514" marB="0" anchor="b">
                    <a:solidFill>
                      <a:schemeClr val="accent5">
                        <a:lumMod val="60000"/>
                        <a:lumOff val="40000"/>
                      </a:schemeClr>
                    </a:solidFill>
                  </a:tcPr>
                </a:tc>
              </a:tr>
              <a:tr h="223237">
                <a:tc>
                  <a:txBody>
                    <a:bodyPr/>
                    <a:lstStyle/>
                    <a:p>
                      <a:pPr algn="l" fontAlgn="t"/>
                      <a:r>
                        <a:rPr lang="en-GB" sz="1400" u="none" strike="noStrike" dirty="0">
                          <a:effectLst/>
                          <a:latin typeface="Arial" panose="020B0604020202020204" pitchFamily="34" charset="0"/>
                          <a:cs typeface="Arial" panose="020B0604020202020204" pitchFamily="34" charset="0"/>
                        </a:rPr>
                        <a:t>Are all class' general description clearly specified ?</a:t>
                      </a:r>
                      <a:endParaRPr lang="en-GB" sz="1400" b="0" i="0" u="none" strike="noStrike" dirty="0">
                        <a:effectLst/>
                        <a:latin typeface="Arial" panose="020B0604020202020204" pitchFamily="34" charset="0"/>
                        <a:cs typeface="Arial" panose="020B0604020202020204" pitchFamily="34" charset="0"/>
                      </a:endParaRPr>
                    </a:p>
                  </a:txBody>
                  <a:tcPr marL="156341" marR="6514" marT="6514" marB="0">
                    <a:solidFill>
                      <a:schemeClr val="accent5">
                        <a:lumMod val="60000"/>
                        <a:lumOff val="40000"/>
                      </a:schemeClr>
                    </a:solidFill>
                  </a:tcPr>
                </a:tc>
                <a:tc>
                  <a:txBody>
                    <a:bodyPr/>
                    <a:lstStyle/>
                    <a:p>
                      <a:pPr algn="ctr" fontAlgn="b"/>
                      <a:r>
                        <a:rPr lang="en-US" sz="1400" u="none" strike="noStrike">
                          <a:effectLst/>
                          <a:latin typeface="Arial" panose="020B0604020202020204" pitchFamily="34" charset="0"/>
                          <a:cs typeface="Arial" panose="020B0604020202020204" pitchFamily="34" charset="0"/>
                        </a:rPr>
                        <a:t>x</a:t>
                      </a:r>
                      <a:endParaRPr lang="en-US" sz="1400" b="0" i="0" u="none" strike="noStrike">
                        <a:solidFill>
                          <a:srgbClr val="993300"/>
                        </a:solidFill>
                        <a:effectLst/>
                        <a:latin typeface="Arial" panose="020B0604020202020204" pitchFamily="34" charset="0"/>
                        <a:cs typeface="Arial" panose="020B0604020202020204" pitchFamily="34" charset="0"/>
                      </a:endParaRPr>
                    </a:p>
                  </a:txBody>
                  <a:tcPr marL="6514" marR="6514" marT="6514" marB="0" anchor="b">
                    <a:solidFill>
                      <a:schemeClr val="accent5">
                        <a:lumMod val="60000"/>
                        <a:lumOff val="40000"/>
                      </a:schemeClr>
                    </a:solidFill>
                  </a:tcPr>
                </a:tc>
                <a:tc>
                  <a:txBody>
                    <a:bodyPr/>
                    <a:lstStyle/>
                    <a:p>
                      <a:pPr algn="ctr" fontAlgn="b"/>
                      <a:r>
                        <a:rPr lang="en-US" sz="1400" u="none" strike="noStrike">
                          <a:effectLst/>
                          <a:latin typeface="Arial" panose="020B0604020202020204" pitchFamily="34" charset="0"/>
                          <a:cs typeface="Arial" panose="020B0604020202020204" pitchFamily="34" charset="0"/>
                        </a:rPr>
                        <a:t> </a:t>
                      </a:r>
                      <a:endParaRPr lang="en-US" sz="1400" b="0" i="0" u="none" strike="noStrike">
                        <a:effectLst/>
                        <a:latin typeface="Arial" panose="020B0604020202020204" pitchFamily="34" charset="0"/>
                        <a:cs typeface="Arial" panose="020B0604020202020204" pitchFamily="34" charset="0"/>
                      </a:endParaRPr>
                    </a:p>
                  </a:txBody>
                  <a:tcPr marL="6514" marR="6514" marT="6514" marB="0" anchor="b">
                    <a:solidFill>
                      <a:schemeClr val="accent5">
                        <a:lumMod val="60000"/>
                        <a:lumOff val="40000"/>
                      </a:schemeClr>
                    </a:solidFill>
                  </a:tcPr>
                </a:tc>
                <a:tc>
                  <a:txBody>
                    <a:bodyPr/>
                    <a:lstStyle/>
                    <a:p>
                      <a:pPr algn="ctr" fontAlgn="b"/>
                      <a:r>
                        <a:rPr lang="en-US" sz="1400" u="none" strike="noStrike">
                          <a:effectLst/>
                          <a:latin typeface="Arial" panose="020B0604020202020204" pitchFamily="34" charset="0"/>
                          <a:cs typeface="Arial" panose="020B0604020202020204" pitchFamily="34" charset="0"/>
                        </a:rPr>
                        <a:t> </a:t>
                      </a:r>
                      <a:endParaRPr lang="en-US" sz="1400" b="0" i="0" u="none" strike="noStrike">
                        <a:effectLst/>
                        <a:latin typeface="Arial" panose="020B0604020202020204" pitchFamily="34" charset="0"/>
                        <a:cs typeface="Arial" panose="020B0604020202020204" pitchFamily="34" charset="0"/>
                      </a:endParaRPr>
                    </a:p>
                  </a:txBody>
                  <a:tcPr marL="6514" marR="6514" marT="6514" marB="0" anchor="b">
                    <a:solidFill>
                      <a:schemeClr val="accent5">
                        <a:lumMod val="60000"/>
                        <a:lumOff val="40000"/>
                      </a:schemeClr>
                    </a:solidFill>
                  </a:tcPr>
                </a:tc>
              </a:tr>
              <a:tr h="223237">
                <a:tc>
                  <a:txBody>
                    <a:bodyPr/>
                    <a:lstStyle/>
                    <a:p>
                      <a:pPr algn="l" fontAlgn="t"/>
                      <a:r>
                        <a:rPr lang="en-US" sz="1400" u="none" strike="noStrike" dirty="0">
                          <a:effectLst/>
                          <a:latin typeface="Arial" panose="020B0604020202020204" pitchFamily="34" charset="0"/>
                          <a:cs typeface="Arial" panose="020B0604020202020204" pitchFamily="34" charset="0"/>
                        </a:rPr>
                        <a:t> </a:t>
                      </a:r>
                      <a:endParaRPr lang="en-US" sz="1400" b="0" i="0" u="none" strike="noStrike" dirty="0">
                        <a:effectLst/>
                        <a:latin typeface="Arial" panose="020B0604020202020204" pitchFamily="34" charset="0"/>
                        <a:cs typeface="Arial" panose="020B0604020202020204" pitchFamily="34" charset="0"/>
                      </a:endParaRPr>
                    </a:p>
                  </a:txBody>
                  <a:tcPr marL="156341" marR="6514" marT="6514" marB="0">
                    <a:solidFill>
                      <a:schemeClr val="accent5">
                        <a:lumMod val="60000"/>
                        <a:lumOff val="40000"/>
                      </a:schemeClr>
                    </a:solidFill>
                  </a:tcPr>
                </a:tc>
                <a:tc>
                  <a:txBody>
                    <a:bodyPr/>
                    <a:lstStyle/>
                    <a:p>
                      <a:pPr algn="ctr" fontAlgn="b"/>
                      <a:r>
                        <a:rPr lang="en-US" sz="1400" u="none" strike="noStrike">
                          <a:effectLst/>
                          <a:latin typeface="Arial" panose="020B0604020202020204" pitchFamily="34" charset="0"/>
                          <a:cs typeface="Arial" panose="020B0604020202020204" pitchFamily="34" charset="0"/>
                        </a:rPr>
                        <a:t> </a:t>
                      </a:r>
                      <a:endParaRPr lang="en-US" sz="1400" b="0" i="0" u="none" strike="noStrike">
                        <a:solidFill>
                          <a:srgbClr val="993300"/>
                        </a:solidFill>
                        <a:effectLst/>
                        <a:latin typeface="Arial" panose="020B0604020202020204" pitchFamily="34" charset="0"/>
                        <a:cs typeface="Arial" panose="020B0604020202020204" pitchFamily="34" charset="0"/>
                      </a:endParaRPr>
                    </a:p>
                  </a:txBody>
                  <a:tcPr marL="6514" marR="6514" marT="6514" marB="0" anchor="b">
                    <a:solidFill>
                      <a:schemeClr val="accent5">
                        <a:lumMod val="60000"/>
                        <a:lumOff val="40000"/>
                      </a:schemeClr>
                    </a:solidFill>
                  </a:tcPr>
                </a:tc>
                <a:tc>
                  <a:txBody>
                    <a:bodyPr/>
                    <a:lstStyle/>
                    <a:p>
                      <a:pPr algn="ctr" fontAlgn="b"/>
                      <a:r>
                        <a:rPr lang="en-US" sz="1400" u="none" strike="noStrike">
                          <a:effectLst/>
                          <a:latin typeface="Arial" panose="020B0604020202020204" pitchFamily="34" charset="0"/>
                          <a:cs typeface="Arial" panose="020B0604020202020204" pitchFamily="34" charset="0"/>
                        </a:rPr>
                        <a:t> </a:t>
                      </a:r>
                      <a:endParaRPr lang="en-US" sz="1400" b="0" i="0" u="none" strike="noStrike">
                        <a:effectLst/>
                        <a:latin typeface="Arial" panose="020B0604020202020204" pitchFamily="34" charset="0"/>
                        <a:cs typeface="Arial" panose="020B0604020202020204" pitchFamily="34" charset="0"/>
                      </a:endParaRPr>
                    </a:p>
                  </a:txBody>
                  <a:tcPr marL="6514" marR="6514" marT="6514" marB="0" anchor="b">
                    <a:solidFill>
                      <a:schemeClr val="accent5">
                        <a:lumMod val="60000"/>
                        <a:lumOff val="40000"/>
                      </a:schemeClr>
                    </a:solidFill>
                  </a:tcPr>
                </a:tc>
                <a:tc>
                  <a:txBody>
                    <a:bodyPr/>
                    <a:lstStyle/>
                    <a:p>
                      <a:pPr algn="ctr" fontAlgn="b"/>
                      <a:r>
                        <a:rPr lang="en-US" sz="1400" u="none" strike="noStrike">
                          <a:effectLst/>
                          <a:latin typeface="Arial" panose="020B0604020202020204" pitchFamily="34" charset="0"/>
                          <a:cs typeface="Arial" panose="020B0604020202020204" pitchFamily="34" charset="0"/>
                        </a:rPr>
                        <a:t> </a:t>
                      </a:r>
                      <a:endParaRPr lang="en-US" sz="1400" b="0" i="0" u="none" strike="noStrike">
                        <a:effectLst/>
                        <a:latin typeface="Arial" panose="020B0604020202020204" pitchFamily="34" charset="0"/>
                        <a:cs typeface="Arial" panose="020B0604020202020204" pitchFamily="34" charset="0"/>
                      </a:endParaRPr>
                    </a:p>
                  </a:txBody>
                  <a:tcPr marL="6514" marR="6514" marT="6514" marB="0" anchor="b">
                    <a:solidFill>
                      <a:schemeClr val="accent5">
                        <a:lumMod val="60000"/>
                        <a:lumOff val="40000"/>
                      </a:schemeClr>
                    </a:solidFill>
                  </a:tcPr>
                </a:tc>
              </a:tr>
              <a:tr h="223237">
                <a:tc>
                  <a:txBody>
                    <a:bodyPr/>
                    <a:lstStyle/>
                    <a:p>
                      <a:pPr algn="l" fontAlgn="t"/>
                      <a:r>
                        <a:rPr lang="en-US" sz="1400" u="sng" strike="noStrike" dirty="0">
                          <a:effectLst/>
                          <a:latin typeface="Arial" panose="020B0604020202020204" pitchFamily="34" charset="0"/>
                          <a:cs typeface="Arial" panose="020B0604020202020204" pitchFamily="34" charset="0"/>
                        </a:rPr>
                        <a:t>Data design:</a:t>
                      </a:r>
                      <a:endParaRPr lang="en-US" sz="1400" b="0" i="0" u="sng" strike="noStrike" dirty="0">
                        <a:effectLst/>
                        <a:latin typeface="Arial" panose="020B0604020202020204" pitchFamily="34" charset="0"/>
                        <a:cs typeface="Arial" panose="020B0604020202020204" pitchFamily="34" charset="0"/>
                      </a:endParaRPr>
                    </a:p>
                  </a:txBody>
                  <a:tcPr marL="6514" marR="6514" marT="6514" marB="0">
                    <a:solidFill>
                      <a:schemeClr val="accent5">
                        <a:lumMod val="60000"/>
                        <a:lumOff val="40000"/>
                      </a:schemeClr>
                    </a:solidFill>
                  </a:tcPr>
                </a:tc>
                <a:tc>
                  <a:txBody>
                    <a:bodyPr/>
                    <a:lstStyle/>
                    <a:p>
                      <a:pPr algn="ctr" fontAlgn="b"/>
                      <a:r>
                        <a:rPr lang="en-US" sz="1400" u="none" strike="noStrike">
                          <a:effectLst/>
                          <a:latin typeface="Arial" panose="020B0604020202020204" pitchFamily="34" charset="0"/>
                          <a:cs typeface="Arial" panose="020B0604020202020204" pitchFamily="34" charset="0"/>
                        </a:rPr>
                        <a:t> </a:t>
                      </a:r>
                      <a:endParaRPr lang="en-US" sz="1400" b="0" i="0" u="none" strike="noStrike">
                        <a:solidFill>
                          <a:srgbClr val="993300"/>
                        </a:solidFill>
                        <a:effectLst/>
                        <a:latin typeface="Arial" panose="020B0604020202020204" pitchFamily="34" charset="0"/>
                        <a:cs typeface="Arial" panose="020B0604020202020204" pitchFamily="34" charset="0"/>
                      </a:endParaRPr>
                    </a:p>
                  </a:txBody>
                  <a:tcPr marL="6514" marR="6514" marT="6514" marB="0" anchor="b">
                    <a:solidFill>
                      <a:schemeClr val="accent5">
                        <a:lumMod val="60000"/>
                        <a:lumOff val="40000"/>
                      </a:schemeClr>
                    </a:solidFill>
                  </a:tcPr>
                </a:tc>
                <a:tc>
                  <a:txBody>
                    <a:bodyPr/>
                    <a:lstStyle/>
                    <a:p>
                      <a:pPr algn="ctr" fontAlgn="b"/>
                      <a:r>
                        <a:rPr lang="en-US" sz="1400" u="none" strike="noStrike">
                          <a:effectLst/>
                          <a:latin typeface="Arial" panose="020B0604020202020204" pitchFamily="34" charset="0"/>
                          <a:cs typeface="Arial" panose="020B0604020202020204" pitchFamily="34" charset="0"/>
                        </a:rPr>
                        <a:t> </a:t>
                      </a:r>
                      <a:endParaRPr lang="en-US" sz="1400" b="0" i="0" u="none" strike="noStrike">
                        <a:effectLst/>
                        <a:latin typeface="Arial" panose="020B0604020202020204" pitchFamily="34" charset="0"/>
                        <a:cs typeface="Arial" panose="020B0604020202020204" pitchFamily="34" charset="0"/>
                      </a:endParaRPr>
                    </a:p>
                  </a:txBody>
                  <a:tcPr marL="6514" marR="6514" marT="6514" marB="0" anchor="b">
                    <a:solidFill>
                      <a:schemeClr val="accent5">
                        <a:lumMod val="60000"/>
                        <a:lumOff val="40000"/>
                      </a:schemeClr>
                    </a:solidFill>
                  </a:tcPr>
                </a:tc>
                <a:tc>
                  <a:txBody>
                    <a:bodyPr/>
                    <a:lstStyle/>
                    <a:p>
                      <a:pPr algn="ctr" fontAlgn="b"/>
                      <a:r>
                        <a:rPr lang="en-US" sz="1400" u="none" strike="noStrike">
                          <a:effectLst/>
                          <a:latin typeface="Arial" panose="020B0604020202020204" pitchFamily="34" charset="0"/>
                          <a:cs typeface="Arial" panose="020B0604020202020204" pitchFamily="34" charset="0"/>
                        </a:rPr>
                        <a:t> </a:t>
                      </a:r>
                      <a:endParaRPr lang="en-US" sz="1400" b="0" i="0" u="none" strike="noStrike">
                        <a:effectLst/>
                        <a:latin typeface="Arial" panose="020B0604020202020204" pitchFamily="34" charset="0"/>
                        <a:cs typeface="Arial" panose="020B0604020202020204" pitchFamily="34" charset="0"/>
                      </a:endParaRPr>
                    </a:p>
                  </a:txBody>
                  <a:tcPr marL="6514" marR="6514" marT="6514" marB="0" anchor="b">
                    <a:solidFill>
                      <a:schemeClr val="accent5">
                        <a:lumMod val="60000"/>
                        <a:lumOff val="40000"/>
                      </a:schemeClr>
                    </a:solidFill>
                  </a:tcPr>
                </a:tc>
              </a:tr>
              <a:tr h="439860">
                <a:tc>
                  <a:txBody>
                    <a:bodyPr/>
                    <a:lstStyle/>
                    <a:p>
                      <a:pPr algn="l" fontAlgn="t"/>
                      <a:r>
                        <a:rPr lang="en-GB" sz="1400" u="none" strike="noStrike" dirty="0">
                          <a:effectLst/>
                          <a:latin typeface="Arial" panose="020B0604020202020204" pitchFamily="34" charset="0"/>
                          <a:cs typeface="Arial" panose="020B0604020202020204" pitchFamily="34" charset="0"/>
                        </a:rPr>
                        <a:t>      </a:t>
                      </a:r>
                      <a:r>
                        <a:rPr lang="en-GB" sz="1400" u="sng" strike="noStrike" dirty="0">
                          <a:effectLst/>
                          <a:latin typeface="Arial" panose="020B0604020202020204" pitchFamily="34" charset="0"/>
                          <a:cs typeface="Arial" panose="020B0604020202020204" pitchFamily="34" charset="0"/>
                        </a:rPr>
                        <a:t>Have data elements been described in detail with valid value ranges and other data constraints ?</a:t>
                      </a:r>
                      <a:endParaRPr lang="en-GB" sz="1400" b="0" i="0" u="sng" strike="noStrike" dirty="0">
                        <a:effectLst/>
                        <a:latin typeface="Arial" panose="020B0604020202020204" pitchFamily="34" charset="0"/>
                        <a:cs typeface="Arial" panose="020B0604020202020204" pitchFamily="34" charset="0"/>
                      </a:endParaRPr>
                    </a:p>
                  </a:txBody>
                  <a:tcPr marL="6514" marR="6514" marT="6514" marB="0">
                    <a:solidFill>
                      <a:schemeClr val="accent5">
                        <a:lumMod val="60000"/>
                        <a:lumOff val="40000"/>
                      </a:schemeClr>
                    </a:solidFill>
                  </a:tcPr>
                </a:tc>
                <a:tc>
                  <a:txBody>
                    <a:bodyPr/>
                    <a:lstStyle/>
                    <a:p>
                      <a:pPr algn="ctr" fontAlgn="b"/>
                      <a:r>
                        <a:rPr lang="en-US" sz="1400" u="none" strike="noStrike">
                          <a:effectLst/>
                          <a:latin typeface="Arial" panose="020B0604020202020204" pitchFamily="34" charset="0"/>
                          <a:cs typeface="Arial" panose="020B0604020202020204" pitchFamily="34" charset="0"/>
                        </a:rPr>
                        <a:t>x</a:t>
                      </a:r>
                      <a:endParaRPr lang="en-US" sz="1400" b="0" i="0" u="none" strike="noStrike">
                        <a:solidFill>
                          <a:srgbClr val="993300"/>
                        </a:solidFill>
                        <a:effectLst/>
                        <a:latin typeface="Arial" panose="020B0604020202020204" pitchFamily="34" charset="0"/>
                        <a:cs typeface="Arial" panose="020B0604020202020204" pitchFamily="34" charset="0"/>
                      </a:endParaRPr>
                    </a:p>
                  </a:txBody>
                  <a:tcPr marL="6514" marR="6514" marT="6514" marB="0" anchor="b">
                    <a:solidFill>
                      <a:schemeClr val="accent5">
                        <a:lumMod val="60000"/>
                        <a:lumOff val="40000"/>
                      </a:schemeClr>
                    </a:solidFill>
                  </a:tcPr>
                </a:tc>
                <a:tc>
                  <a:txBody>
                    <a:bodyPr/>
                    <a:lstStyle/>
                    <a:p>
                      <a:pPr algn="ctr" fontAlgn="b"/>
                      <a:r>
                        <a:rPr lang="en-US" sz="1400" u="none" strike="noStrike">
                          <a:effectLst/>
                          <a:latin typeface="Arial" panose="020B0604020202020204" pitchFamily="34" charset="0"/>
                          <a:cs typeface="Arial" panose="020B0604020202020204" pitchFamily="34" charset="0"/>
                        </a:rPr>
                        <a:t> </a:t>
                      </a:r>
                      <a:endParaRPr lang="en-US" sz="1400" b="0" i="0" u="none" strike="noStrike">
                        <a:effectLst/>
                        <a:latin typeface="Arial" panose="020B0604020202020204" pitchFamily="34" charset="0"/>
                        <a:cs typeface="Arial" panose="020B0604020202020204" pitchFamily="34" charset="0"/>
                      </a:endParaRPr>
                    </a:p>
                  </a:txBody>
                  <a:tcPr marL="6514" marR="6514" marT="6514" marB="0" anchor="b">
                    <a:solidFill>
                      <a:schemeClr val="accent5">
                        <a:lumMod val="60000"/>
                        <a:lumOff val="40000"/>
                      </a:schemeClr>
                    </a:solidFill>
                  </a:tcPr>
                </a:tc>
                <a:tc>
                  <a:txBody>
                    <a:bodyPr/>
                    <a:lstStyle/>
                    <a:p>
                      <a:pPr algn="ctr" fontAlgn="b"/>
                      <a:r>
                        <a:rPr lang="en-US" sz="1400" u="none" strike="noStrike" dirty="0">
                          <a:effectLst/>
                          <a:latin typeface="Arial" panose="020B0604020202020204" pitchFamily="34" charset="0"/>
                          <a:cs typeface="Arial" panose="020B0604020202020204" pitchFamily="34" charset="0"/>
                        </a:rPr>
                        <a:t> </a:t>
                      </a:r>
                      <a:endParaRPr lang="en-US" sz="1400" b="0" i="0" u="none" strike="noStrike" dirty="0">
                        <a:effectLst/>
                        <a:latin typeface="Arial" panose="020B0604020202020204" pitchFamily="34" charset="0"/>
                        <a:cs typeface="Arial" panose="020B0604020202020204" pitchFamily="34" charset="0"/>
                      </a:endParaRPr>
                    </a:p>
                  </a:txBody>
                  <a:tcPr marL="6514" marR="6514" marT="6514" marB="0" anchor="b">
                    <a:solidFill>
                      <a:schemeClr val="accent5">
                        <a:lumMod val="60000"/>
                        <a:lumOff val="40000"/>
                      </a:schemeClr>
                    </a:solidFill>
                  </a:tcPr>
                </a:tc>
              </a:tr>
            </a:tbl>
          </a:graphicData>
        </a:graphic>
      </p:graphicFrame>
    </p:spTree>
    <p:extLst>
      <p:ext uri="{BB962C8B-B14F-4D97-AF65-F5344CB8AC3E}">
        <p14:creationId xmlns:p14="http://schemas.microsoft.com/office/powerpoint/2010/main" val="575760162"/>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46000">
              <a:schemeClr val="bg1">
                <a:lumMod val="95000"/>
              </a:schemeClr>
            </a:gs>
            <a:gs pos="100000">
              <a:schemeClr val="bg1">
                <a:lumMod val="75000"/>
              </a:schemeClr>
            </a:gs>
          </a:gsLst>
          <a:path path="circle">
            <a:fillToRect l="50000" t="130000" r="50000" b="-30000"/>
          </a:path>
        </a:gradFill>
        <a:effectLst/>
      </p:bgPr>
    </p:bg>
    <p:spTree>
      <p:nvGrpSpPr>
        <p:cNvPr id="1" name=""/>
        <p:cNvGrpSpPr/>
        <p:nvPr/>
      </p:nvGrpSpPr>
      <p:grpSpPr>
        <a:xfrm>
          <a:off x="0" y="0"/>
          <a:ext cx="0" cy="0"/>
          <a:chOff x="0" y="0"/>
          <a:chExt cx="0" cy="0"/>
        </a:xfrm>
      </p:grpSpPr>
      <p:grpSp>
        <p:nvGrpSpPr>
          <p:cNvPr id="2" name="Group 1"/>
          <p:cNvGrpSpPr/>
          <p:nvPr/>
        </p:nvGrpSpPr>
        <p:grpSpPr>
          <a:xfrm>
            <a:off x="0" y="6476870"/>
            <a:ext cx="12192000" cy="427110"/>
            <a:chOff x="0" y="6434667"/>
            <a:chExt cx="12192000" cy="427110"/>
          </a:xfrm>
          <a:solidFill>
            <a:schemeClr val="accent4"/>
          </a:solidFill>
        </p:grpSpPr>
        <p:sp>
          <p:nvSpPr>
            <p:cNvPr id="3" name="Rectangle 2"/>
            <p:cNvSpPr/>
            <p:nvPr/>
          </p:nvSpPr>
          <p:spPr>
            <a:xfrm>
              <a:off x="0" y="6434667"/>
              <a:ext cx="12192000" cy="42333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80189" y="6461667"/>
              <a:ext cx="6344057" cy="400110"/>
            </a:xfrm>
            <a:prstGeom prst="rect">
              <a:avLst/>
            </a:prstGeom>
            <a:grpFill/>
          </p:spPr>
          <p:txBody>
            <a:bodyPr wrap="square" rtlCol="0">
              <a:spAutoFit/>
            </a:bodyPr>
            <a:lstStyle/>
            <a:p>
              <a:r>
                <a:rPr lang="ja-JP" altLang="en-US" sz="2000">
                  <a:solidFill>
                    <a:schemeClr val="bg1"/>
                  </a:solidFill>
                  <a:latin typeface="Arial" panose="020B0604020202020204" pitchFamily="34" charset="0"/>
                  <a:cs typeface="Arial" panose="020B0604020202020204" pitchFamily="34" charset="0"/>
                </a:rPr>
                <a:t>品質管理  </a:t>
              </a:r>
              <a:r>
                <a:rPr lang="en-US" altLang="ja-JP" sz="2000">
                  <a:solidFill>
                    <a:schemeClr val="bg1"/>
                  </a:solidFill>
                  <a:latin typeface="Arial" panose="020B0604020202020204" pitchFamily="34" charset="0"/>
                  <a:cs typeface="Arial" panose="020B0604020202020204" pitchFamily="34" charset="0"/>
                </a:rPr>
                <a:t>Quality Control</a:t>
              </a:r>
              <a:endParaRPr lang="en-US">
                <a:solidFill>
                  <a:schemeClr val="bg1"/>
                </a:solidFill>
              </a:endParaRPr>
            </a:p>
          </p:txBody>
        </p:sp>
        <p:pic>
          <p:nvPicPr>
            <p:cNvPr id="5"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10903861" y="6498991"/>
              <a:ext cx="851179" cy="262447"/>
            </a:xfrm>
            <a:prstGeom prst="rect">
              <a:avLst/>
            </a:prstGeom>
            <a:grpFill/>
            <a:extLst/>
          </p:spPr>
        </p:pic>
      </p:grpSp>
      <p:sp>
        <p:nvSpPr>
          <p:cNvPr id="6" name="Rectangle 5"/>
          <p:cNvSpPr/>
          <p:nvPr/>
        </p:nvSpPr>
        <p:spPr>
          <a:xfrm>
            <a:off x="0" y="199293"/>
            <a:ext cx="12192000" cy="914400"/>
          </a:xfrm>
          <a:prstGeom prst="rect">
            <a:avLst/>
          </a:prstGeom>
          <a:solidFill>
            <a:srgbClr val="188ED6"/>
          </a:solidFill>
          <a:ln>
            <a:noFill/>
          </a:ln>
          <a:effectLst>
            <a:outerShdw blurRad="63500" dist="38100" dir="5400000" sx="101000" sy="101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2" y="302550"/>
            <a:ext cx="12192002" cy="707886"/>
          </a:xfrm>
          <a:prstGeom prst="rect">
            <a:avLst/>
          </a:prstGeom>
          <a:noFill/>
        </p:spPr>
        <p:txBody>
          <a:bodyPr wrap="square" rtlCol="0">
            <a:spAutoFit/>
          </a:bodyPr>
          <a:lstStyle/>
          <a:p>
            <a:r>
              <a:rPr lang="en-US" altLang="ja-JP" sz="4000">
                <a:solidFill>
                  <a:schemeClr val="bg1"/>
                </a:solidFill>
              </a:rPr>
              <a:t>5.2.1 </a:t>
            </a:r>
            <a:r>
              <a:rPr lang="ja-JP" altLang="en-US" sz="4000">
                <a:solidFill>
                  <a:schemeClr val="bg1"/>
                </a:solidFill>
              </a:rPr>
              <a:t>テストのプロセス  </a:t>
            </a:r>
            <a:r>
              <a:rPr lang="en-US" altLang="ja-JP" sz="4000">
                <a:solidFill>
                  <a:schemeClr val="bg1"/>
                </a:solidFill>
              </a:rPr>
              <a:t>Test Process</a:t>
            </a:r>
            <a:endParaRPr lang="en-US" sz="3600">
              <a:solidFill>
                <a:schemeClr val="bg1"/>
              </a:solidFill>
            </a:endParaRPr>
          </a:p>
        </p:txBody>
      </p:sp>
      <p:grpSp>
        <p:nvGrpSpPr>
          <p:cNvPr id="98" name="Group 97"/>
          <p:cNvGrpSpPr/>
          <p:nvPr/>
        </p:nvGrpSpPr>
        <p:grpSpPr>
          <a:xfrm>
            <a:off x="1280074" y="1198761"/>
            <a:ext cx="3482387" cy="5224883"/>
            <a:chOff x="1315243" y="1213680"/>
            <a:chExt cx="3482387" cy="4801916"/>
          </a:xfrm>
          <a:effectLst>
            <a:outerShdw blurRad="50800" dist="38100" dir="8100000" algn="tr" rotWithShape="0">
              <a:prstClr val="black">
                <a:alpha val="40000"/>
              </a:prstClr>
            </a:outerShdw>
          </a:effectLst>
        </p:grpSpPr>
        <p:grpSp>
          <p:nvGrpSpPr>
            <p:cNvPr id="99" name="Group 98"/>
            <p:cNvGrpSpPr/>
            <p:nvPr/>
          </p:nvGrpSpPr>
          <p:grpSpPr>
            <a:xfrm>
              <a:off x="1374771" y="1213680"/>
              <a:ext cx="292103" cy="4801916"/>
              <a:chOff x="1374772" y="1213680"/>
              <a:chExt cx="274322" cy="4801916"/>
            </a:xfrm>
          </p:grpSpPr>
          <p:sp>
            <p:nvSpPr>
              <p:cNvPr id="116" name="Pentagon 115"/>
              <p:cNvSpPr/>
              <p:nvPr/>
            </p:nvSpPr>
            <p:spPr>
              <a:xfrm rot="5400000">
                <a:off x="1103752" y="5471750"/>
                <a:ext cx="814866" cy="272825"/>
              </a:xfrm>
              <a:prstGeom prst="homePlate">
                <a:avLst>
                  <a:gd name="adj" fmla="val 281623"/>
                </a:avLst>
              </a:prstGeom>
              <a:gradFill flip="none" rotWithShape="1">
                <a:gsLst>
                  <a:gs pos="100000">
                    <a:srgbClr val="B88954"/>
                  </a:gs>
                  <a:gs pos="0">
                    <a:srgbClr val="E1C9AF"/>
                  </a:gs>
                </a:gsLst>
                <a:lin ang="5400000" scaled="1"/>
                <a:tileRect/>
              </a:gra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17" name="Rectangle 5"/>
              <p:cNvSpPr/>
              <p:nvPr/>
            </p:nvSpPr>
            <p:spPr>
              <a:xfrm>
                <a:off x="1374772" y="2007665"/>
                <a:ext cx="273845" cy="3337055"/>
              </a:xfrm>
              <a:custGeom>
                <a:avLst/>
                <a:gdLst>
                  <a:gd name="connsiteX0" fmla="*/ 0 w 272825"/>
                  <a:gd name="connsiteY0" fmla="*/ 0 h 3776662"/>
                  <a:gd name="connsiteX1" fmla="*/ 272825 w 272825"/>
                  <a:gd name="connsiteY1" fmla="*/ 0 h 3776662"/>
                  <a:gd name="connsiteX2" fmla="*/ 272825 w 272825"/>
                  <a:gd name="connsiteY2" fmla="*/ 3776662 h 3776662"/>
                  <a:gd name="connsiteX3" fmla="*/ 0 w 272825"/>
                  <a:gd name="connsiteY3" fmla="*/ 3776662 h 3776662"/>
                  <a:gd name="connsiteX4" fmla="*/ 0 w 272825"/>
                  <a:gd name="connsiteY4" fmla="*/ 0 h 3776662"/>
                  <a:gd name="connsiteX0" fmla="*/ 0 w 272825"/>
                  <a:gd name="connsiteY0" fmla="*/ 0 h 3776662"/>
                  <a:gd name="connsiteX1" fmla="*/ 272825 w 272825"/>
                  <a:gd name="connsiteY1" fmla="*/ 0 h 3776662"/>
                  <a:gd name="connsiteX2" fmla="*/ 272825 w 272825"/>
                  <a:gd name="connsiteY2" fmla="*/ 3776662 h 3776662"/>
                  <a:gd name="connsiteX3" fmla="*/ 0 w 272825"/>
                  <a:gd name="connsiteY3" fmla="*/ 3776662 h 3776662"/>
                  <a:gd name="connsiteX4" fmla="*/ 1 w 272825"/>
                  <a:gd name="connsiteY4" fmla="*/ 3609974 h 3776662"/>
                  <a:gd name="connsiteX5" fmla="*/ 0 w 272825"/>
                  <a:gd name="connsiteY5" fmla="*/ 0 h 3776662"/>
                  <a:gd name="connsiteX0" fmla="*/ 0 w 272825"/>
                  <a:gd name="connsiteY0" fmla="*/ 0 h 3776662"/>
                  <a:gd name="connsiteX1" fmla="*/ 272825 w 272825"/>
                  <a:gd name="connsiteY1" fmla="*/ 0 h 3776662"/>
                  <a:gd name="connsiteX2" fmla="*/ 272825 w 272825"/>
                  <a:gd name="connsiteY2" fmla="*/ 3776662 h 3776662"/>
                  <a:gd name="connsiteX3" fmla="*/ 57151 w 272825"/>
                  <a:gd name="connsiteY3" fmla="*/ 3776661 h 3776662"/>
                  <a:gd name="connsiteX4" fmla="*/ 0 w 272825"/>
                  <a:gd name="connsiteY4" fmla="*/ 3776662 h 3776662"/>
                  <a:gd name="connsiteX5" fmla="*/ 1 w 272825"/>
                  <a:gd name="connsiteY5" fmla="*/ 3609974 h 3776662"/>
                  <a:gd name="connsiteX6" fmla="*/ 0 w 272825"/>
                  <a:gd name="connsiteY6" fmla="*/ 0 h 3776662"/>
                  <a:gd name="connsiteX0" fmla="*/ 0 w 272825"/>
                  <a:gd name="connsiteY0" fmla="*/ 0 h 3776662"/>
                  <a:gd name="connsiteX1" fmla="*/ 272825 w 272825"/>
                  <a:gd name="connsiteY1" fmla="*/ 0 h 3776662"/>
                  <a:gd name="connsiteX2" fmla="*/ 272825 w 272825"/>
                  <a:gd name="connsiteY2" fmla="*/ 3776662 h 3776662"/>
                  <a:gd name="connsiteX3" fmla="*/ 166689 w 272825"/>
                  <a:gd name="connsiteY3" fmla="*/ 3776661 h 3776662"/>
                  <a:gd name="connsiteX4" fmla="*/ 57151 w 272825"/>
                  <a:gd name="connsiteY4" fmla="*/ 3776661 h 3776662"/>
                  <a:gd name="connsiteX5" fmla="*/ 0 w 272825"/>
                  <a:gd name="connsiteY5" fmla="*/ 3776662 h 3776662"/>
                  <a:gd name="connsiteX6" fmla="*/ 1 w 272825"/>
                  <a:gd name="connsiteY6" fmla="*/ 3609974 h 3776662"/>
                  <a:gd name="connsiteX7" fmla="*/ 0 w 272825"/>
                  <a:gd name="connsiteY7" fmla="*/ 0 h 3776662"/>
                  <a:gd name="connsiteX0" fmla="*/ 0 w 272825"/>
                  <a:gd name="connsiteY0" fmla="*/ 0 h 3776662"/>
                  <a:gd name="connsiteX1" fmla="*/ 272825 w 272825"/>
                  <a:gd name="connsiteY1" fmla="*/ 0 h 3776662"/>
                  <a:gd name="connsiteX2" fmla="*/ 272825 w 272825"/>
                  <a:gd name="connsiteY2" fmla="*/ 3776662 h 3776662"/>
                  <a:gd name="connsiteX3" fmla="*/ 166689 w 272825"/>
                  <a:gd name="connsiteY3" fmla="*/ 3776661 h 3776662"/>
                  <a:gd name="connsiteX4" fmla="*/ 107157 w 272825"/>
                  <a:gd name="connsiteY4" fmla="*/ 3774280 h 3776662"/>
                  <a:gd name="connsiteX5" fmla="*/ 57151 w 272825"/>
                  <a:gd name="connsiteY5" fmla="*/ 3776661 h 3776662"/>
                  <a:gd name="connsiteX6" fmla="*/ 0 w 272825"/>
                  <a:gd name="connsiteY6" fmla="*/ 3776662 h 3776662"/>
                  <a:gd name="connsiteX7" fmla="*/ 1 w 272825"/>
                  <a:gd name="connsiteY7" fmla="*/ 3609974 h 3776662"/>
                  <a:gd name="connsiteX8" fmla="*/ 0 w 272825"/>
                  <a:gd name="connsiteY8" fmla="*/ 0 h 3776662"/>
                  <a:gd name="connsiteX0" fmla="*/ 0 w 272825"/>
                  <a:gd name="connsiteY0" fmla="*/ 0 h 3776662"/>
                  <a:gd name="connsiteX1" fmla="*/ 272825 w 272825"/>
                  <a:gd name="connsiteY1" fmla="*/ 0 h 3776662"/>
                  <a:gd name="connsiteX2" fmla="*/ 272825 w 272825"/>
                  <a:gd name="connsiteY2" fmla="*/ 3776662 h 3776662"/>
                  <a:gd name="connsiteX3" fmla="*/ 221457 w 272825"/>
                  <a:gd name="connsiteY3" fmla="*/ 3774280 h 3776662"/>
                  <a:gd name="connsiteX4" fmla="*/ 166689 w 272825"/>
                  <a:gd name="connsiteY4" fmla="*/ 3776661 h 3776662"/>
                  <a:gd name="connsiteX5" fmla="*/ 107157 w 272825"/>
                  <a:gd name="connsiteY5" fmla="*/ 3774280 h 3776662"/>
                  <a:gd name="connsiteX6" fmla="*/ 57151 w 272825"/>
                  <a:gd name="connsiteY6" fmla="*/ 3776661 h 3776662"/>
                  <a:gd name="connsiteX7" fmla="*/ 0 w 272825"/>
                  <a:gd name="connsiteY7" fmla="*/ 3776662 h 3776662"/>
                  <a:gd name="connsiteX8" fmla="*/ 1 w 272825"/>
                  <a:gd name="connsiteY8" fmla="*/ 3609974 h 3776662"/>
                  <a:gd name="connsiteX9" fmla="*/ 0 w 272825"/>
                  <a:gd name="connsiteY9" fmla="*/ 0 h 3776662"/>
                  <a:gd name="connsiteX0" fmla="*/ 0 w 272825"/>
                  <a:gd name="connsiteY0" fmla="*/ 0 h 3776662"/>
                  <a:gd name="connsiteX1" fmla="*/ 272825 w 272825"/>
                  <a:gd name="connsiteY1" fmla="*/ 0 h 3776662"/>
                  <a:gd name="connsiteX2" fmla="*/ 272825 w 272825"/>
                  <a:gd name="connsiteY2" fmla="*/ 3776662 h 3776662"/>
                  <a:gd name="connsiteX3" fmla="*/ 252414 w 272825"/>
                  <a:gd name="connsiteY3" fmla="*/ 3776661 h 3776662"/>
                  <a:gd name="connsiteX4" fmla="*/ 221457 w 272825"/>
                  <a:gd name="connsiteY4" fmla="*/ 3774280 h 3776662"/>
                  <a:gd name="connsiteX5" fmla="*/ 166689 w 272825"/>
                  <a:gd name="connsiteY5" fmla="*/ 3776661 h 3776662"/>
                  <a:gd name="connsiteX6" fmla="*/ 107157 w 272825"/>
                  <a:gd name="connsiteY6" fmla="*/ 3774280 h 3776662"/>
                  <a:gd name="connsiteX7" fmla="*/ 57151 w 272825"/>
                  <a:gd name="connsiteY7" fmla="*/ 3776661 h 3776662"/>
                  <a:gd name="connsiteX8" fmla="*/ 0 w 272825"/>
                  <a:gd name="connsiteY8" fmla="*/ 3776662 h 3776662"/>
                  <a:gd name="connsiteX9" fmla="*/ 1 w 272825"/>
                  <a:gd name="connsiteY9" fmla="*/ 3609974 h 3776662"/>
                  <a:gd name="connsiteX10" fmla="*/ 0 w 272825"/>
                  <a:gd name="connsiteY10" fmla="*/ 0 h 3776662"/>
                  <a:gd name="connsiteX0" fmla="*/ 0 w 273845"/>
                  <a:gd name="connsiteY0" fmla="*/ 0 h 3776662"/>
                  <a:gd name="connsiteX1" fmla="*/ 272825 w 273845"/>
                  <a:gd name="connsiteY1" fmla="*/ 0 h 3776662"/>
                  <a:gd name="connsiteX2" fmla="*/ 273845 w 273845"/>
                  <a:gd name="connsiteY2" fmla="*/ 3581399 h 3776662"/>
                  <a:gd name="connsiteX3" fmla="*/ 272825 w 273845"/>
                  <a:gd name="connsiteY3" fmla="*/ 3776662 h 3776662"/>
                  <a:gd name="connsiteX4" fmla="*/ 252414 w 273845"/>
                  <a:gd name="connsiteY4" fmla="*/ 3776661 h 3776662"/>
                  <a:gd name="connsiteX5" fmla="*/ 221457 w 273845"/>
                  <a:gd name="connsiteY5" fmla="*/ 3774280 h 3776662"/>
                  <a:gd name="connsiteX6" fmla="*/ 166689 w 273845"/>
                  <a:gd name="connsiteY6" fmla="*/ 3776661 h 3776662"/>
                  <a:gd name="connsiteX7" fmla="*/ 107157 w 273845"/>
                  <a:gd name="connsiteY7" fmla="*/ 3774280 h 3776662"/>
                  <a:gd name="connsiteX8" fmla="*/ 57151 w 273845"/>
                  <a:gd name="connsiteY8" fmla="*/ 3776661 h 3776662"/>
                  <a:gd name="connsiteX9" fmla="*/ 0 w 273845"/>
                  <a:gd name="connsiteY9" fmla="*/ 3776662 h 3776662"/>
                  <a:gd name="connsiteX10" fmla="*/ 1 w 273845"/>
                  <a:gd name="connsiteY10" fmla="*/ 3609974 h 3776662"/>
                  <a:gd name="connsiteX11" fmla="*/ 0 w 273845"/>
                  <a:gd name="connsiteY11" fmla="*/ 0 h 3776662"/>
                  <a:gd name="connsiteX0" fmla="*/ 0 w 273845"/>
                  <a:gd name="connsiteY0" fmla="*/ 0 h 3776662"/>
                  <a:gd name="connsiteX1" fmla="*/ 272825 w 273845"/>
                  <a:gd name="connsiteY1" fmla="*/ 0 h 3776662"/>
                  <a:gd name="connsiteX2" fmla="*/ 273845 w 273845"/>
                  <a:gd name="connsiteY2" fmla="*/ 3581399 h 3776662"/>
                  <a:gd name="connsiteX3" fmla="*/ 252414 w 273845"/>
                  <a:gd name="connsiteY3" fmla="*/ 3776661 h 3776662"/>
                  <a:gd name="connsiteX4" fmla="*/ 221457 w 273845"/>
                  <a:gd name="connsiteY4" fmla="*/ 3774280 h 3776662"/>
                  <a:gd name="connsiteX5" fmla="*/ 166689 w 273845"/>
                  <a:gd name="connsiteY5" fmla="*/ 3776661 h 3776662"/>
                  <a:gd name="connsiteX6" fmla="*/ 107157 w 273845"/>
                  <a:gd name="connsiteY6" fmla="*/ 3774280 h 3776662"/>
                  <a:gd name="connsiteX7" fmla="*/ 57151 w 273845"/>
                  <a:gd name="connsiteY7" fmla="*/ 3776661 h 3776662"/>
                  <a:gd name="connsiteX8" fmla="*/ 0 w 273845"/>
                  <a:gd name="connsiteY8" fmla="*/ 3776662 h 3776662"/>
                  <a:gd name="connsiteX9" fmla="*/ 1 w 273845"/>
                  <a:gd name="connsiteY9" fmla="*/ 3609974 h 3776662"/>
                  <a:gd name="connsiteX10" fmla="*/ 0 w 273845"/>
                  <a:gd name="connsiteY10" fmla="*/ 0 h 3776662"/>
                  <a:gd name="connsiteX0" fmla="*/ 0 w 273845"/>
                  <a:gd name="connsiteY0" fmla="*/ 0 h 3776661"/>
                  <a:gd name="connsiteX1" fmla="*/ 272825 w 273845"/>
                  <a:gd name="connsiteY1" fmla="*/ 0 h 3776661"/>
                  <a:gd name="connsiteX2" fmla="*/ 273845 w 273845"/>
                  <a:gd name="connsiteY2" fmla="*/ 3581399 h 3776661"/>
                  <a:gd name="connsiteX3" fmla="*/ 252414 w 273845"/>
                  <a:gd name="connsiteY3" fmla="*/ 3776661 h 3776661"/>
                  <a:gd name="connsiteX4" fmla="*/ 221457 w 273845"/>
                  <a:gd name="connsiteY4" fmla="*/ 3774280 h 3776661"/>
                  <a:gd name="connsiteX5" fmla="*/ 166689 w 273845"/>
                  <a:gd name="connsiteY5" fmla="*/ 3776661 h 3776661"/>
                  <a:gd name="connsiteX6" fmla="*/ 107157 w 273845"/>
                  <a:gd name="connsiteY6" fmla="*/ 3774280 h 3776661"/>
                  <a:gd name="connsiteX7" fmla="*/ 57151 w 273845"/>
                  <a:gd name="connsiteY7" fmla="*/ 3776661 h 3776661"/>
                  <a:gd name="connsiteX8" fmla="*/ 1 w 273845"/>
                  <a:gd name="connsiteY8" fmla="*/ 3609974 h 3776661"/>
                  <a:gd name="connsiteX9" fmla="*/ 0 w 273845"/>
                  <a:gd name="connsiteY9" fmla="*/ 0 h 3776661"/>
                  <a:gd name="connsiteX0" fmla="*/ 0 w 273845"/>
                  <a:gd name="connsiteY0" fmla="*/ 0 h 3776661"/>
                  <a:gd name="connsiteX1" fmla="*/ 272825 w 273845"/>
                  <a:gd name="connsiteY1" fmla="*/ 0 h 3776661"/>
                  <a:gd name="connsiteX2" fmla="*/ 273845 w 273845"/>
                  <a:gd name="connsiteY2" fmla="*/ 3581399 h 3776661"/>
                  <a:gd name="connsiteX3" fmla="*/ 252414 w 273845"/>
                  <a:gd name="connsiteY3" fmla="*/ 3776661 h 3776661"/>
                  <a:gd name="connsiteX4" fmla="*/ 221457 w 273845"/>
                  <a:gd name="connsiteY4" fmla="*/ 3774280 h 3776661"/>
                  <a:gd name="connsiteX5" fmla="*/ 166689 w 273845"/>
                  <a:gd name="connsiteY5" fmla="*/ 3776661 h 3776661"/>
                  <a:gd name="connsiteX6" fmla="*/ 104776 w 273845"/>
                  <a:gd name="connsiteY6" fmla="*/ 3664743 h 3776661"/>
                  <a:gd name="connsiteX7" fmla="*/ 57151 w 273845"/>
                  <a:gd name="connsiteY7" fmla="*/ 3776661 h 3776661"/>
                  <a:gd name="connsiteX8" fmla="*/ 1 w 273845"/>
                  <a:gd name="connsiteY8" fmla="*/ 3609974 h 3776661"/>
                  <a:gd name="connsiteX9" fmla="*/ 0 w 273845"/>
                  <a:gd name="connsiteY9" fmla="*/ 0 h 3776661"/>
                  <a:gd name="connsiteX0" fmla="*/ 0 w 273845"/>
                  <a:gd name="connsiteY0" fmla="*/ 0 h 3776661"/>
                  <a:gd name="connsiteX1" fmla="*/ 272825 w 273845"/>
                  <a:gd name="connsiteY1" fmla="*/ 0 h 3776661"/>
                  <a:gd name="connsiteX2" fmla="*/ 273845 w 273845"/>
                  <a:gd name="connsiteY2" fmla="*/ 3581399 h 3776661"/>
                  <a:gd name="connsiteX3" fmla="*/ 252414 w 273845"/>
                  <a:gd name="connsiteY3" fmla="*/ 3776661 h 3776661"/>
                  <a:gd name="connsiteX4" fmla="*/ 221457 w 273845"/>
                  <a:gd name="connsiteY4" fmla="*/ 3774280 h 3776661"/>
                  <a:gd name="connsiteX5" fmla="*/ 166689 w 273845"/>
                  <a:gd name="connsiteY5" fmla="*/ 3776661 h 3776661"/>
                  <a:gd name="connsiteX6" fmla="*/ 104776 w 273845"/>
                  <a:gd name="connsiteY6" fmla="*/ 3664743 h 3776661"/>
                  <a:gd name="connsiteX7" fmla="*/ 57151 w 273845"/>
                  <a:gd name="connsiteY7" fmla="*/ 3750467 h 3776661"/>
                  <a:gd name="connsiteX8" fmla="*/ 1 w 273845"/>
                  <a:gd name="connsiteY8" fmla="*/ 3609974 h 3776661"/>
                  <a:gd name="connsiteX9" fmla="*/ 0 w 273845"/>
                  <a:gd name="connsiteY9" fmla="*/ 0 h 3776661"/>
                  <a:gd name="connsiteX0" fmla="*/ 0 w 273845"/>
                  <a:gd name="connsiteY0" fmla="*/ 0 h 3776661"/>
                  <a:gd name="connsiteX1" fmla="*/ 272825 w 273845"/>
                  <a:gd name="connsiteY1" fmla="*/ 0 h 3776661"/>
                  <a:gd name="connsiteX2" fmla="*/ 273845 w 273845"/>
                  <a:gd name="connsiteY2" fmla="*/ 3581399 h 3776661"/>
                  <a:gd name="connsiteX3" fmla="*/ 252414 w 273845"/>
                  <a:gd name="connsiteY3" fmla="*/ 3776661 h 3776661"/>
                  <a:gd name="connsiteX4" fmla="*/ 228601 w 273845"/>
                  <a:gd name="connsiteY4" fmla="*/ 3629023 h 3776661"/>
                  <a:gd name="connsiteX5" fmla="*/ 166689 w 273845"/>
                  <a:gd name="connsiteY5" fmla="*/ 3776661 h 3776661"/>
                  <a:gd name="connsiteX6" fmla="*/ 104776 w 273845"/>
                  <a:gd name="connsiteY6" fmla="*/ 3664743 h 3776661"/>
                  <a:gd name="connsiteX7" fmla="*/ 57151 w 273845"/>
                  <a:gd name="connsiteY7" fmla="*/ 3750467 h 3776661"/>
                  <a:gd name="connsiteX8" fmla="*/ 1 w 273845"/>
                  <a:gd name="connsiteY8" fmla="*/ 3609974 h 3776661"/>
                  <a:gd name="connsiteX9" fmla="*/ 0 w 273845"/>
                  <a:gd name="connsiteY9" fmla="*/ 0 h 3776661"/>
                  <a:gd name="connsiteX0" fmla="*/ 0 w 273845"/>
                  <a:gd name="connsiteY0" fmla="*/ 0 h 3776661"/>
                  <a:gd name="connsiteX1" fmla="*/ 272825 w 273845"/>
                  <a:gd name="connsiteY1" fmla="*/ 0 h 3776661"/>
                  <a:gd name="connsiteX2" fmla="*/ 273845 w 273845"/>
                  <a:gd name="connsiteY2" fmla="*/ 3581399 h 3776661"/>
                  <a:gd name="connsiteX3" fmla="*/ 250032 w 273845"/>
                  <a:gd name="connsiteY3" fmla="*/ 3695699 h 3776661"/>
                  <a:gd name="connsiteX4" fmla="*/ 228601 w 273845"/>
                  <a:gd name="connsiteY4" fmla="*/ 3629023 h 3776661"/>
                  <a:gd name="connsiteX5" fmla="*/ 166689 w 273845"/>
                  <a:gd name="connsiteY5" fmla="*/ 3776661 h 3776661"/>
                  <a:gd name="connsiteX6" fmla="*/ 104776 w 273845"/>
                  <a:gd name="connsiteY6" fmla="*/ 3664743 h 3776661"/>
                  <a:gd name="connsiteX7" fmla="*/ 57151 w 273845"/>
                  <a:gd name="connsiteY7" fmla="*/ 3750467 h 3776661"/>
                  <a:gd name="connsiteX8" fmla="*/ 1 w 273845"/>
                  <a:gd name="connsiteY8" fmla="*/ 3609974 h 3776661"/>
                  <a:gd name="connsiteX9" fmla="*/ 0 w 273845"/>
                  <a:gd name="connsiteY9" fmla="*/ 0 h 3776661"/>
                  <a:gd name="connsiteX0" fmla="*/ 0 w 273845"/>
                  <a:gd name="connsiteY0" fmla="*/ 0 h 3776661"/>
                  <a:gd name="connsiteX1" fmla="*/ 272825 w 273845"/>
                  <a:gd name="connsiteY1" fmla="*/ 0 h 3776661"/>
                  <a:gd name="connsiteX2" fmla="*/ 273845 w 273845"/>
                  <a:gd name="connsiteY2" fmla="*/ 3581399 h 3776661"/>
                  <a:gd name="connsiteX3" fmla="*/ 247651 w 273845"/>
                  <a:gd name="connsiteY3" fmla="*/ 3702843 h 3776661"/>
                  <a:gd name="connsiteX4" fmla="*/ 228601 w 273845"/>
                  <a:gd name="connsiteY4" fmla="*/ 3629023 h 3776661"/>
                  <a:gd name="connsiteX5" fmla="*/ 166689 w 273845"/>
                  <a:gd name="connsiteY5" fmla="*/ 3776661 h 3776661"/>
                  <a:gd name="connsiteX6" fmla="*/ 104776 w 273845"/>
                  <a:gd name="connsiteY6" fmla="*/ 3664743 h 3776661"/>
                  <a:gd name="connsiteX7" fmla="*/ 57151 w 273845"/>
                  <a:gd name="connsiteY7" fmla="*/ 3750467 h 3776661"/>
                  <a:gd name="connsiteX8" fmla="*/ 1 w 273845"/>
                  <a:gd name="connsiteY8" fmla="*/ 3609974 h 3776661"/>
                  <a:gd name="connsiteX9" fmla="*/ 0 w 273845"/>
                  <a:gd name="connsiteY9" fmla="*/ 0 h 3776661"/>
                  <a:gd name="connsiteX0" fmla="*/ 0 w 273845"/>
                  <a:gd name="connsiteY0" fmla="*/ 0 h 3776661"/>
                  <a:gd name="connsiteX1" fmla="*/ 272825 w 273845"/>
                  <a:gd name="connsiteY1" fmla="*/ 0 h 3776661"/>
                  <a:gd name="connsiteX2" fmla="*/ 273845 w 273845"/>
                  <a:gd name="connsiteY2" fmla="*/ 3581399 h 3776661"/>
                  <a:gd name="connsiteX3" fmla="*/ 247651 w 273845"/>
                  <a:gd name="connsiteY3" fmla="*/ 3702843 h 3776661"/>
                  <a:gd name="connsiteX4" fmla="*/ 228601 w 273845"/>
                  <a:gd name="connsiteY4" fmla="*/ 3629023 h 3776661"/>
                  <a:gd name="connsiteX5" fmla="*/ 166689 w 273845"/>
                  <a:gd name="connsiteY5" fmla="*/ 3776661 h 3776661"/>
                  <a:gd name="connsiteX6" fmla="*/ 104776 w 273845"/>
                  <a:gd name="connsiteY6" fmla="*/ 3664743 h 3776661"/>
                  <a:gd name="connsiteX7" fmla="*/ 57151 w 273845"/>
                  <a:gd name="connsiteY7" fmla="*/ 3750467 h 3776661"/>
                  <a:gd name="connsiteX8" fmla="*/ 1 w 273845"/>
                  <a:gd name="connsiteY8" fmla="*/ 3609974 h 3776661"/>
                  <a:gd name="connsiteX9" fmla="*/ 0 w 273845"/>
                  <a:gd name="connsiteY9" fmla="*/ 0 h 3776661"/>
                  <a:gd name="connsiteX0" fmla="*/ 0 w 273845"/>
                  <a:gd name="connsiteY0" fmla="*/ 0 h 3776661"/>
                  <a:gd name="connsiteX1" fmla="*/ 272825 w 273845"/>
                  <a:gd name="connsiteY1" fmla="*/ 0 h 3776661"/>
                  <a:gd name="connsiteX2" fmla="*/ 273845 w 273845"/>
                  <a:gd name="connsiteY2" fmla="*/ 3581399 h 3776661"/>
                  <a:gd name="connsiteX3" fmla="*/ 247651 w 273845"/>
                  <a:gd name="connsiteY3" fmla="*/ 3702843 h 3776661"/>
                  <a:gd name="connsiteX4" fmla="*/ 228601 w 273845"/>
                  <a:gd name="connsiteY4" fmla="*/ 3629023 h 3776661"/>
                  <a:gd name="connsiteX5" fmla="*/ 166689 w 273845"/>
                  <a:gd name="connsiteY5" fmla="*/ 3776661 h 3776661"/>
                  <a:gd name="connsiteX6" fmla="*/ 104776 w 273845"/>
                  <a:gd name="connsiteY6" fmla="*/ 3664743 h 3776661"/>
                  <a:gd name="connsiteX7" fmla="*/ 57151 w 273845"/>
                  <a:gd name="connsiteY7" fmla="*/ 3750467 h 3776661"/>
                  <a:gd name="connsiteX8" fmla="*/ 1 w 273845"/>
                  <a:gd name="connsiteY8" fmla="*/ 3609974 h 3776661"/>
                  <a:gd name="connsiteX9" fmla="*/ 0 w 273845"/>
                  <a:gd name="connsiteY9" fmla="*/ 0 h 3776661"/>
                  <a:gd name="connsiteX0" fmla="*/ 0 w 273845"/>
                  <a:gd name="connsiteY0" fmla="*/ 0 h 3776661"/>
                  <a:gd name="connsiteX1" fmla="*/ 272825 w 273845"/>
                  <a:gd name="connsiteY1" fmla="*/ 0 h 3776661"/>
                  <a:gd name="connsiteX2" fmla="*/ 273845 w 273845"/>
                  <a:gd name="connsiteY2" fmla="*/ 3581399 h 3776661"/>
                  <a:gd name="connsiteX3" fmla="*/ 247651 w 273845"/>
                  <a:gd name="connsiteY3" fmla="*/ 3702843 h 3776661"/>
                  <a:gd name="connsiteX4" fmla="*/ 228601 w 273845"/>
                  <a:gd name="connsiteY4" fmla="*/ 3629023 h 3776661"/>
                  <a:gd name="connsiteX5" fmla="*/ 166689 w 273845"/>
                  <a:gd name="connsiteY5" fmla="*/ 3776661 h 3776661"/>
                  <a:gd name="connsiteX6" fmla="*/ 104776 w 273845"/>
                  <a:gd name="connsiteY6" fmla="*/ 3664743 h 3776661"/>
                  <a:gd name="connsiteX7" fmla="*/ 57151 w 273845"/>
                  <a:gd name="connsiteY7" fmla="*/ 3750467 h 3776661"/>
                  <a:gd name="connsiteX8" fmla="*/ 1 w 273845"/>
                  <a:gd name="connsiteY8" fmla="*/ 3609974 h 3776661"/>
                  <a:gd name="connsiteX9" fmla="*/ 0 w 273845"/>
                  <a:gd name="connsiteY9" fmla="*/ 0 h 3776661"/>
                  <a:gd name="connsiteX0" fmla="*/ 0 w 273845"/>
                  <a:gd name="connsiteY0" fmla="*/ 0 h 3776661"/>
                  <a:gd name="connsiteX1" fmla="*/ 272825 w 273845"/>
                  <a:gd name="connsiteY1" fmla="*/ 0 h 3776661"/>
                  <a:gd name="connsiteX2" fmla="*/ 273845 w 273845"/>
                  <a:gd name="connsiteY2" fmla="*/ 3581399 h 3776661"/>
                  <a:gd name="connsiteX3" fmla="*/ 247651 w 273845"/>
                  <a:gd name="connsiteY3" fmla="*/ 3702843 h 3776661"/>
                  <a:gd name="connsiteX4" fmla="*/ 228601 w 273845"/>
                  <a:gd name="connsiteY4" fmla="*/ 3629023 h 3776661"/>
                  <a:gd name="connsiteX5" fmla="*/ 166689 w 273845"/>
                  <a:gd name="connsiteY5" fmla="*/ 3776661 h 3776661"/>
                  <a:gd name="connsiteX6" fmla="*/ 104776 w 273845"/>
                  <a:gd name="connsiteY6" fmla="*/ 3664743 h 3776661"/>
                  <a:gd name="connsiteX7" fmla="*/ 57151 w 273845"/>
                  <a:gd name="connsiteY7" fmla="*/ 3750467 h 3776661"/>
                  <a:gd name="connsiteX8" fmla="*/ 1 w 273845"/>
                  <a:gd name="connsiteY8" fmla="*/ 3609974 h 3776661"/>
                  <a:gd name="connsiteX9" fmla="*/ 0 w 273845"/>
                  <a:gd name="connsiteY9" fmla="*/ 0 h 3776661"/>
                  <a:gd name="connsiteX0" fmla="*/ 0 w 273845"/>
                  <a:gd name="connsiteY0" fmla="*/ 0 h 3776661"/>
                  <a:gd name="connsiteX1" fmla="*/ 272825 w 273845"/>
                  <a:gd name="connsiteY1" fmla="*/ 0 h 3776661"/>
                  <a:gd name="connsiteX2" fmla="*/ 273845 w 273845"/>
                  <a:gd name="connsiteY2" fmla="*/ 3581399 h 3776661"/>
                  <a:gd name="connsiteX3" fmla="*/ 247651 w 273845"/>
                  <a:gd name="connsiteY3" fmla="*/ 3702843 h 3776661"/>
                  <a:gd name="connsiteX4" fmla="*/ 228601 w 273845"/>
                  <a:gd name="connsiteY4" fmla="*/ 3629023 h 3776661"/>
                  <a:gd name="connsiteX5" fmla="*/ 166689 w 273845"/>
                  <a:gd name="connsiteY5" fmla="*/ 3776661 h 3776661"/>
                  <a:gd name="connsiteX6" fmla="*/ 104776 w 273845"/>
                  <a:gd name="connsiteY6" fmla="*/ 3664743 h 3776661"/>
                  <a:gd name="connsiteX7" fmla="*/ 57151 w 273845"/>
                  <a:gd name="connsiteY7" fmla="*/ 3750467 h 3776661"/>
                  <a:gd name="connsiteX8" fmla="*/ 1 w 273845"/>
                  <a:gd name="connsiteY8" fmla="*/ 3609974 h 3776661"/>
                  <a:gd name="connsiteX9" fmla="*/ 0 w 273845"/>
                  <a:gd name="connsiteY9" fmla="*/ 0 h 3776661"/>
                  <a:gd name="connsiteX0" fmla="*/ 0 w 273845"/>
                  <a:gd name="connsiteY0" fmla="*/ 0 h 3776887"/>
                  <a:gd name="connsiteX1" fmla="*/ 272825 w 273845"/>
                  <a:gd name="connsiteY1" fmla="*/ 0 h 3776887"/>
                  <a:gd name="connsiteX2" fmla="*/ 273845 w 273845"/>
                  <a:gd name="connsiteY2" fmla="*/ 3581399 h 3776887"/>
                  <a:gd name="connsiteX3" fmla="*/ 247651 w 273845"/>
                  <a:gd name="connsiteY3" fmla="*/ 3702843 h 3776887"/>
                  <a:gd name="connsiteX4" fmla="*/ 228601 w 273845"/>
                  <a:gd name="connsiteY4" fmla="*/ 3629023 h 3776887"/>
                  <a:gd name="connsiteX5" fmla="*/ 166689 w 273845"/>
                  <a:gd name="connsiteY5" fmla="*/ 3776661 h 3776887"/>
                  <a:gd name="connsiteX6" fmla="*/ 104776 w 273845"/>
                  <a:gd name="connsiteY6" fmla="*/ 3664743 h 3776887"/>
                  <a:gd name="connsiteX7" fmla="*/ 57151 w 273845"/>
                  <a:gd name="connsiteY7" fmla="*/ 3750467 h 3776887"/>
                  <a:gd name="connsiteX8" fmla="*/ 1 w 273845"/>
                  <a:gd name="connsiteY8" fmla="*/ 3609974 h 3776887"/>
                  <a:gd name="connsiteX9" fmla="*/ 0 w 273845"/>
                  <a:gd name="connsiteY9" fmla="*/ 0 h 3776887"/>
                  <a:gd name="connsiteX0" fmla="*/ 0 w 273845"/>
                  <a:gd name="connsiteY0" fmla="*/ 0 h 3776887"/>
                  <a:gd name="connsiteX1" fmla="*/ 272825 w 273845"/>
                  <a:gd name="connsiteY1" fmla="*/ 0 h 3776887"/>
                  <a:gd name="connsiteX2" fmla="*/ 273845 w 273845"/>
                  <a:gd name="connsiteY2" fmla="*/ 3581399 h 3776887"/>
                  <a:gd name="connsiteX3" fmla="*/ 247651 w 273845"/>
                  <a:gd name="connsiteY3" fmla="*/ 3702843 h 3776887"/>
                  <a:gd name="connsiteX4" fmla="*/ 228601 w 273845"/>
                  <a:gd name="connsiteY4" fmla="*/ 3629023 h 3776887"/>
                  <a:gd name="connsiteX5" fmla="*/ 166689 w 273845"/>
                  <a:gd name="connsiteY5" fmla="*/ 3776661 h 3776887"/>
                  <a:gd name="connsiteX6" fmla="*/ 104776 w 273845"/>
                  <a:gd name="connsiteY6" fmla="*/ 3664743 h 3776887"/>
                  <a:gd name="connsiteX7" fmla="*/ 57151 w 273845"/>
                  <a:gd name="connsiteY7" fmla="*/ 3750467 h 3776887"/>
                  <a:gd name="connsiteX8" fmla="*/ 1 w 273845"/>
                  <a:gd name="connsiteY8" fmla="*/ 3609974 h 3776887"/>
                  <a:gd name="connsiteX9" fmla="*/ 0 w 273845"/>
                  <a:gd name="connsiteY9" fmla="*/ 0 h 3776887"/>
                  <a:gd name="connsiteX0" fmla="*/ 0 w 273845"/>
                  <a:gd name="connsiteY0" fmla="*/ 0 h 3776887"/>
                  <a:gd name="connsiteX1" fmla="*/ 272825 w 273845"/>
                  <a:gd name="connsiteY1" fmla="*/ 0 h 3776887"/>
                  <a:gd name="connsiteX2" fmla="*/ 273845 w 273845"/>
                  <a:gd name="connsiteY2" fmla="*/ 3581399 h 3776887"/>
                  <a:gd name="connsiteX3" fmla="*/ 247651 w 273845"/>
                  <a:gd name="connsiteY3" fmla="*/ 3702843 h 3776887"/>
                  <a:gd name="connsiteX4" fmla="*/ 228601 w 273845"/>
                  <a:gd name="connsiteY4" fmla="*/ 3629023 h 3776887"/>
                  <a:gd name="connsiteX5" fmla="*/ 166689 w 273845"/>
                  <a:gd name="connsiteY5" fmla="*/ 3776661 h 3776887"/>
                  <a:gd name="connsiteX6" fmla="*/ 104776 w 273845"/>
                  <a:gd name="connsiteY6" fmla="*/ 3664743 h 3776887"/>
                  <a:gd name="connsiteX7" fmla="*/ 57151 w 273845"/>
                  <a:gd name="connsiteY7" fmla="*/ 3750467 h 3776887"/>
                  <a:gd name="connsiteX8" fmla="*/ 1 w 273845"/>
                  <a:gd name="connsiteY8" fmla="*/ 3609974 h 3776887"/>
                  <a:gd name="connsiteX9" fmla="*/ 0 w 273845"/>
                  <a:gd name="connsiteY9" fmla="*/ 0 h 3776887"/>
                  <a:gd name="connsiteX0" fmla="*/ 0 w 273845"/>
                  <a:gd name="connsiteY0" fmla="*/ 0 h 3776859"/>
                  <a:gd name="connsiteX1" fmla="*/ 272825 w 273845"/>
                  <a:gd name="connsiteY1" fmla="*/ 0 h 3776859"/>
                  <a:gd name="connsiteX2" fmla="*/ 273845 w 273845"/>
                  <a:gd name="connsiteY2" fmla="*/ 3581399 h 3776859"/>
                  <a:gd name="connsiteX3" fmla="*/ 247651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47651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94"/>
                  <a:gd name="connsiteY0" fmla="*/ 0 h 3776859"/>
                  <a:gd name="connsiteX1" fmla="*/ 272825 w 273894"/>
                  <a:gd name="connsiteY1" fmla="*/ 0 h 3776859"/>
                  <a:gd name="connsiteX2" fmla="*/ 273845 w 273894"/>
                  <a:gd name="connsiteY2" fmla="*/ 3581399 h 3776859"/>
                  <a:gd name="connsiteX3" fmla="*/ 247651 w 273894"/>
                  <a:gd name="connsiteY3" fmla="*/ 3702843 h 3776859"/>
                  <a:gd name="connsiteX4" fmla="*/ 223839 w 273894"/>
                  <a:gd name="connsiteY4" fmla="*/ 3631404 h 3776859"/>
                  <a:gd name="connsiteX5" fmla="*/ 166689 w 273894"/>
                  <a:gd name="connsiteY5" fmla="*/ 3776661 h 3776859"/>
                  <a:gd name="connsiteX6" fmla="*/ 104776 w 273894"/>
                  <a:gd name="connsiteY6" fmla="*/ 3664743 h 3776859"/>
                  <a:gd name="connsiteX7" fmla="*/ 57151 w 273894"/>
                  <a:gd name="connsiteY7" fmla="*/ 3750467 h 3776859"/>
                  <a:gd name="connsiteX8" fmla="*/ 1 w 273894"/>
                  <a:gd name="connsiteY8" fmla="*/ 3609974 h 3776859"/>
                  <a:gd name="connsiteX9" fmla="*/ 0 w 273894"/>
                  <a:gd name="connsiteY9" fmla="*/ 0 h 3776859"/>
                  <a:gd name="connsiteX0" fmla="*/ 0 w 273894"/>
                  <a:gd name="connsiteY0" fmla="*/ 0 h 3776859"/>
                  <a:gd name="connsiteX1" fmla="*/ 272825 w 273894"/>
                  <a:gd name="connsiteY1" fmla="*/ 0 h 3776859"/>
                  <a:gd name="connsiteX2" fmla="*/ 273845 w 273894"/>
                  <a:gd name="connsiteY2" fmla="*/ 3581399 h 3776859"/>
                  <a:gd name="connsiteX3" fmla="*/ 247651 w 273894"/>
                  <a:gd name="connsiteY3" fmla="*/ 3702843 h 3776859"/>
                  <a:gd name="connsiteX4" fmla="*/ 223839 w 273894"/>
                  <a:gd name="connsiteY4" fmla="*/ 3631404 h 3776859"/>
                  <a:gd name="connsiteX5" fmla="*/ 166689 w 273894"/>
                  <a:gd name="connsiteY5" fmla="*/ 3776661 h 3776859"/>
                  <a:gd name="connsiteX6" fmla="*/ 104776 w 273894"/>
                  <a:gd name="connsiteY6" fmla="*/ 3664743 h 3776859"/>
                  <a:gd name="connsiteX7" fmla="*/ 57151 w 273894"/>
                  <a:gd name="connsiteY7" fmla="*/ 3750467 h 3776859"/>
                  <a:gd name="connsiteX8" fmla="*/ 1 w 273894"/>
                  <a:gd name="connsiteY8" fmla="*/ 3609974 h 3776859"/>
                  <a:gd name="connsiteX9" fmla="*/ 0 w 273894"/>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47651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52414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52414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45270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45270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45270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45270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45270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45270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45270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45270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3845" h="3776859">
                    <a:moveTo>
                      <a:pt x="0" y="0"/>
                    </a:moveTo>
                    <a:lnTo>
                      <a:pt x="272825" y="0"/>
                    </a:lnTo>
                    <a:lnTo>
                      <a:pt x="273845" y="3581399"/>
                    </a:lnTo>
                    <a:cubicBezTo>
                      <a:pt x="269876" y="3659980"/>
                      <a:pt x="258763" y="3688555"/>
                      <a:pt x="245270" y="3702843"/>
                    </a:cubicBezTo>
                    <a:cubicBezTo>
                      <a:pt x="228204" y="3675061"/>
                      <a:pt x="236936" y="3619101"/>
                      <a:pt x="223839" y="3631404"/>
                    </a:cubicBezTo>
                    <a:cubicBezTo>
                      <a:pt x="210742" y="3643707"/>
                      <a:pt x="186533" y="3771105"/>
                      <a:pt x="166689" y="3776661"/>
                    </a:cubicBezTo>
                    <a:cubicBezTo>
                      <a:pt x="146845" y="3782217"/>
                      <a:pt x="123032" y="3669109"/>
                      <a:pt x="104776" y="3664743"/>
                    </a:cubicBezTo>
                    <a:cubicBezTo>
                      <a:pt x="86520" y="3660377"/>
                      <a:pt x="74614" y="3759595"/>
                      <a:pt x="57151" y="3750467"/>
                    </a:cubicBezTo>
                    <a:cubicBezTo>
                      <a:pt x="28576" y="3725068"/>
                      <a:pt x="9527" y="3661568"/>
                      <a:pt x="1" y="3609974"/>
                    </a:cubicBezTo>
                    <a:cubicBezTo>
                      <a:pt x="1" y="2406649"/>
                      <a:pt x="0" y="1203325"/>
                      <a:pt x="0" y="0"/>
                    </a:cubicBezTo>
                    <a:close/>
                  </a:path>
                </a:pathLst>
              </a:custGeom>
              <a:gradFill flip="none" rotWithShape="1">
                <a:gsLst>
                  <a:gs pos="83000">
                    <a:srgbClr val="C87B14"/>
                  </a:gs>
                  <a:gs pos="82000">
                    <a:srgbClr val="FF9F0B">
                      <a:lumMod val="90000"/>
                    </a:srgbClr>
                  </a:gs>
                  <a:gs pos="34000">
                    <a:srgbClr val="FEA30A">
                      <a:lumMod val="90000"/>
                    </a:srgbClr>
                  </a:gs>
                  <a:gs pos="0">
                    <a:srgbClr val="B87B00">
                      <a:lumMod val="90000"/>
                      <a:lumOff val="10000"/>
                    </a:srgbClr>
                  </a:gs>
                  <a:gs pos="33000">
                    <a:srgbClr val="BD7C04">
                      <a:lumMod val="100000"/>
                    </a:srgbClr>
                  </a:gs>
                  <a:gs pos="100000">
                    <a:srgbClr val="BC7908"/>
                  </a:gs>
                </a:gsLst>
                <a:lin ang="0" scaled="1"/>
                <a:tileRect/>
              </a:gra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18" name="Rectangle 117"/>
              <p:cNvSpPr/>
              <p:nvPr/>
            </p:nvSpPr>
            <p:spPr>
              <a:xfrm>
                <a:off x="1374774" y="1417118"/>
                <a:ext cx="272825" cy="590550"/>
              </a:xfrm>
              <a:prstGeom prst="rect">
                <a:avLst/>
              </a:prstGeom>
              <a:gradFill flip="none" rotWithShape="1">
                <a:gsLst>
                  <a:gs pos="0">
                    <a:schemeClr val="bg1">
                      <a:lumMod val="75000"/>
                    </a:schemeClr>
                  </a:gs>
                  <a:gs pos="27000">
                    <a:srgbClr val="F2F2F2">
                      <a:lumMod val="0"/>
                      <a:lumOff val="100000"/>
                    </a:srgbClr>
                  </a:gs>
                  <a:gs pos="100000">
                    <a:schemeClr val="bg1">
                      <a:lumMod val="50000"/>
                    </a:schemeClr>
                  </a:gs>
                </a:gsLst>
                <a:lin ang="10800000" scaled="1"/>
                <a:tileRect/>
              </a:gra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19" name="Rectangle 118"/>
              <p:cNvSpPr/>
              <p:nvPr/>
            </p:nvSpPr>
            <p:spPr>
              <a:xfrm>
                <a:off x="1404710" y="1213680"/>
                <a:ext cx="212954" cy="203438"/>
              </a:xfrm>
              <a:prstGeom prst="rect">
                <a:avLst/>
              </a:prstGeom>
              <a:gradFill flip="none" rotWithShape="1">
                <a:gsLst>
                  <a:gs pos="16000">
                    <a:srgbClr val="B24349"/>
                  </a:gs>
                  <a:gs pos="52000">
                    <a:srgbClr val="FFB3C7">
                      <a:lumMod val="84000"/>
                    </a:srgbClr>
                  </a:gs>
                  <a:gs pos="100000">
                    <a:srgbClr val="CC7190">
                      <a:lumMod val="84000"/>
                    </a:srgbClr>
                  </a:gs>
                </a:gsLst>
                <a:lin ang="0" scaled="1"/>
                <a:tileRect/>
              </a:gra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20" name="Freeform 119"/>
              <p:cNvSpPr/>
              <p:nvPr/>
            </p:nvSpPr>
            <p:spPr>
              <a:xfrm rot="5400000">
                <a:off x="1396885" y="5864714"/>
                <a:ext cx="228600" cy="73152"/>
              </a:xfrm>
              <a:custGeom>
                <a:avLst/>
                <a:gdLst>
                  <a:gd name="connsiteX0" fmla="*/ 0 w 226544"/>
                  <a:gd name="connsiteY0" fmla="*/ 35306 h 70612"/>
                  <a:gd name="connsiteX1" fmla="*/ 27685 w 226544"/>
                  <a:gd name="connsiteY1" fmla="*/ 0 h 70612"/>
                  <a:gd name="connsiteX2" fmla="*/ 226544 w 226544"/>
                  <a:gd name="connsiteY2" fmla="*/ 35306 h 70612"/>
                  <a:gd name="connsiteX3" fmla="*/ 27685 w 226544"/>
                  <a:gd name="connsiteY3" fmla="*/ 70612 h 70612"/>
                  <a:gd name="connsiteX0" fmla="*/ 0 w 226544"/>
                  <a:gd name="connsiteY0" fmla="*/ 35306 h 70612"/>
                  <a:gd name="connsiteX1" fmla="*/ 27685 w 226544"/>
                  <a:gd name="connsiteY1" fmla="*/ 0 h 70612"/>
                  <a:gd name="connsiteX2" fmla="*/ 226544 w 226544"/>
                  <a:gd name="connsiteY2" fmla="*/ 35306 h 70612"/>
                  <a:gd name="connsiteX3" fmla="*/ 27685 w 226544"/>
                  <a:gd name="connsiteY3" fmla="*/ 70612 h 70612"/>
                  <a:gd name="connsiteX4" fmla="*/ 0 w 226544"/>
                  <a:gd name="connsiteY4" fmla="*/ 35306 h 70612"/>
                  <a:gd name="connsiteX0" fmla="*/ 0 w 226544"/>
                  <a:gd name="connsiteY0" fmla="*/ 35306 h 70612"/>
                  <a:gd name="connsiteX1" fmla="*/ 27685 w 226544"/>
                  <a:gd name="connsiteY1" fmla="*/ 0 h 70612"/>
                  <a:gd name="connsiteX2" fmla="*/ 226544 w 226544"/>
                  <a:gd name="connsiteY2" fmla="*/ 35306 h 70612"/>
                  <a:gd name="connsiteX3" fmla="*/ 27685 w 226544"/>
                  <a:gd name="connsiteY3" fmla="*/ 70612 h 70612"/>
                  <a:gd name="connsiteX4" fmla="*/ 0 w 226544"/>
                  <a:gd name="connsiteY4" fmla="*/ 35306 h 70612"/>
                  <a:gd name="connsiteX0" fmla="*/ 0 w 226544"/>
                  <a:gd name="connsiteY0" fmla="*/ 35306 h 70612"/>
                  <a:gd name="connsiteX1" fmla="*/ 27685 w 226544"/>
                  <a:gd name="connsiteY1" fmla="*/ 0 h 70612"/>
                  <a:gd name="connsiteX2" fmla="*/ 226544 w 226544"/>
                  <a:gd name="connsiteY2" fmla="*/ 35306 h 70612"/>
                  <a:gd name="connsiteX3" fmla="*/ 27685 w 226544"/>
                  <a:gd name="connsiteY3" fmla="*/ 70612 h 70612"/>
                  <a:gd name="connsiteX4" fmla="*/ 0 w 226544"/>
                  <a:gd name="connsiteY4" fmla="*/ 35306 h 70612"/>
                  <a:gd name="connsiteX0" fmla="*/ 0 w 226544"/>
                  <a:gd name="connsiteY0" fmla="*/ 35306 h 70612"/>
                  <a:gd name="connsiteX1" fmla="*/ 27685 w 226544"/>
                  <a:gd name="connsiteY1" fmla="*/ 0 h 70612"/>
                  <a:gd name="connsiteX2" fmla="*/ 226544 w 226544"/>
                  <a:gd name="connsiteY2" fmla="*/ 35306 h 70612"/>
                  <a:gd name="connsiteX3" fmla="*/ 27685 w 226544"/>
                  <a:gd name="connsiteY3" fmla="*/ 70612 h 70612"/>
                  <a:gd name="connsiteX4" fmla="*/ 0 w 226544"/>
                  <a:gd name="connsiteY4" fmla="*/ 35306 h 70612"/>
                  <a:gd name="connsiteX0" fmla="*/ 0 w 226544"/>
                  <a:gd name="connsiteY0" fmla="*/ 35306 h 70612"/>
                  <a:gd name="connsiteX1" fmla="*/ 27685 w 226544"/>
                  <a:gd name="connsiteY1" fmla="*/ 0 h 70612"/>
                  <a:gd name="connsiteX2" fmla="*/ 226544 w 226544"/>
                  <a:gd name="connsiteY2" fmla="*/ 35306 h 70612"/>
                  <a:gd name="connsiteX3" fmla="*/ 27685 w 226544"/>
                  <a:gd name="connsiteY3" fmla="*/ 70612 h 70612"/>
                  <a:gd name="connsiteX4" fmla="*/ 0 w 226544"/>
                  <a:gd name="connsiteY4" fmla="*/ 35306 h 70612"/>
                  <a:gd name="connsiteX0" fmla="*/ 0 w 226544"/>
                  <a:gd name="connsiteY0" fmla="*/ 35306 h 70612"/>
                  <a:gd name="connsiteX1" fmla="*/ 27685 w 226544"/>
                  <a:gd name="connsiteY1" fmla="*/ 0 h 70612"/>
                  <a:gd name="connsiteX2" fmla="*/ 226544 w 226544"/>
                  <a:gd name="connsiteY2" fmla="*/ 35306 h 70612"/>
                  <a:gd name="connsiteX3" fmla="*/ 27685 w 226544"/>
                  <a:gd name="connsiteY3" fmla="*/ 70612 h 70612"/>
                  <a:gd name="connsiteX4" fmla="*/ 0 w 226544"/>
                  <a:gd name="connsiteY4" fmla="*/ 35306 h 70612"/>
                  <a:gd name="connsiteX0" fmla="*/ 0 w 226544"/>
                  <a:gd name="connsiteY0" fmla="*/ 35306 h 70612"/>
                  <a:gd name="connsiteX1" fmla="*/ 27685 w 226544"/>
                  <a:gd name="connsiteY1" fmla="*/ 0 h 70612"/>
                  <a:gd name="connsiteX2" fmla="*/ 226544 w 226544"/>
                  <a:gd name="connsiteY2" fmla="*/ 35306 h 70612"/>
                  <a:gd name="connsiteX3" fmla="*/ 27685 w 226544"/>
                  <a:gd name="connsiteY3" fmla="*/ 70612 h 70612"/>
                  <a:gd name="connsiteX4" fmla="*/ 0 w 226544"/>
                  <a:gd name="connsiteY4" fmla="*/ 35306 h 70612"/>
                  <a:gd name="connsiteX0" fmla="*/ 0 w 226544"/>
                  <a:gd name="connsiteY0" fmla="*/ 35306 h 70612"/>
                  <a:gd name="connsiteX1" fmla="*/ 27685 w 226544"/>
                  <a:gd name="connsiteY1" fmla="*/ 0 h 70612"/>
                  <a:gd name="connsiteX2" fmla="*/ 226544 w 226544"/>
                  <a:gd name="connsiteY2" fmla="*/ 35306 h 70612"/>
                  <a:gd name="connsiteX3" fmla="*/ 27685 w 226544"/>
                  <a:gd name="connsiteY3" fmla="*/ 70612 h 70612"/>
                  <a:gd name="connsiteX4" fmla="*/ 0 w 226544"/>
                  <a:gd name="connsiteY4" fmla="*/ 35306 h 70612"/>
                  <a:gd name="connsiteX0" fmla="*/ 0 w 226544"/>
                  <a:gd name="connsiteY0" fmla="*/ 35306 h 70612"/>
                  <a:gd name="connsiteX1" fmla="*/ 27685 w 226544"/>
                  <a:gd name="connsiteY1" fmla="*/ 0 h 70612"/>
                  <a:gd name="connsiteX2" fmla="*/ 226544 w 226544"/>
                  <a:gd name="connsiteY2" fmla="*/ 35306 h 70612"/>
                  <a:gd name="connsiteX3" fmla="*/ 27685 w 226544"/>
                  <a:gd name="connsiteY3" fmla="*/ 70612 h 70612"/>
                  <a:gd name="connsiteX4" fmla="*/ 0 w 226544"/>
                  <a:gd name="connsiteY4" fmla="*/ 35306 h 706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544" h="70612">
                    <a:moveTo>
                      <a:pt x="0" y="35306"/>
                    </a:moveTo>
                    <a:cubicBezTo>
                      <a:pt x="1521" y="15316"/>
                      <a:pt x="12805" y="4576"/>
                      <a:pt x="27685" y="0"/>
                    </a:cubicBezTo>
                    <a:lnTo>
                      <a:pt x="226544" y="35306"/>
                    </a:lnTo>
                    <a:lnTo>
                      <a:pt x="27685" y="70612"/>
                    </a:lnTo>
                    <a:cubicBezTo>
                      <a:pt x="11264" y="65009"/>
                      <a:pt x="1007" y="52726"/>
                      <a:pt x="0" y="35306"/>
                    </a:cubicBezTo>
                    <a:close/>
                  </a:path>
                </a:pathLst>
              </a:custGeom>
              <a:solidFill>
                <a:srgbClr val="4C504C"/>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121" name="Straight Connector 120"/>
              <p:cNvCxnSpPr/>
              <p:nvPr/>
            </p:nvCxnSpPr>
            <p:spPr>
              <a:xfrm>
                <a:off x="1374774" y="1486648"/>
                <a:ext cx="274320" cy="0"/>
              </a:xfrm>
              <a:prstGeom prst="line">
                <a:avLst/>
              </a:prstGeom>
              <a:ln>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p:nvCxnSpPr>
            <p:spPr>
              <a:xfrm>
                <a:off x="1374774" y="1562425"/>
                <a:ext cx="274320" cy="0"/>
              </a:xfrm>
              <a:prstGeom prst="line">
                <a:avLst/>
              </a:prstGeom>
              <a:ln>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p:nvCxnSpPr>
            <p:spPr>
              <a:xfrm>
                <a:off x="1374774" y="1638202"/>
                <a:ext cx="274320" cy="0"/>
              </a:xfrm>
              <a:prstGeom prst="line">
                <a:avLst/>
              </a:prstGeom>
              <a:ln>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p:nvCxnSpPr>
            <p:spPr>
              <a:xfrm>
                <a:off x="1374774" y="1713979"/>
                <a:ext cx="274320" cy="0"/>
              </a:xfrm>
              <a:prstGeom prst="line">
                <a:avLst/>
              </a:prstGeom>
              <a:ln>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p:nvCxnSpPr>
            <p:spPr>
              <a:xfrm>
                <a:off x="1374774" y="1789756"/>
                <a:ext cx="274320" cy="0"/>
              </a:xfrm>
              <a:prstGeom prst="line">
                <a:avLst/>
              </a:prstGeom>
              <a:ln>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p:nvCxnSpPr>
            <p:spPr>
              <a:xfrm>
                <a:off x="1374774" y="1865533"/>
                <a:ext cx="274320" cy="0"/>
              </a:xfrm>
              <a:prstGeom prst="line">
                <a:avLst/>
              </a:prstGeom>
              <a:ln>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p:nvCxnSpPr>
            <p:spPr>
              <a:xfrm>
                <a:off x="1374774" y="1941308"/>
                <a:ext cx="274320" cy="0"/>
              </a:xfrm>
              <a:prstGeom prst="line">
                <a:avLst/>
              </a:prstGeom>
              <a:ln>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cxnSp>
        </p:grpSp>
        <p:sp>
          <p:nvSpPr>
            <p:cNvPr id="100" name="Trapezoid 99"/>
            <p:cNvSpPr/>
            <p:nvPr/>
          </p:nvSpPr>
          <p:spPr>
            <a:xfrm rot="16200000">
              <a:off x="1131107" y="3602649"/>
              <a:ext cx="427813" cy="59529"/>
            </a:xfrm>
            <a:prstGeom prst="trapezoid">
              <a:avLst>
                <a:gd name="adj" fmla="val 69837"/>
              </a:avLst>
            </a:prstGeom>
            <a:solidFill>
              <a:schemeClr val="accent2">
                <a:lumMod val="5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01" name="Trapezoid 100"/>
            <p:cNvSpPr/>
            <p:nvPr/>
          </p:nvSpPr>
          <p:spPr>
            <a:xfrm rot="16200000">
              <a:off x="1145196" y="3139224"/>
              <a:ext cx="399634" cy="59529"/>
            </a:xfrm>
            <a:prstGeom prst="trapezoid">
              <a:avLst>
                <a:gd name="adj" fmla="val 69837"/>
              </a:avLst>
            </a:prstGeom>
            <a:solidFill>
              <a:schemeClr val="accent5">
                <a:lumMod val="5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02" name="Trapezoid 101"/>
            <p:cNvSpPr/>
            <p:nvPr/>
          </p:nvSpPr>
          <p:spPr>
            <a:xfrm rot="16200000">
              <a:off x="1120830" y="2739129"/>
              <a:ext cx="434550" cy="45719"/>
            </a:xfrm>
            <a:prstGeom prst="trapezoid">
              <a:avLst>
                <a:gd name="adj" fmla="val 69837"/>
              </a:avLst>
            </a:prstGeom>
            <a:solidFill>
              <a:schemeClr val="accent4">
                <a:lumMod val="5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03" name="Trapezoid 102"/>
            <p:cNvSpPr/>
            <p:nvPr/>
          </p:nvSpPr>
          <p:spPr>
            <a:xfrm rot="16200000">
              <a:off x="1129598" y="2265967"/>
              <a:ext cx="429233" cy="57931"/>
            </a:xfrm>
            <a:prstGeom prst="trapezoid">
              <a:avLst>
                <a:gd name="adj" fmla="val 69837"/>
              </a:avLst>
            </a:prstGeom>
            <a:solidFill>
              <a:schemeClr val="accent3">
                <a:lumMod val="5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04" name="Pentagon 103"/>
            <p:cNvSpPr/>
            <p:nvPr/>
          </p:nvSpPr>
          <p:spPr>
            <a:xfrm>
              <a:off x="1315243" y="2116166"/>
              <a:ext cx="3482387" cy="369466"/>
            </a:xfrm>
            <a:prstGeom prst="homePlate">
              <a:avLst>
                <a:gd name="adj" fmla="val 36274"/>
              </a:avLst>
            </a:prstGeom>
            <a:gradFill flip="none" rotWithShape="1">
              <a:gsLst>
                <a:gs pos="0">
                  <a:schemeClr val="accent3">
                    <a:shade val="30000"/>
                    <a:satMod val="115000"/>
                    <a:lumMod val="80000"/>
                    <a:lumOff val="20000"/>
                  </a:schemeClr>
                </a:gs>
                <a:gs pos="50000">
                  <a:schemeClr val="accent3">
                    <a:shade val="67500"/>
                    <a:satMod val="115000"/>
                    <a:lumMod val="80000"/>
                    <a:lumOff val="20000"/>
                  </a:schemeClr>
                </a:gs>
                <a:gs pos="100000">
                  <a:schemeClr val="accent3">
                    <a:shade val="100000"/>
                    <a:satMod val="115000"/>
                    <a:lumMod val="80000"/>
                    <a:lumOff val="20000"/>
                  </a:schemeClr>
                </a:gs>
              </a:gsLst>
              <a:lin ang="0" scaled="1"/>
              <a:tileRect/>
            </a:gra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05" name="Pentagon 104"/>
            <p:cNvSpPr/>
            <p:nvPr/>
          </p:nvSpPr>
          <p:spPr>
            <a:xfrm>
              <a:off x="1315244" y="2583121"/>
              <a:ext cx="2464885" cy="331528"/>
            </a:xfrm>
            <a:prstGeom prst="homePlate">
              <a:avLst>
                <a:gd name="adj" fmla="val 36274"/>
              </a:avLst>
            </a:prstGeom>
            <a:gradFill flip="none" rotWithShape="1">
              <a:gsLst>
                <a:gs pos="0">
                  <a:schemeClr val="accent4">
                    <a:shade val="30000"/>
                    <a:satMod val="115000"/>
                    <a:lumMod val="80000"/>
                    <a:lumOff val="20000"/>
                  </a:schemeClr>
                </a:gs>
                <a:gs pos="50000">
                  <a:schemeClr val="accent4">
                    <a:shade val="67500"/>
                    <a:satMod val="115000"/>
                    <a:lumMod val="80000"/>
                    <a:lumOff val="20000"/>
                  </a:schemeClr>
                </a:gs>
                <a:gs pos="100000">
                  <a:schemeClr val="accent4">
                    <a:shade val="100000"/>
                    <a:satMod val="115000"/>
                    <a:lumMod val="80000"/>
                    <a:lumOff val="20000"/>
                  </a:schemeClr>
                </a:gs>
              </a:gsLst>
              <a:lin ang="0" scaled="1"/>
              <a:tileRect/>
            </a:gra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06" name="Pentagon 105"/>
            <p:cNvSpPr/>
            <p:nvPr/>
          </p:nvSpPr>
          <p:spPr>
            <a:xfrm>
              <a:off x="1315244" y="2996516"/>
              <a:ext cx="2464885" cy="348994"/>
            </a:xfrm>
            <a:prstGeom prst="homePlate">
              <a:avLst>
                <a:gd name="adj" fmla="val 36274"/>
              </a:avLst>
            </a:prstGeom>
            <a:gradFill flip="none" rotWithShape="1">
              <a:gsLst>
                <a:gs pos="0">
                  <a:schemeClr val="accent5">
                    <a:shade val="30000"/>
                    <a:satMod val="115000"/>
                    <a:lumMod val="80000"/>
                    <a:lumOff val="20000"/>
                  </a:schemeClr>
                </a:gs>
                <a:gs pos="50000">
                  <a:schemeClr val="accent5">
                    <a:shade val="67500"/>
                    <a:satMod val="115000"/>
                    <a:lumMod val="80000"/>
                    <a:lumOff val="20000"/>
                  </a:schemeClr>
                </a:gs>
                <a:gs pos="100000">
                  <a:schemeClr val="accent5">
                    <a:shade val="100000"/>
                    <a:satMod val="115000"/>
                    <a:lumMod val="80000"/>
                    <a:lumOff val="20000"/>
                  </a:schemeClr>
                </a:gs>
              </a:gsLst>
              <a:lin ang="0" scaled="1"/>
              <a:tileRect/>
            </a:gra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5400"/>
            </a:p>
          </p:txBody>
        </p:sp>
        <p:sp>
          <p:nvSpPr>
            <p:cNvPr id="107" name="Pentagon 106"/>
            <p:cNvSpPr/>
            <p:nvPr/>
          </p:nvSpPr>
          <p:spPr>
            <a:xfrm>
              <a:off x="1315244" y="3442846"/>
              <a:ext cx="2464885" cy="373603"/>
            </a:xfrm>
            <a:prstGeom prst="homePlate">
              <a:avLst>
                <a:gd name="adj" fmla="val 36274"/>
              </a:avLst>
            </a:prstGeom>
            <a:gradFill flip="none" rotWithShape="1">
              <a:gsLst>
                <a:gs pos="0">
                  <a:schemeClr val="accent2">
                    <a:shade val="30000"/>
                    <a:satMod val="115000"/>
                    <a:lumMod val="95000"/>
                  </a:schemeClr>
                </a:gs>
                <a:gs pos="50000">
                  <a:schemeClr val="accent2">
                    <a:shade val="67500"/>
                    <a:satMod val="115000"/>
                    <a:lumMod val="95000"/>
                  </a:schemeClr>
                </a:gs>
                <a:gs pos="100000">
                  <a:schemeClr val="accent2">
                    <a:shade val="100000"/>
                    <a:satMod val="115000"/>
                    <a:lumMod val="92000"/>
                  </a:schemeClr>
                </a:gs>
              </a:gsLst>
              <a:lin ang="0" scaled="1"/>
              <a:tileRect/>
            </a:gra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08" name="TextBox 107"/>
            <p:cNvSpPr txBox="1"/>
            <p:nvPr/>
          </p:nvSpPr>
          <p:spPr>
            <a:xfrm>
              <a:off x="1374772" y="2058242"/>
              <a:ext cx="385042" cy="523220"/>
            </a:xfrm>
            <a:prstGeom prst="rect">
              <a:avLst/>
            </a:prstGeom>
            <a:noFill/>
            <a:effectLst/>
          </p:spPr>
          <p:txBody>
            <a:bodyPr wrap="none">
              <a:spAutoFit/>
            </a:bodyPr>
            <a:lstStyle/>
            <a:p>
              <a:pPr eaLnBrk="1" fontAlgn="auto" hangingPunct="1">
                <a:spcBef>
                  <a:spcPts val="0"/>
                </a:spcBef>
                <a:spcAft>
                  <a:spcPts val="0"/>
                </a:spcAft>
                <a:defRPr/>
              </a:pPr>
              <a:r>
                <a:rPr lang="en-US" sz="2800" b="1">
                  <a:solidFill>
                    <a:schemeClr val="bg1"/>
                  </a:solidFill>
                  <a:latin typeface="+mn-lt"/>
                </a:rPr>
                <a:t>1</a:t>
              </a:r>
            </a:p>
          </p:txBody>
        </p:sp>
        <p:sp>
          <p:nvSpPr>
            <p:cNvPr id="109" name="TextBox 108"/>
            <p:cNvSpPr txBox="1"/>
            <p:nvPr/>
          </p:nvSpPr>
          <p:spPr>
            <a:xfrm>
              <a:off x="1374772" y="2481164"/>
              <a:ext cx="385042" cy="523220"/>
            </a:xfrm>
            <a:prstGeom prst="rect">
              <a:avLst/>
            </a:prstGeom>
            <a:noFill/>
            <a:effectLst/>
          </p:spPr>
          <p:txBody>
            <a:bodyPr wrap="none">
              <a:spAutoFit/>
            </a:bodyPr>
            <a:lstStyle/>
            <a:p>
              <a:pPr eaLnBrk="1" fontAlgn="auto" hangingPunct="1">
                <a:spcBef>
                  <a:spcPts val="0"/>
                </a:spcBef>
                <a:spcAft>
                  <a:spcPts val="0"/>
                </a:spcAft>
                <a:defRPr/>
              </a:pPr>
              <a:r>
                <a:rPr lang="en-US" sz="2800" b="1">
                  <a:solidFill>
                    <a:schemeClr val="bg1"/>
                  </a:solidFill>
                  <a:latin typeface="+mn-lt"/>
                </a:rPr>
                <a:t>2</a:t>
              </a:r>
            </a:p>
          </p:txBody>
        </p:sp>
        <p:sp>
          <p:nvSpPr>
            <p:cNvPr id="110" name="TextBox 109"/>
            <p:cNvSpPr txBox="1"/>
            <p:nvPr/>
          </p:nvSpPr>
          <p:spPr>
            <a:xfrm>
              <a:off x="1374772" y="2931377"/>
              <a:ext cx="385042" cy="523220"/>
            </a:xfrm>
            <a:prstGeom prst="rect">
              <a:avLst/>
            </a:prstGeom>
            <a:noFill/>
            <a:effectLst/>
          </p:spPr>
          <p:txBody>
            <a:bodyPr wrap="none">
              <a:spAutoFit/>
            </a:bodyPr>
            <a:lstStyle/>
            <a:p>
              <a:pPr eaLnBrk="1" fontAlgn="auto" hangingPunct="1">
                <a:spcBef>
                  <a:spcPts val="0"/>
                </a:spcBef>
                <a:spcAft>
                  <a:spcPts val="0"/>
                </a:spcAft>
                <a:defRPr/>
              </a:pPr>
              <a:r>
                <a:rPr lang="en-US" sz="2800" b="1">
                  <a:solidFill>
                    <a:schemeClr val="bg1"/>
                  </a:solidFill>
                  <a:latin typeface="+mn-lt"/>
                </a:rPr>
                <a:t>3</a:t>
              </a:r>
            </a:p>
          </p:txBody>
        </p:sp>
        <p:sp>
          <p:nvSpPr>
            <p:cNvPr id="111" name="TextBox 110"/>
            <p:cNvSpPr txBox="1"/>
            <p:nvPr/>
          </p:nvSpPr>
          <p:spPr>
            <a:xfrm>
              <a:off x="1374772" y="3357161"/>
              <a:ext cx="385042" cy="523220"/>
            </a:xfrm>
            <a:prstGeom prst="rect">
              <a:avLst/>
            </a:prstGeom>
            <a:noFill/>
            <a:effectLst/>
          </p:spPr>
          <p:txBody>
            <a:bodyPr wrap="none">
              <a:spAutoFit/>
            </a:bodyPr>
            <a:lstStyle/>
            <a:p>
              <a:pPr eaLnBrk="1" fontAlgn="auto" hangingPunct="1">
                <a:spcBef>
                  <a:spcPts val="0"/>
                </a:spcBef>
                <a:spcAft>
                  <a:spcPts val="0"/>
                </a:spcAft>
                <a:defRPr/>
              </a:pPr>
              <a:r>
                <a:rPr lang="en-US" sz="2800" b="1">
                  <a:solidFill>
                    <a:schemeClr val="bg1"/>
                  </a:solidFill>
                  <a:latin typeface="+mn-lt"/>
                </a:rPr>
                <a:t>4</a:t>
              </a:r>
            </a:p>
          </p:txBody>
        </p:sp>
        <p:sp>
          <p:nvSpPr>
            <p:cNvPr id="112" name="TextBox 111"/>
            <p:cNvSpPr txBox="1"/>
            <p:nvPr/>
          </p:nvSpPr>
          <p:spPr>
            <a:xfrm>
              <a:off x="1804267" y="2135187"/>
              <a:ext cx="1692323" cy="369332"/>
            </a:xfrm>
            <a:prstGeom prst="rect">
              <a:avLst/>
            </a:prstGeom>
            <a:noFill/>
            <a:effectLst/>
          </p:spPr>
          <p:txBody>
            <a:bodyPr wrap="none">
              <a:spAutoFit/>
            </a:bodyPr>
            <a:lstStyle/>
            <a:p>
              <a:pPr eaLnBrk="1" fontAlgn="auto" hangingPunct="1">
                <a:spcBef>
                  <a:spcPts val="0"/>
                </a:spcBef>
                <a:spcAft>
                  <a:spcPts val="0"/>
                </a:spcAft>
                <a:defRPr/>
              </a:pPr>
              <a:r>
                <a:rPr lang="en-US" smtClean="0">
                  <a:solidFill>
                    <a:schemeClr val="bg1"/>
                  </a:solidFill>
                  <a:latin typeface="+mn-lt"/>
                </a:rPr>
                <a:t>Create Test Plan</a:t>
              </a:r>
              <a:endParaRPr lang="en-US">
                <a:solidFill>
                  <a:schemeClr val="bg1"/>
                </a:solidFill>
                <a:latin typeface="+mn-lt"/>
              </a:endParaRPr>
            </a:p>
          </p:txBody>
        </p:sp>
        <p:sp>
          <p:nvSpPr>
            <p:cNvPr id="113" name="TextBox 112"/>
            <p:cNvSpPr txBox="1"/>
            <p:nvPr/>
          </p:nvSpPr>
          <p:spPr>
            <a:xfrm>
              <a:off x="1804267" y="2558109"/>
              <a:ext cx="1770869" cy="369332"/>
            </a:xfrm>
            <a:prstGeom prst="rect">
              <a:avLst/>
            </a:prstGeom>
            <a:noFill/>
            <a:effectLst/>
          </p:spPr>
          <p:txBody>
            <a:bodyPr wrap="none">
              <a:spAutoFit/>
            </a:bodyPr>
            <a:lstStyle/>
            <a:p>
              <a:pPr eaLnBrk="1" fontAlgn="auto" hangingPunct="1">
                <a:spcBef>
                  <a:spcPts val="0"/>
                </a:spcBef>
                <a:spcAft>
                  <a:spcPts val="0"/>
                </a:spcAft>
                <a:defRPr/>
              </a:pPr>
              <a:r>
                <a:rPr lang="en-US" smtClean="0">
                  <a:solidFill>
                    <a:schemeClr val="bg1"/>
                  </a:solidFill>
                </a:rPr>
                <a:t>Create Test Case</a:t>
              </a:r>
              <a:endParaRPr lang="en-US">
                <a:solidFill>
                  <a:schemeClr val="bg1"/>
                </a:solidFill>
                <a:latin typeface="+mn-lt"/>
              </a:endParaRPr>
            </a:p>
          </p:txBody>
        </p:sp>
        <p:sp>
          <p:nvSpPr>
            <p:cNvPr id="114" name="TextBox 113"/>
            <p:cNvSpPr txBox="1"/>
            <p:nvPr/>
          </p:nvSpPr>
          <p:spPr>
            <a:xfrm>
              <a:off x="1804267" y="3008321"/>
              <a:ext cx="1797415" cy="369332"/>
            </a:xfrm>
            <a:prstGeom prst="rect">
              <a:avLst/>
            </a:prstGeom>
            <a:noFill/>
            <a:effectLst/>
          </p:spPr>
          <p:txBody>
            <a:bodyPr wrap="none">
              <a:spAutoFit/>
            </a:bodyPr>
            <a:lstStyle/>
            <a:p>
              <a:pPr eaLnBrk="1" fontAlgn="auto" hangingPunct="1">
                <a:spcBef>
                  <a:spcPts val="0"/>
                </a:spcBef>
                <a:spcAft>
                  <a:spcPts val="0"/>
                </a:spcAft>
                <a:defRPr/>
              </a:pPr>
              <a:r>
                <a:rPr lang="en-US" smtClean="0">
                  <a:solidFill>
                    <a:schemeClr val="bg1"/>
                  </a:solidFill>
                  <a:latin typeface="+mn-lt"/>
                </a:rPr>
                <a:t>Review Test Case</a:t>
              </a:r>
              <a:endParaRPr lang="en-US">
                <a:solidFill>
                  <a:schemeClr val="bg1"/>
                </a:solidFill>
                <a:latin typeface="+mn-lt"/>
              </a:endParaRPr>
            </a:p>
          </p:txBody>
        </p:sp>
        <p:sp>
          <p:nvSpPr>
            <p:cNvPr id="115" name="TextBox 114"/>
            <p:cNvSpPr txBox="1"/>
            <p:nvPr/>
          </p:nvSpPr>
          <p:spPr>
            <a:xfrm>
              <a:off x="1804267" y="3434102"/>
              <a:ext cx="1339021" cy="369332"/>
            </a:xfrm>
            <a:prstGeom prst="rect">
              <a:avLst/>
            </a:prstGeom>
            <a:noFill/>
            <a:effectLst/>
          </p:spPr>
          <p:txBody>
            <a:bodyPr wrap="none">
              <a:spAutoFit/>
            </a:bodyPr>
            <a:lstStyle/>
            <a:p>
              <a:pPr eaLnBrk="1" fontAlgn="auto" hangingPunct="1">
                <a:spcBef>
                  <a:spcPts val="0"/>
                </a:spcBef>
                <a:spcAft>
                  <a:spcPts val="0"/>
                </a:spcAft>
                <a:defRPr/>
              </a:pPr>
              <a:r>
                <a:rPr lang="en-US" smtClean="0">
                  <a:solidFill>
                    <a:schemeClr val="bg1"/>
                  </a:solidFill>
                  <a:latin typeface="+mn-lt"/>
                </a:rPr>
                <a:t>Execute Test</a:t>
              </a:r>
              <a:endParaRPr lang="en-US">
                <a:solidFill>
                  <a:schemeClr val="bg1"/>
                </a:solidFill>
                <a:latin typeface="+mn-lt"/>
              </a:endParaRPr>
            </a:p>
          </p:txBody>
        </p:sp>
      </p:grpSp>
      <p:sp>
        <p:nvSpPr>
          <p:cNvPr id="128" name="Trapezoid 127"/>
          <p:cNvSpPr/>
          <p:nvPr/>
        </p:nvSpPr>
        <p:spPr>
          <a:xfrm rot="16200000">
            <a:off x="1090435" y="4281076"/>
            <a:ext cx="438813" cy="59529"/>
          </a:xfrm>
          <a:prstGeom prst="trapezoid">
            <a:avLst>
              <a:gd name="adj" fmla="val 69837"/>
            </a:avLst>
          </a:prstGeom>
          <a:solidFill>
            <a:schemeClr val="accent2">
              <a:lumMod val="5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29" name="Pentagon 128"/>
          <p:cNvSpPr/>
          <p:nvPr/>
        </p:nvSpPr>
        <p:spPr>
          <a:xfrm>
            <a:off x="1280075" y="4117100"/>
            <a:ext cx="2464885" cy="383209"/>
          </a:xfrm>
          <a:prstGeom prst="homePlate">
            <a:avLst>
              <a:gd name="adj" fmla="val 36274"/>
            </a:avLst>
          </a:prstGeom>
          <a:solidFill>
            <a:srgbClr val="FFC000"/>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30" name="TextBox 129"/>
          <p:cNvSpPr txBox="1"/>
          <p:nvPr/>
        </p:nvSpPr>
        <p:spPr>
          <a:xfrm>
            <a:off x="1339603" y="4040578"/>
            <a:ext cx="367408" cy="523220"/>
          </a:xfrm>
          <a:prstGeom prst="rect">
            <a:avLst/>
          </a:prstGeom>
          <a:noFill/>
          <a:effectLst/>
        </p:spPr>
        <p:txBody>
          <a:bodyPr wrap="none">
            <a:spAutoFit/>
          </a:bodyPr>
          <a:lstStyle/>
          <a:p>
            <a:pPr eaLnBrk="1" fontAlgn="auto" hangingPunct="1">
              <a:spcBef>
                <a:spcPts val="0"/>
              </a:spcBef>
              <a:spcAft>
                <a:spcPts val="0"/>
              </a:spcAft>
              <a:defRPr/>
            </a:pPr>
            <a:r>
              <a:rPr lang="en-US" sz="2800" b="1">
                <a:solidFill>
                  <a:schemeClr val="bg1"/>
                </a:solidFill>
              </a:rPr>
              <a:t>5</a:t>
            </a:r>
            <a:endParaRPr lang="en-US" sz="2800" b="1">
              <a:solidFill>
                <a:schemeClr val="bg1"/>
              </a:solidFill>
              <a:latin typeface="+mn-lt"/>
            </a:endParaRPr>
          </a:p>
        </p:txBody>
      </p:sp>
      <p:sp>
        <p:nvSpPr>
          <p:cNvPr id="131" name="TextBox 130"/>
          <p:cNvSpPr txBox="1"/>
          <p:nvPr/>
        </p:nvSpPr>
        <p:spPr>
          <a:xfrm>
            <a:off x="1769098" y="4117522"/>
            <a:ext cx="915635" cy="369332"/>
          </a:xfrm>
          <a:prstGeom prst="rect">
            <a:avLst/>
          </a:prstGeom>
          <a:noFill/>
          <a:effectLst/>
        </p:spPr>
        <p:txBody>
          <a:bodyPr wrap="none">
            <a:spAutoFit/>
          </a:bodyPr>
          <a:lstStyle/>
          <a:p>
            <a:pPr eaLnBrk="1" fontAlgn="auto" hangingPunct="1">
              <a:spcBef>
                <a:spcPts val="0"/>
              </a:spcBef>
              <a:spcAft>
                <a:spcPts val="0"/>
              </a:spcAft>
              <a:defRPr/>
            </a:pPr>
            <a:r>
              <a:rPr lang="en-US" smtClean="0">
                <a:solidFill>
                  <a:schemeClr val="bg1"/>
                </a:solidFill>
                <a:latin typeface="+mn-lt"/>
              </a:rPr>
              <a:t>Log bug</a:t>
            </a:r>
            <a:endParaRPr lang="en-US">
              <a:solidFill>
                <a:schemeClr val="bg1"/>
              </a:solidFill>
              <a:latin typeface="+mn-lt"/>
            </a:endParaRPr>
          </a:p>
        </p:txBody>
      </p:sp>
      <p:sp>
        <p:nvSpPr>
          <p:cNvPr id="132" name="Trapezoid 131"/>
          <p:cNvSpPr/>
          <p:nvPr/>
        </p:nvSpPr>
        <p:spPr>
          <a:xfrm rot="16200000">
            <a:off x="1097559" y="4753302"/>
            <a:ext cx="424567" cy="59529"/>
          </a:xfrm>
          <a:prstGeom prst="trapezoid">
            <a:avLst>
              <a:gd name="adj" fmla="val 69837"/>
            </a:avLst>
          </a:prstGeom>
          <a:solidFill>
            <a:schemeClr val="accent2">
              <a:lumMod val="5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33" name="Pentagon 132"/>
          <p:cNvSpPr/>
          <p:nvPr/>
        </p:nvSpPr>
        <p:spPr>
          <a:xfrm>
            <a:off x="1280075" y="4597030"/>
            <a:ext cx="2464885" cy="370769"/>
          </a:xfrm>
          <a:prstGeom prst="homePlate">
            <a:avLst>
              <a:gd name="adj" fmla="val 36274"/>
            </a:avLst>
          </a:prstGeom>
          <a:solidFill>
            <a:schemeClr val="accent2">
              <a:lumMod val="60000"/>
              <a:lumOff val="4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34" name="TextBox 133"/>
          <p:cNvSpPr txBox="1"/>
          <p:nvPr/>
        </p:nvSpPr>
        <p:spPr>
          <a:xfrm>
            <a:off x="1339603" y="4524514"/>
            <a:ext cx="367408" cy="523220"/>
          </a:xfrm>
          <a:prstGeom prst="rect">
            <a:avLst/>
          </a:prstGeom>
          <a:noFill/>
          <a:effectLst/>
        </p:spPr>
        <p:txBody>
          <a:bodyPr wrap="none">
            <a:spAutoFit/>
          </a:bodyPr>
          <a:lstStyle/>
          <a:p>
            <a:pPr eaLnBrk="1" fontAlgn="auto" hangingPunct="1">
              <a:spcBef>
                <a:spcPts val="0"/>
              </a:spcBef>
              <a:spcAft>
                <a:spcPts val="0"/>
              </a:spcAft>
              <a:defRPr/>
            </a:pPr>
            <a:r>
              <a:rPr lang="en-US" sz="2800" b="1">
                <a:solidFill>
                  <a:schemeClr val="bg1"/>
                </a:solidFill>
              </a:rPr>
              <a:t>6</a:t>
            </a:r>
            <a:endParaRPr lang="en-US" sz="2800" b="1">
              <a:solidFill>
                <a:schemeClr val="bg1"/>
              </a:solidFill>
              <a:latin typeface="+mn-lt"/>
            </a:endParaRPr>
          </a:p>
        </p:txBody>
      </p:sp>
      <p:sp>
        <p:nvSpPr>
          <p:cNvPr id="135" name="TextBox 134"/>
          <p:cNvSpPr txBox="1"/>
          <p:nvPr/>
        </p:nvSpPr>
        <p:spPr>
          <a:xfrm>
            <a:off x="1769098" y="4601458"/>
            <a:ext cx="862737" cy="369332"/>
          </a:xfrm>
          <a:prstGeom prst="rect">
            <a:avLst/>
          </a:prstGeom>
          <a:noFill/>
          <a:effectLst/>
        </p:spPr>
        <p:txBody>
          <a:bodyPr wrap="none">
            <a:spAutoFit/>
          </a:bodyPr>
          <a:lstStyle/>
          <a:p>
            <a:pPr eaLnBrk="1" fontAlgn="auto" hangingPunct="1">
              <a:spcBef>
                <a:spcPts val="0"/>
              </a:spcBef>
              <a:spcAft>
                <a:spcPts val="0"/>
              </a:spcAft>
              <a:defRPr/>
            </a:pPr>
            <a:r>
              <a:rPr lang="en-US" smtClean="0">
                <a:solidFill>
                  <a:schemeClr val="bg1"/>
                </a:solidFill>
                <a:latin typeface="+mn-lt"/>
              </a:rPr>
              <a:t>Re-test</a:t>
            </a:r>
            <a:endParaRPr lang="en-US">
              <a:solidFill>
                <a:schemeClr val="bg1"/>
              </a:solidFill>
              <a:latin typeface="+mn-lt"/>
            </a:endParaRPr>
          </a:p>
        </p:txBody>
      </p:sp>
      <p:sp>
        <p:nvSpPr>
          <p:cNvPr id="136" name="Trapezoid 135"/>
          <p:cNvSpPr/>
          <p:nvPr/>
        </p:nvSpPr>
        <p:spPr>
          <a:xfrm rot="16200000">
            <a:off x="1101949" y="5201768"/>
            <a:ext cx="416195" cy="59529"/>
          </a:xfrm>
          <a:prstGeom prst="trapezoid">
            <a:avLst>
              <a:gd name="adj" fmla="val 69837"/>
            </a:avLst>
          </a:prstGeom>
          <a:solidFill>
            <a:schemeClr val="accent2">
              <a:lumMod val="5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37" name="Pentagon 136"/>
          <p:cNvSpPr/>
          <p:nvPr/>
        </p:nvSpPr>
        <p:spPr>
          <a:xfrm>
            <a:off x="1291798" y="5060211"/>
            <a:ext cx="2464886" cy="363458"/>
          </a:xfrm>
          <a:prstGeom prst="homePlate">
            <a:avLst>
              <a:gd name="adj" fmla="val 36274"/>
            </a:avLst>
          </a:prstGeom>
          <a:solidFill>
            <a:schemeClr val="accent1">
              <a:lumMod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38" name="TextBox 137"/>
          <p:cNvSpPr txBox="1"/>
          <p:nvPr/>
        </p:nvSpPr>
        <p:spPr>
          <a:xfrm>
            <a:off x="1339807" y="4988816"/>
            <a:ext cx="367408" cy="523220"/>
          </a:xfrm>
          <a:prstGeom prst="rect">
            <a:avLst/>
          </a:prstGeom>
          <a:noFill/>
          <a:effectLst/>
        </p:spPr>
        <p:txBody>
          <a:bodyPr wrap="none">
            <a:spAutoFit/>
          </a:bodyPr>
          <a:lstStyle/>
          <a:p>
            <a:pPr eaLnBrk="1" fontAlgn="auto" hangingPunct="1">
              <a:spcBef>
                <a:spcPts val="0"/>
              </a:spcBef>
              <a:spcAft>
                <a:spcPts val="0"/>
              </a:spcAft>
              <a:defRPr/>
            </a:pPr>
            <a:r>
              <a:rPr lang="en-US" sz="2800" b="1">
                <a:solidFill>
                  <a:schemeClr val="bg1"/>
                </a:solidFill>
              </a:rPr>
              <a:t>7</a:t>
            </a:r>
            <a:endParaRPr lang="en-US" sz="2800" b="1">
              <a:solidFill>
                <a:schemeClr val="bg1"/>
              </a:solidFill>
              <a:latin typeface="+mn-lt"/>
            </a:endParaRPr>
          </a:p>
        </p:txBody>
      </p:sp>
      <p:sp>
        <p:nvSpPr>
          <p:cNvPr id="139" name="TextBox 138"/>
          <p:cNvSpPr txBox="1"/>
          <p:nvPr/>
        </p:nvSpPr>
        <p:spPr>
          <a:xfrm>
            <a:off x="1769302" y="5065760"/>
            <a:ext cx="1975862" cy="369332"/>
          </a:xfrm>
          <a:prstGeom prst="rect">
            <a:avLst/>
          </a:prstGeom>
          <a:noFill/>
          <a:effectLst/>
        </p:spPr>
        <p:txBody>
          <a:bodyPr wrap="none">
            <a:spAutoFit/>
          </a:bodyPr>
          <a:lstStyle/>
          <a:p>
            <a:pPr eaLnBrk="1" fontAlgn="auto" hangingPunct="1">
              <a:spcBef>
                <a:spcPts val="0"/>
              </a:spcBef>
              <a:spcAft>
                <a:spcPts val="0"/>
              </a:spcAft>
              <a:defRPr/>
            </a:pPr>
            <a:r>
              <a:rPr lang="en-US" smtClean="0">
                <a:solidFill>
                  <a:schemeClr val="bg1"/>
                </a:solidFill>
                <a:latin typeface="+mn-lt"/>
              </a:rPr>
              <a:t>Create Test Report</a:t>
            </a:r>
            <a:endParaRPr lang="en-US">
              <a:solidFill>
                <a:schemeClr val="bg1"/>
              </a:solidFill>
              <a:latin typeface="+mn-lt"/>
            </a:endParaRPr>
          </a:p>
        </p:txBody>
      </p:sp>
      <p:sp>
        <p:nvSpPr>
          <p:cNvPr id="140" name="AutoShape 3"/>
          <p:cNvSpPr>
            <a:spLocks noChangeArrowheads="1"/>
          </p:cNvSpPr>
          <p:nvPr/>
        </p:nvSpPr>
        <p:spPr bwMode="gray">
          <a:xfrm>
            <a:off x="4857156" y="1343764"/>
            <a:ext cx="6804413" cy="4843613"/>
          </a:xfrm>
          <a:prstGeom prst="roundRect">
            <a:avLst>
              <a:gd name="adj" fmla="val 8097"/>
            </a:avLst>
          </a:prstGeom>
          <a:solidFill>
            <a:schemeClr val="accent5">
              <a:lumMod val="60000"/>
              <a:lumOff val="40000"/>
            </a:schemeClr>
          </a:solidFill>
          <a:ln w="9525">
            <a:solidFill>
              <a:srgbClr val="333333"/>
            </a:solidFill>
            <a:prstDash val="dash"/>
            <a:round/>
            <a:headEnd/>
            <a:tailEnd/>
          </a:ln>
          <a:effectLst>
            <a:outerShdw blurRad="50800" dist="38100" dir="8100000" algn="tr" rotWithShape="0">
              <a:prstClr val="black">
                <a:alpha val="40000"/>
              </a:prstClr>
            </a:outerShdw>
          </a:effectLst>
        </p:spPr>
        <p:txBody>
          <a:bodyPr wrap="none" anchor="ctr"/>
          <a:lstStyle/>
          <a:p>
            <a:endParaRPr lang="en-US"/>
          </a:p>
        </p:txBody>
      </p:sp>
      <p:sp>
        <p:nvSpPr>
          <p:cNvPr id="141" name="Content Placeholder 2"/>
          <p:cNvSpPr txBox="1">
            <a:spLocks/>
          </p:cNvSpPr>
          <p:nvPr/>
        </p:nvSpPr>
        <p:spPr>
          <a:xfrm>
            <a:off x="4950096" y="1591121"/>
            <a:ext cx="6479904" cy="4288474"/>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mtClean="0">
                <a:latin typeface="Arial" panose="020B0604020202020204" pitchFamily="34" charset="0"/>
                <a:cs typeface="Arial" panose="020B0604020202020204" pitchFamily="34" charset="0"/>
              </a:rPr>
              <a:t>Base on Project Plan, Project Schedule , SRS to create test plan:</a:t>
            </a:r>
          </a:p>
          <a:p>
            <a:pPr>
              <a:buFont typeface="Wingdings" panose="05000000000000000000" pitchFamily="2" charset="2"/>
              <a:buChar char="v"/>
            </a:pPr>
            <a:r>
              <a:rPr lang="en-US" smtClean="0">
                <a:latin typeface="Arial" panose="020B0604020202020204" pitchFamily="34" charset="0"/>
                <a:cs typeface="Arial" panose="020B0604020202020204" pitchFamily="34" charset="0"/>
              </a:rPr>
              <a:t> Features to be tested</a:t>
            </a:r>
          </a:p>
          <a:p>
            <a:pPr>
              <a:buFont typeface="Wingdings" panose="05000000000000000000" pitchFamily="2" charset="2"/>
              <a:buChar char="v"/>
            </a:pPr>
            <a:r>
              <a:rPr lang="en-US" smtClean="0">
                <a:latin typeface="Arial" panose="020B0604020202020204" pitchFamily="34" charset="0"/>
                <a:cs typeface="Arial" panose="020B0604020202020204" pitchFamily="34" charset="0"/>
              </a:rPr>
              <a:t> Acceptance Test Criteria</a:t>
            </a:r>
          </a:p>
          <a:p>
            <a:pPr>
              <a:buFont typeface="Wingdings" panose="05000000000000000000" pitchFamily="2" charset="2"/>
              <a:buChar char="v"/>
            </a:pPr>
            <a:r>
              <a:rPr lang="en-US" smtClean="0">
                <a:latin typeface="Arial" panose="020B0604020202020204" pitchFamily="34" charset="0"/>
                <a:cs typeface="Arial" panose="020B0604020202020204" pitchFamily="34" charset="0"/>
              </a:rPr>
              <a:t> Environment</a:t>
            </a:r>
          </a:p>
          <a:p>
            <a:pPr>
              <a:buFont typeface="Wingdings" panose="05000000000000000000" pitchFamily="2" charset="2"/>
              <a:buChar char="v"/>
            </a:pPr>
            <a:r>
              <a:rPr lang="en-US" smtClean="0">
                <a:latin typeface="Arial" panose="020B0604020202020204" pitchFamily="34" charset="0"/>
                <a:cs typeface="Arial" panose="020B0604020202020204" pitchFamily="34" charset="0"/>
              </a:rPr>
              <a:t> Schedules</a:t>
            </a:r>
          </a:p>
          <a:p>
            <a:pPr>
              <a:buFont typeface="Wingdings" panose="05000000000000000000" pitchFamily="2" charset="2"/>
              <a:buChar char="v"/>
            </a:pPr>
            <a:r>
              <a:rPr lang="en-US" smtClean="0">
                <a:latin typeface="Arial" panose="020B0604020202020204" pitchFamily="34" charset="0"/>
                <a:cs typeface="Arial" panose="020B0604020202020204" pitchFamily="34" charset="0"/>
              </a:rPr>
              <a:t> Responsibilities</a:t>
            </a:r>
          </a:p>
          <a:p>
            <a:pPr>
              <a:buFont typeface="Wingdings" panose="05000000000000000000" pitchFamily="2" charset="2"/>
              <a:buChar char="v"/>
            </a:pPr>
            <a:r>
              <a:rPr lang="en-US" smtClean="0">
                <a:latin typeface="Arial" panose="020B0604020202020204" pitchFamily="34" charset="0"/>
                <a:cs typeface="Arial" panose="020B0604020202020204" pitchFamily="34" charset="0"/>
              </a:rPr>
              <a:t> Risks and contingencies</a:t>
            </a:r>
            <a:endParaRPr lang="en-US">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78215164"/>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46000">
              <a:schemeClr val="bg1">
                <a:lumMod val="95000"/>
              </a:schemeClr>
            </a:gs>
            <a:gs pos="100000">
              <a:schemeClr val="bg1">
                <a:lumMod val="75000"/>
              </a:schemeClr>
            </a:gs>
          </a:gsLst>
          <a:path path="circle">
            <a:fillToRect l="50000" t="130000" r="50000" b="-30000"/>
          </a:path>
        </a:gradFill>
        <a:effectLst/>
      </p:bgPr>
    </p:bg>
    <p:spTree>
      <p:nvGrpSpPr>
        <p:cNvPr id="1" name=""/>
        <p:cNvGrpSpPr/>
        <p:nvPr/>
      </p:nvGrpSpPr>
      <p:grpSpPr>
        <a:xfrm>
          <a:off x="0" y="0"/>
          <a:ext cx="0" cy="0"/>
          <a:chOff x="0" y="0"/>
          <a:chExt cx="0" cy="0"/>
        </a:xfrm>
      </p:grpSpPr>
      <p:grpSp>
        <p:nvGrpSpPr>
          <p:cNvPr id="2" name="Group 1"/>
          <p:cNvGrpSpPr/>
          <p:nvPr/>
        </p:nvGrpSpPr>
        <p:grpSpPr>
          <a:xfrm>
            <a:off x="0" y="6476870"/>
            <a:ext cx="12192000" cy="427110"/>
            <a:chOff x="0" y="6434667"/>
            <a:chExt cx="12192000" cy="427110"/>
          </a:xfrm>
          <a:solidFill>
            <a:schemeClr val="accent4"/>
          </a:solidFill>
        </p:grpSpPr>
        <p:sp>
          <p:nvSpPr>
            <p:cNvPr id="3" name="Rectangle 2"/>
            <p:cNvSpPr/>
            <p:nvPr/>
          </p:nvSpPr>
          <p:spPr>
            <a:xfrm>
              <a:off x="0" y="6434667"/>
              <a:ext cx="12192000" cy="42333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80189" y="6461667"/>
              <a:ext cx="6344057" cy="400110"/>
            </a:xfrm>
            <a:prstGeom prst="rect">
              <a:avLst/>
            </a:prstGeom>
            <a:grpFill/>
          </p:spPr>
          <p:txBody>
            <a:bodyPr wrap="square" rtlCol="0">
              <a:spAutoFit/>
            </a:bodyPr>
            <a:lstStyle/>
            <a:p>
              <a:r>
                <a:rPr lang="ja-JP" altLang="en-US" sz="2000">
                  <a:solidFill>
                    <a:schemeClr val="bg1"/>
                  </a:solidFill>
                  <a:latin typeface="Arial" panose="020B0604020202020204" pitchFamily="34" charset="0"/>
                  <a:cs typeface="Arial" panose="020B0604020202020204" pitchFamily="34" charset="0"/>
                </a:rPr>
                <a:t>品質管理  </a:t>
              </a:r>
              <a:r>
                <a:rPr lang="en-US" altLang="ja-JP" sz="2000">
                  <a:solidFill>
                    <a:schemeClr val="bg1"/>
                  </a:solidFill>
                  <a:latin typeface="Arial" panose="020B0604020202020204" pitchFamily="34" charset="0"/>
                  <a:cs typeface="Arial" panose="020B0604020202020204" pitchFamily="34" charset="0"/>
                </a:rPr>
                <a:t>Quality Control</a:t>
              </a:r>
              <a:endParaRPr lang="en-US">
                <a:solidFill>
                  <a:schemeClr val="bg1"/>
                </a:solidFill>
              </a:endParaRPr>
            </a:p>
          </p:txBody>
        </p:sp>
        <p:pic>
          <p:nvPicPr>
            <p:cNvPr id="5"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10903861" y="6498991"/>
              <a:ext cx="851179" cy="262447"/>
            </a:xfrm>
            <a:prstGeom prst="rect">
              <a:avLst/>
            </a:prstGeom>
            <a:grpFill/>
            <a:extLst/>
          </p:spPr>
        </p:pic>
      </p:grpSp>
      <p:sp>
        <p:nvSpPr>
          <p:cNvPr id="6" name="Rectangle 5"/>
          <p:cNvSpPr/>
          <p:nvPr/>
        </p:nvSpPr>
        <p:spPr>
          <a:xfrm>
            <a:off x="0" y="199293"/>
            <a:ext cx="12192000" cy="914400"/>
          </a:xfrm>
          <a:prstGeom prst="rect">
            <a:avLst/>
          </a:prstGeom>
          <a:solidFill>
            <a:srgbClr val="188ED6"/>
          </a:solidFill>
          <a:ln>
            <a:noFill/>
          </a:ln>
          <a:effectLst>
            <a:outerShdw blurRad="63500" dist="38100" dir="5400000" sx="101000" sy="101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2" y="302550"/>
            <a:ext cx="12192002" cy="707886"/>
          </a:xfrm>
          <a:prstGeom prst="rect">
            <a:avLst/>
          </a:prstGeom>
          <a:noFill/>
        </p:spPr>
        <p:txBody>
          <a:bodyPr wrap="square" rtlCol="0">
            <a:spAutoFit/>
          </a:bodyPr>
          <a:lstStyle/>
          <a:p>
            <a:r>
              <a:rPr lang="en-US" altLang="ja-JP" sz="4000">
                <a:solidFill>
                  <a:schemeClr val="bg1"/>
                </a:solidFill>
              </a:rPr>
              <a:t>5.2.1 </a:t>
            </a:r>
            <a:r>
              <a:rPr lang="ja-JP" altLang="en-US" sz="4000">
                <a:solidFill>
                  <a:schemeClr val="bg1"/>
                </a:solidFill>
              </a:rPr>
              <a:t>テストのプロセス  </a:t>
            </a:r>
            <a:r>
              <a:rPr lang="en-US" altLang="ja-JP" sz="4000">
                <a:solidFill>
                  <a:schemeClr val="bg1"/>
                </a:solidFill>
              </a:rPr>
              <a:t>Test Process</a:t>
            </a:r>
            <a:endParaRPr lang="en-US" sz="3600">
              <a:solidFill>
                <a:schemeClr val="bg1"/>
              </a:solidFill>
            </a:endParaRPr>
          </a:p>
        </p:txBody>
      </p:sp>
      <p:grpSp>
        <p:nvGrpSpPr>
          <p:cNvPr id="98" name="Group 97"/>
          <p:cNvGrpSpPr/>
          <p:nvPr/>
        </p:nvGrpSpPr>
        <p:grpSpPr>
          <a:xfrm>
            <a:off x="1280075" y="1198761"/>
            <a:ext cx="3482386" cy="5224883"/>
            <a:chOff x="1315244" y="1213680"/>
            <a:chExt cx="3482386" cy="4801916"/>
          </a:xfrm>
          <a:effectLst>
            <a:outerShdw blurRad="50800" dist="38100" dir="8100000" algn="tr" rotWithShape="0">
              <a:prstClr val="black">
                <a:alpha val="40000"/>
              </a:prstClr>
            </a:outerShdw>
          </a:effectLst>
        </p:grpSpPr>
        <p:grpSp>
          <p:nvGrpSpPr>
            <p:cNvPr id="99" name="Group 98"/>
            <p:cNvGrpSpPr/>
            <p:nvPr/>
          </p:nvGrpSpPr>
          <p:grpSpPr>
            <a:xfrm>
              <a:off x="1374771" y="1213680"/>
              <a:ext cx="292103" cy="4801916"/>
              <a:chOff x="1374772" y="1213680"/>
              <a:chExt cx="274322" cy="4801916"/>
            </a:xfrm>
          </p:grpSpPr>
          <p:sp>
            <p:nvSpPr>
              <p:cNvPr id="116" name="Pentagon 115"/>
              <p:cNvSpPr/>
              <p:nvPr/>
            </p:nvSpPr>
            <p:spPr>
              <a:xfrm rot="5400000">
                <a:off x="1103752" y="5471750"/>
                <a:ext cx="814866" cy="272825"/>
              </a:xfrm>
              <a:prstGeom prst="homePlate">
                <a:avLst>
                  <a:gd name="adj" fmla="val 281623"/>
                </a:avLst>
              </a:prstGeom>
              <a:gradFill flip="none" rotWithShape="1">
                <a:gsLst>
                  <a:gs pos="100000">
                    <a:srgbClr val="B88954"/>
                  </a:gs>
                  <a:gs pos="0">
                    <a:srgbClr val="E1C9AF"/>
                  </a:gs>
                </a:gsLst>
                <a:lin ang="5400000" scaled="1"/>
                <a:tileRect/>
              </a:gra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17" name="Rectangle 5"/>
              <p:cNvSpPr/>
              <p:nvPr/>
            </p:nvSpPr>
            <p:spPr>
              <a:xfrm>
                <a:off x="1374772" y="2007665"/>
                <a:ext cx="273845" cy="3337055"/>
              </a:xfrm>
              <a:custGeom>
                <a:avLst/>
                <a:gdLst>
                  <a:gd name="connsiteX0" fmla="*/ 0 w 272825"/>
                  <a:gd name="connsiteY0" fmla="*/ 0 h 3776662"/>
                  <a:gd name="connsiteX1" fmla="*/ 272825 w 272825"/>
                  <a:gd name="connsiteY1" fmla="*/ 0 h 3776662"/>
                  <a:gd name="connsiteX2" fmla="*/ 272825 w 272825"/>
                  <a:gd name="connsiteY2" fmla="*/ 3776662 h 3776662"/>
                  <a:gd name="connsiteX3" fmla="*/ 0 w 272825"/>
                  <a:gd name="connsiteY3" fmla="*/ 3776662 h 3776662"/>
                  <a:gd name="connsiteX4" fmla="*/ 0 w 272825"/>
                  <a:gd name="connsiteY4" fmla="*/ 0 h 3776662"/>
                  <a:gd name="connsiteX0" fmla="*/ 0 w 272825"/>
                  <a:gd name="connsiteY0" fmla="*/ 0 h 3776662"/>
                  <a:gd name="connsiteX1" fmla="*/ 272825 w 272825"/>
                  <a:gd name="connsiteY1" fmla="*/ 0 h 3776662"/>
                  <a:gd name="connsiteX2" fmla="*/ 272825 w 272825"/>
                  <a:gd name="connsiteY2" fmla="*/ 3776662 h 3776662"/>
                  <a:gd name="connsiteX3" fmla="*/ 0 w 272825"/>
                  <a:gd name="connsiteY3" fmla="*/ 3776662 h 3776662"/>
                  <a:gd name="connsiteX4" fmla="*/ 1 w 272825"/>
                  <a:gd name="connsiteY4" fmla="*/ 3609974 h 3776662"/>
                  <a:gd name="connsiteX5" fmla="*/ 0 w 272825"/>
                  <a:gd name="connsiteY5" fmla="*/ 0 h 3776662"/>
                  <a:gd name="connsiteX0" fmla="*/ 0 w 272825"/>
                  <a:gd name="connsiteY0" fmla="*/ 0 h 3776662"/>
                  <a:gd name="connsiteX1" fmla="*/ 272825 w 272825"/>
                  <a:gd name="connsiteY1" fmla="*/ 0 h 3776662"/>
                  <a:gd name="connsiteX2" fmla="*/ 272825 w 272825"/>
                  <a:gd name="connsiteY2" fmla="*/ 3776662 h 3776662"/>
                  <a:gd name="connsiteX3" fmla="*/ 57151 w 272825"/>
                  <a:gd name="connsiteY3" fmla="*/ 3776661 h 3776662"/>
                  <a:gd name="connsiteX4" fmla="*/ 0 w 272825"/>
                  <a:gd name="connsiteY4" fmla="*/ 3776662 h 3776662"/>
                  <a:gd name="connsiteX5" fmla="*/ 1 w 272825"/>
                  <a:gd name="connsiteY5" fmla="*/ 3609974 h 3776662"/>
                  <a:gd name="connsiteX6" fmla="*/ 0 w 272825"/>
                  <a:gd name="connsiteY6" fmla="*/ 0 h 3776662"/>
                  <a:gd name="connsiteX0" fmla="*/ 0 w 272825"/>
                  <a:gd name="connsiteY0" fmla="*/ 0 h 3776662"/>
                  <a:gd name="connsiteX1" fmla="*/ 272825 w 272825"/>
                  <a:gd name="connsiteY1" fmla="*/ 0 h 3776662"/>
                  <a:gd name="connsiteX2" fmla="*/ 272825 w 272825"/>
                  <a:gd name="connsiteY2" fmla="*/ 3776662 h 3776662"/>
                  <a:gd name="connsiteX3" fmla="*/ 166689 w 272825"/>
                  <a:gd name="connsiteY3" fmla="*/ 3776661 h 3776662"/>
                  <a:gd name="connsiteX4" fmla="*/ 57151 w 272825"/>
                  <a:gd name="connsiteY4" fmla="*/ 3776661 h 3776662"/>
                  <a:gd name="connsiteX5" fmla="*/ 0 w 272825"/>
                  <a:gd name="connsiteY5" fmla="*/ 3776662 h 3776662"/>
                  <a:gd name="connsiteX6" fmla="*/ 1 w 272825"/>
                  <a:gd name="connsiteY6" fmla="*/ 3609974 h 3776662"/>
                  <a:gd name="connsiteX7" fmla="*/ 0 w 272825"/>
                  <a:gd name="connsiteY7" fmla="*/ 0 h 3776662"/>
                  <a:gd name="connsiteX0" fmla="*/ 0 w 272825"/>
                  <a:gd name="connsiteY0" fmla="*/ 0 h 3776662"/>
                  <a:gd name="connsiteX1" fmla="*/ 272825 w 272825"/>
                  <a:gd name="connsiteY1" fmla="*/ 0 h 3776662"/>
                  <a:gd name="connsiteX2" fmla="*/ 272825 w 272825"/>
                  <a:gd name="connsiteY2" fmla="*/ 3776662 h 3776662"/>
                  <a:gd name="connsiteX3" fmla="*/ 166689 w 272825"/>
                  <a:gd name="connsiteY3" fmla="*/ 3776661 h 3776662"/>
                  <a:gd name="connsiteX4" fmla="*/ 107157 w 272825"/>
                  <a:gd name="connsiteY4" fmla="*/ 3774280 h 3776662"/>
                  <a:gd name="connsiteX5" fmla="*/ 57151 w 272825"/>
                  <a:gd name="connsiteY5" fmla="*/ 3776661 h 3776662"/>
                  <a:gd name="connsiteX6" fmla="*/ 0 w 272825"/>
                  <a:gd name="connsiteY6" fmla="*/ 3776662 h 3776662"/>
                  <a:gd name="connsiteX7" fmla="*/ 1 w 272825"/>
                  <a:gd name="connsiteY7" fmla="*/ 3609974 h 3776662"/>
                  <a:gd name="connsiteX8" fmla="*/ 0 w 272825"/>
                  <a:gd name="connsiteY8" fmla="*/ 0 h 3776662"/>
                  <a:gd name="connsiteX0" fmla="*/ 0 w 272825"/>
                  <a:gd name="connsiteY0" fmla="*/ 0 h 3776662"/>
                  <a:gd name="connsiteX1" fmla="*/ 272825 w 272825"/>
                  <a:gd name="connsiteY1" fmla="*/ 0 h 3776662"/>
                  <a:gd name="connsiteX2" fmla="*/ 272825 w 272825"/>
                  <a:gd name="connsiteY2" fmla="*/ 3776662 h 3776662"/>
                  <a:gd name="connsiteX3" fmla="*/ 221457 w 272825"/>
                  <a:gd name="connsiteY3" fmla="*/ 3774280 h 3776662"/>
                  <a:gd name="connsiteX4" fmla="*/ 166689 w 272825"/>
                  <a:gd name="connsiteY4" fmla="*/ 3776661 h 3776662"/>
                  <a:gd name="connsiteX5" fmla="*/ 107157 w 272825"/>
                  <a:gd name="connsiteY5" fmla="*/ 3774280 h 3776662"/>
                  <a:gd name="connsiteX6" fmla="*/ 57151 w 272825"/>
                  <a:gd name="connsiteY6" fmla="*/ 3776661 h 3776662"/>
                  <a:gd name="connsiteX7" fmla="*/ 0 w 272825"/>
                  <a:gd name="connsiteY7" fmla="*/ 3776662 h 3776662"/>
                  <a:gd name="connsiteX8" fmla="*/ 1 w 272825"/>
                  <a:gd name="connsiteY8" fmla="*/ 3609974 h 3776662"/>
                  <a:gd name="connsiteX9" fmla="*/ 0 w 272825"/>
                  <a:gd name="connsiteY9" fmla="*/ 0 h 3776662"/>
                  <a:gd name="connsiteX0" fmla="*/ 0 w 272825"/>
                  <a:gd name="connsiteY0" fmla="*/ 0 h 3776662"/>
                  <a:gd name="connsiteX1" fmla="*/ 272825 w 272825"/>
                  <a:gd name="connsiteY1" fmla="*/ 0 h 3776662"/>
                  <a:gd name="connsiteX2" fmla="*/ 272825 w 272825"/>
                  <a:gd name="connsiteY2" fmla="*/ 3776662 h 3776662"/>
                  <a:gd name="connsiteX3" fmla="*/ 252414 w 272825"/>
                  <a:gd name="connsiteY3" fmla="*/ 3776661 h 3776662"/>
                  <a:gd name="connsiteX4" fmla="*/ 221457 w 272825"/>
                  <a:gd name="connsiteY4" fmla="*/ 3774280 h 3776662"/>
                  <a:gd name="connsiteX5" fmla="*/ 166689 w 272825"/>
                  <a:gd name="connsiteY5" fmla="*/ 3776661 h 3776662"/>
                  <a:gd name="connsiteX6" fmla="*/ 107157 w 272825"/>
                  <a:gd name="connsiteY6" fmla="*/ 3774280 h 3776662"/>
                  <a:gd name="connsiteX7" fmla="*/ 57151 w 272825"/>
                  <a:gd name="connsiteY7" fmla="*/ 3776661 h 3776662"/>
                  <a:gd name="connsiteX8" fmla="*/ 0 w 272825"/>
                  <a:gd name="connsiteY8" fmla="*/ 3776662 h 3776662"/>
                  <a:gd name="connsiteX9" fmla="*/ 1 w 272825"/>
                  <a:gd name="connsiteY9" fmla="*/ 3609974 h 3776662"/>
                  <a:gd name="connsiteX10" fmla="*/ 0 w 272825"/>
                  <a:gd name="connsiteY10" fmla="*/ 0 h 3776662"/>
                  <a:gd name="connsiteX0" fmla="*/ 0 w 273845"/>
                  <a:gd name="connsiteY0" fmla="*/ 0 h 3776662"/>
                  <a:gd name="connsiteX1" fmla="*/ 272825 w 273845"/>
                  <a:gd name="connsiteY1" fmla="*/ 0 h 3776662"/>
                  <a:gd name="connsiteX2" fmla="*/ 273845 w 273845"/>
                  <a:gd name="connsiteY2" fmla="*/ 3581399 h 3776662"/>
                  <a:gd name="connsiteX3" fmla="*/ 272825 w 273845"/>
                  <a:gd name="connsiteY3" fmla="*/ 3776662 h 3776662"/>
                  <a:gd name="connsiteX4" fmla="*/ 252414 w 273845"/>
                  <a:gd name="connsiteY4" fmla="*/ 3776661 h 3776662"/>
                  <a:gd name="connsiteX5" fmla="*/ 221457 w 273845"/>
                  <a:gd name="connsiteY5" fmla="*/ 3774280 h 3776662"/>
                  <a:gd name="connsiteX6" fmla="*/ 166689 w 273845"/>
                  <a:gd name="connsiteY6" fmla="*/ 3776661 h 3776662"/>
                  <a:gd name="connsiteX7" fmla="*/ 107157 w 273845"/>
                  <a:gd name="connsiteY7" fmla="*/ 3774280 h 3776662"/>
                  <a:gd name="connsiteX8" fmla="*/ 57151 w 273845"/>
                  <a:gd name="connsiteY8" fmla="*/ 3776661 h 3776662"/>
                  <a:gd name="connsiteX9" fmla="*/ 0 w 273845"/>
                  <a:gd name="connsiteY9" fmla="*/ 3776662 h 3776662"/>
                  <a:gd name="connsiteX10" fmla="*/ 1 w 273845"/>
                  <a:gd name="connsiteY10" fmla="*/ 3609974 h 3776662"/>
                  <a:gd name="connsiteX11" fmla="*/ 0 w 273845"/>
                  <a:gd name="connsiteY11" fmla="*/ 0 h 3776662"/>
                  <a:gd name="connsiteX0" fmla="*/ 0 w 273845"/>
                  <a:gd name="connsiteY0" fmla="*/ 0 h 3776662"/>
                  <a:gd name="connsiteX1" fmla="*/ 272825 w 273845"/>
                  <a:gd name="connsiteY1" fmla="*/ 0 h 3776662"/>
                  <a:gd name="connsiteX2" fmla="*/ 273845 w 273845"/>
                  <a:gd name="connsiteY2" fmla="*/ 3581399 h 3776662"/>
                  <a:gd name="connsiteX3" fmla="*/ 252414 w 273845"/>
                  <a:gd name="connsiteY3" fmla="*/ 3776661 h 3776662"/>
                  <a:gd name="connsiteX4" fmla="*/ 221457 w 273845"/>
                  <a:gd name="connsiteY4" fmla="*/ 3774280 h 3776662"/>
                  <a:gd name="connsiteX5" fmla="*/ 166689 w 273845"/>
                  <a:gd name="connsiteY5" fmla="*/ 3776661 h 3776662"/>
                  <a:gd name="connsiteX6" fmla="*/ 107157 w 273845"/>
                  <a:gd name="connsiteY6" fmla="*/ 3774280 h 3776662"/>
                  <a:gd name="connsiteX7" fmla="*/ 57151 w 273845"/>
                  <a:gd name="connsiteY7" fmla="*/ 3776661 h 3776662"/>
                  <a:gd name="connsiteX8" fmla="*/ 0 w 273845"/>
                  <a:gd name="connsiteY8" fmla="*/ 3776662 h 3776662"/>
                  <a:gd name="connsiteX9" fmla="*/ 1 w 273845"/>
                  <a:gd name="connsiteY9" fmla="*/ 3609974 h 3776662"/>
                  <a:gd name="connsiteX10" fmla="*/ 0 w 273845"/>
                  <a:gd name="connsiteY10" fmla="*/ 0 h 3776662"/>
                  <a:gd name="connsiteX0" fmla="*/ 0 w 273845"/>
                  <a:gd name="connsiteY0" fmla="*/ 0 h 3776661"/>
                  <a:gd name="connsiteX1" fmla="*/ 272825 w 273845"/>
                  <a:gd name="connsiteY1" fmla="*/ 0 h 3776661"/>
                  <a:gd name="connsiteX2" fmla="*/ 273845 w 273845"/>
                  <a:gd name="connsiteY2" fmla="*/ 3581399 h 3776661"/>
                  <a:gd name="connsiteX3" fmla="*/ 252414 w 273845"/>
                  <a:gd name="connsiteY3" fmla="*/ 3776661 h 3776661"/>
                  <a:gd name="connsiteX4" fmla="*/ 221457 w 273845"/>
                  <a:gd name="connsiteY4" fmla="*/ 3774280 h 3776661"/>
                  <a:gd name="connsiteX5" fmla="*/ 166689 w 273845"/>
                  <a:gd name="connsiteY5" fmla="*/ 3776661 h 3776661"/>
                  <a:gd name="connsiteX6" fmla="*/ 107157 w 273845"/>
                  <a:gd name="connsiteY6" fmla="*/ 3774280 h 3776661"/>
                  <a:gd name="connsiteX7" fmla="*/ 57151 w 273845"/>
                  <a:gd name="connsiteY7" fmla="*/ 3776661 h 3776661"/>
                  <a:gd name="connsiteX8" fmla="*/ 1 w 273845"/>
                  <a:gd name="connsiteY8" fmla="*/ 3609974 h 3776661"/>
                  <a:gd name="connsiteX9" fmla="*/ 0 w 273845"/>
                  <a:gd name="connsiteY9" fmla="*/ 0 h 3776661"/>
                  <a:gd name="connsiteX0" fmla="*/ 0 w 273845"/>
                  <a:gd name="connsiteY0" fmla="*/ 0 h 3776661"/>
                  <a:gd name="connsiteX1" fmla="*/ 272825 w 273845"/>
                  <a:gd name="connsiteY1" fmla="*/ 0 h 3776661"/>
                  <a:gd name="connsiteX2" fmla="*/ 273845 w 273845"/>
                  <a:gd name="connsiteY2" fmla="*/ 3581399 h 3776661"/>
                  <a:gd name="connsiteX3" fmla="*/ 252414 w 273845"/>
                  <a:gd name="connsiteY3" fmla="*/ 3776661 h 3776661"/>
                  <a:gd name="connsiteX4" fmla="*/ 221457 w 273845"/>
                  <a:gd name="connsiteY4" fmla="*/ 3774280 h 3776661"/>
                  <a:gd name="connsiteX5" fmla="*/ 166689 w 273845"/>
                  <a:gd name="connsiteY5" fmla="*/ 3776661 h 3776661"/>
                  <a:gd name="connsiteX6" fmla="*/ 104776 w 273845"/>
                  <a:gd name="connsiteY6" fmla="*/ 3664743 h 3776661"/>
                  <a:gd name="connsiteX7" fmla="*/ 57151 w 273845"/>
                  <a:gd name="connsiteY7" fmla="*/ 3776661 h 3776661"/>
                  <a:gd name="connsiteX8" fmla="*/ 1 w 273845"/>
                  <a:gd name="connsiteY8" fmla="*/ 3609974 h 3776661"/>
                  <a:gd name="connsiteX9" fmla="*/ 0 w 273845"/>
                  <a:gd name="connsiteY9" fmla="*/ 0 h 3776661"/>
                  <a:gd name="connsiteX0" fmla="*/ 0 w 273845"/>
                  <a:gd name="connsiteY0" fmla="*/ 0 h 3776661"/>
                  <a:gd name="connsiteX1" fmla="*/ 272825 w 273845"/>
                  <a:gd name="connsiteY1" fmla="*/ 0 h 3776661"/>
                  <a:gd name="connsiteX2" fmla="*/ 273845 w 273845"/>
                  <a:gd name="connsiteY2" fmla="*/ 3581399 h 3776661"/>
                  <a:gd name="connsiteX3" fmla="*/ 252414 w 273845"/>
                  <a:gd name="connsiteY3" fmla="*/ 3776661 h 3776661"/>
                  <a:gd name="connsiteX4" fmla="*/ 221457 w 273845"/>
                  <a:gd name="connsiteY4" fmla="*/ 3774280 h 3776661"/>
                  <a:gd name="connsiteX5" fmla="*/ 166689 w 273845"/>
                  <a:gd name="connsiteY5" fmla="*/ 3776661 h 3776661"/>
                  <a:gd name="connsiteX6" fmla="*/ 104776 w 273845"/>
                  <a:gd name="connsiteY6" fmla="*/ 3664743 h 3776661"/>
                  <a:gd name="connsiteX7" fmla="*/ 57151 w 273845"/>
                  <a:gd name="connsiteY7" fmla="*/ 3750467 h 3776661"/>
                  <a:gd name="connsiteX8" fmla="*/ 1 w 273845"/>
                  <a:gd name="connsiteY8" fmla="*/ 3609974 h 3776661"/>
                  <a:gd name="connsiteX9" fmla="*/ 0 w 273845"/>
                  <a:gd name="connsiteY9" fmla="*/ 0 h 3776661"/>
                  <a:gd name="connsiteX0" fmla="*/ 0 w 273845"/>
                  <a:gd name="connsiteY0" fmla="*/ 0 h 3776661"/>
                  <a:gd name="connsiteX1" fmla="*/ 272825 w 273845"/>
                  <a:gd name="connsiteY1" fmla="*/ 0 h 3776661"/>
                  <a:gd name="connsiteX2" fmla="*/ 273845 w 273845"/>
                  <a:gd name="connsiteY2" fmla="*/ 3581399 h 3776661"/>
                  <a:gd name="connsiteX3" fmla="*/ 252414 w 273845"/>
                  <a:gd name="connsiteY3" fmla="*/ 3776661 h 3776661"/>
                  <a:gd name="connsiteX4" fmla="*/ 228601 w 273845"/>
                  <a:gd name="connsiteY4" fmla="*/ 3629023 h 3776661"/>
                  <a:gd name="connsiteX5" fmla="*/ 166689 w 273845"/>
                  <a:gd name="connsiteY5" fmla="*/ 3776661 h 3776661"/>
                  <a:gd name="connsiteX6" fmla="*/ 104776 w 273845"/>
                  <a:gd name="connsiteY6" fmla="*/ 3664743 h 3776661"/>
                  <a:gd name="connsiteX7" fmla="*/ 57151 w 273845"/>
                  <a:gd name="connsiteY7" fmla="*/ 3750467 h 3776661"/>
                  <a:gd name="connsiteX8" fmla="*/ 1 w 273845"/>
                  <a:gd name="connsiteY8" fmla="*/ 3609974 h 3776661"/>
                  <a:gd name="connsiteX9" fmla="*/ 0 w 273845"/>
                  <a:gd name="connsiteY9" fmla="*/ 0 h 3776661"/>
                  <a:gd name="connsiteX0" fmla="*/ 0 w 273845"/>
                  <a:gd name="connsiteY0" fmla="*/ 0 h 3776661"/>
                  <a:gd name="connsiteX1" fmla="*/ 272825 w 273845"/>
                  <a:gd name="connsiteY1" fmla="*/ 0 h 3776661"/>
                  <a:gd name="connsiteX2" fmla="*/ 273845 w 273845"/>
                  <a:gd name="connsiteY2" fmla="*/ 3581399 h 3776661"/>
                  <a:gd name="connsiteX3" fmla="*/ 250032 w 273845"/>
                  <a:gd name="connsiteY3" fmla="*/ 3695699 h 3776661"/>
                  <a:gd name="connsiteX4" fmla="*/ 228601 w 273845"/>
                  <a:gd name="connsiteY4" fmla="*/ 3629023 h 3776661"/>
                  <a:gd name="connsiteX5" fmla="*/ 166689 w 273845"/>
                  <a:gd name="connsiteY5" fmla="*/ 3776661 h 3776661"/>
                  <a:gd name="connsiteX6" fmla="*/ 104776 w 273845"/>
                  <a:gd name="connsiteY6" fmla="*/ 3664743 h 3776661"/>
                  <a:gd name="connsiteX7" fmla="*/ 57151 w 273845"/>
                  <a:gd name="connsiteY7" fmla="*/ 3750467 h 3776661"/>
                  <a:gd name="connsiteX8" fmla="*/ 1 w 273845"/>
                  <a:gd name="connsiteY8" fmla="*/ 3609974 h 3776661"/>
                  <a:gd name="connsiteX9" fmla="*/ 0 w 273845"/>
                  <a:gd name="connsiteY9" fmla="*/ 0 h 3776661"/>
                  <a:gd name="connsiteX0" fmla="*/ 0 w 273845"/>
                  <a:gd name="connsiteY0" fmla="*/ 0 h 3776661"/>
                  <a:gd name="connsiteX1" fmla="*/ 272825 w 273845"/>
                  <a:gd name="connsiteY1" fmla="*/ 0 h 3776661"/>
                  <a:gd name="connsiteX2" fmla="*/ 273845 w 273845"/>
                  <a:gd name="connsiteY2" fmla="*/ 3581399 h 3776661"/>
                  <a:gd name="connsiteX3" fmla="*/ 247651 w 273845"/>
                  <a:gd name="connsiteY3" fmla="*/ 3702843 h 3776661"/>
                  <a:gd name="connsiteX4" fmla="*/ 228601 w 273845"/>
                  <a:gd name="connsiteY4" fmla="*/ 3629023 h 3776661"/>
                  <a:gd name="connsiteX5" fmla="*/ 166689 w 273845"/>
                  <a:gd name="connsiteY5" fmla="*/ 3776661 h 3776661"/>
                  <a:gd name="connsiteX6" fmla="*/ 104776 w 273845"/>
                  <a:gd name="connsiteY6" fmla="*/ 3664743 h 3776661"/>
                  <a:gd name="connsiteX7" fmla="*/ 57151 w 273845"/>
                  <a:gd name="connsiteY7" fmla="*/ 3750467 h 3776661"/>
                  <a:gd name="connsiteX8" fmla="*/ 1 w 273845"/>
                  <a:gd name="connsiteY8" fmla="*/ 3609974 h 3776661"/>
                  <a:gd name="connsiteX9" fmla="*/ 0 w 273845"/>
                  <a:gd name="connsiteY9" fmla="*/ 0 h 3776661"/>
                  <a:gd name="connsiteX0" fmla="*/ 0 w 273845"/>
                  <a:gd name="connsiteY0" fmla="*/ 0 h 3776661"/>
                  <a:gd name="connsiteX1" fmla="*/ 272825 w 273845"/>
                  <a:gd name="connsiteY1" fmla="*/ 0 h 3776661"/>
                  <a:gd name="connsiteX2" fmla="*/ 273845 w 273845"/>
                  <a:gd name="connsiteY2" fmla="*/ 3581399 h 3776661"/>
                  <a:gd name="connsiteX3" fmla="*/ 247651 w 273845"/>
                  <a:gd name="connsiteY3" fmla="*/ 3702843 h 3776661"/>
                  <a:gd name="connsiteX4" fmla="*/ 228601 w 273845"/>
                  <a:gd name="connsiteY4" fmla="*/ 3629023 h 3776661"/>
                  <a:gd name="connsiteX5" fmla="*/ 166689 w 273845"/>
                  <a:gd name="connsiteY5" fmla="*/ 3776661 h 3776661"/>
                  <a:gd name="connsiteX6" fmla="*/ 104776 w 273845"/>
                  <a:gd name="connsiteY6" fmla="*/ 3664743 h 3776661"/>
                  <a:gd name="connsiteX7" fmla="*/ 57151 w 273845"/>
                  <a:gd name="connsiteY7" fmla="*/ 3750467 h 3776661"/>
                  <a:gd name="connsiteX8" fmla="*/ 1 w 273845"/>
                  <a:gd name="connsiteY8" fmla="*/ 3609974 h 3776661"/>
                  <a:gd name="connsiteX9" fmla="*/ 0 w 273845"/>
                  <a:gd name="connsiteY9" fmla="*/ 0 h 3776661"/>
                  <a:gd name="connsiteX0" fmla="*/ 0 w 273845"/>
                  <a:gd name="connsiteY0" fmla="*/ 0 h 3776661"/>
                  <a:gd name="connsiteX1" fmla="*/ 272825 w 273845"/>
                  <a:gd name="connsiteY1" fmla="*/ 0 h 3776661"/>
                  <a:gd name="connsiteX2" fmla="*/ 273845 w 273845"/>
                  <a:gd name="connsiteY2" fmla="*/ 3581399 h 3776661"/>
                  <a:gd name="connsiteX3" fmla="*/ 247651 w 273845"/>
                  <a:gd name="connsiteY3" fmla="*/ 3702843 h 3776661"/>
                  <a:gd name="connsiteX4" fmla="*/ 228601 w 273845"/>
                  <a:gd name="connsiteY4" fmla="*/ 3629023 h 3776661"/>
                  <a:gd name="connsiteX5" fmla="*/ 166689 w 273845"/>
                  <a:gd name="connsiteY5" fmla="*/ 3776661 h 3776661"/>
                  <a:gd name="connsiteX6" fmla="*/ 104776 w 273845"/>
                  <a:gd name="connsiteY6" fmla="*/ 3664743 h 3776661"/>
                  <a:gd name="connsiteX7" fmla="*/ 57151 w 273845"/>
                  <a:gd name="connsiteY7" fmla="*/ 3750467 h 3776661"/>
                  <a:gd name="connsiteX8" fmla="*/ 1 w 273845"/>
                  <a:gd name="connsiteY8" fmla="*/ 3609974 h 3776661"/>
                  <a:gd name="connsiteX9" fmla="*/ 0 w 273845"/>
                  <a:gd name="connsiteY9" fmla="*/ 0 h 3776661"/>
                  <a:gd name="connsiteX0" fmla="*/ 0 w 273845"/>
                  <a:gd name="connsiteY0" fmla="*/ 0 h 3776661"/>
                  <a:gd name="connsiteX1" fmla="*/ 272825 w 273845"/>
                  <a:gd name="connsiteY1" fmla="*/ 0 h 3776661"/>
                  <a:gd name="connsiteX2" fmla="*/ 273845 w 273845"/>
                  <a:gd name="connsiteY2" fmla="*/ 3581399 h 3776661"/>
                  <a:gd name="connsiteX3" fmla="*/ 247651 w 273845"/>
                  <a:gd name="connsiteY3" fmla="*/ 3702843 h 3776661"/>
                  <a:gd name="connsiteX4" fmla="*/ 228601 w 273845"/>
                  <a:gd name="connsiteY4" fmla="*/ 3629023 h 3776661"/>
                  <a:gd name="connsiteX5" fmla="*/ 166689 w 273845"/>
                  <a:gd name="connsiteY5" fmla="*/ 3776661 h 3776661"/>
                  <a:gd name="connsiteX6" fmla="*/ 104776 w 273845"/>
                  <a:gd name="connsiteY6" fmla="*/ 3664743 h 3776661"/>
                  <a:gd name="connsiteX7" fmla="*/ 57151 w 273845"/>
                  <a:gd name="connsiteY7" fmla="*/ 3750467 h 3776661"/>
                  <a:gd name="connsiteX8" fmla="*/ 1 w 273845"/>
                  <a:gd name="connsiteY8" fmla="*/ 3609974 h 3776661"/>
                  <a:gd name="connsiteX9" fmla="*/ 0 w 273845"/>
                  <a:gd name="connsiteY9" fmla="*/ 0 h 3776661"/>
                  <a:gd name="connsiteX0" fmla="*/ 0 w 273845"/>
                  <a:gd name="connsiteY0" fmla="*/ 0 h 3776661"/>
                  <a:gd name="connsiteX1" fmla="*/ 272825 w 273845"/>
                  <a:gd name="connsiteY1" fmla="*/ 0 h 3776661"/>
                  <a:gd name="connsiteX2" fmla="*/ 273845 w 273845"/>
                  <a:gd name="connsiteY2" fmla="*/ 3581399 h 3776661"/>
                  <a:gd name="connsiteX3" fmla="*/ 247651 w 273845"/>
                  <a:gd name="connsiteY3" fmla="*/ 3702843 h 3776661"/>
                  <a:gd name="connsiteX4" fmla="*/ 228601 w 273845"/>
                  <a:gd name="connsiteY4" fmla="*/ 3629023 h 3776661"/>
                  <a:gd name="connsiteX5" fmla="*/ 166689 w 273845"/>
                  <a:gd name="connsiteY5" fmla="*/ 3776661 h 3776661"/>
                  <a:gd name="connsiteX6" fmla="*/ 104776 w 273845"/>
                  <a:gd name="connsiteY6" fmla="*/ 3664743 h 3776661"/>
                  <a:gd name="connsiteX7" fmla="*/ 57151 w 273845"/>
                  <a:gd name="connsiteY7" fmla="*/ 3750467 h 3776661"/>
                  <a:gd name="connsiteX8" fmla="*/ 1 w 273845"/>
                  <a:gd name="connsiteY8" fmla="*/ 3609974 h 3776661"/>
                  <a:gd name="connsiteX9" fmla="*/ 0 w 273845"/>
                  <a:gd name="connsiteY9" fmla="*/ 0 h 3776661"/>
                  <a:gd name="connsiteX0" fmla="*/ 0 w 273845"/>
                  <a:gd name="connsiteY0" fmla="*/ 0 h 3776661"/>
                  <a:gd name="connsiteX1" fmla="*/ 272825 w 273845"/>
                  <a:gd name="connsiteY1" fmla="*/ 0 h 3776661"/>
                  <a:gd name="connsiteX2" fmla="*/ 273845 w 273845"/>
                  <a:gd name="connsiteY2" fmla="*/ 3581399 h 3776661"/>
                  <a:gd name="connsiteX3" fmla="*/ 247651 w 273845"/>
                  <a:gd name="connsiteY3" fmla="*/ 3702843 h 3776661"/>
                  <a:gd name="connsiteX4" fmla="*/ 228601 w 273845"/>
                  <a:gd name="connsiteY4" fmla="*/ 3629023 h 3776661"/>
                  <a:gd name="connsiteX5" fmla="*/ 166689 w 273845"/>
                  <a:gd name="connsiteY5" fmla="*/ 3776661 h 3776661"/>
                  <a:gd name="connsiteX6" fmla="*/ 104776 w 273845"/>
                  <a:gd name="connsiteY6" fmla="*/ 3664743 h 3776661"/>
                  <a:gd name="connsiteX7" fmla="*/ 57151 w 273845"/>
                  <a:gd name="connsiteY7" fmla="*/ 3750467 h 3776661"/>
                  <a:gd name="connsiteX8" fmla="*/ 1 w 273845"/>
                  <a:gd name="connsiteY8" fmla="*/ 3609974 h 3776661"/>
                  <a:gd name="connsiteX9" fmla="*/ 0 w 273845"/>
                  <a:gd name="connsiteY9" fmla="*/ 0 h 3776661"/>
                  <a:gd name="connsiteX0" fmla="*/ 0 w 273845"/>
                  <a:gd name="connsiteY0" fmla="*/ 0 h 3776887"/>
                  <a:gd name="connsiteX1" fmla="*/ 272825 w 273845"/>
                  <a:gd name="connsiteY1" fmla="*/ 0 h 3776887"/>
                  <a:gd name="connsiteX2" fmla="*/ 273845 w 273845"/>
                  <a:gd name="connsiteY2" fmla="*/ 3581399 h 3776887"/>
                  <a:gd name="connsiteX3" fmla="*/ 247651 w 273845"/>
                  <a:gd name="connsiteY3" fmla="*/ 3702843 h 3776887"/>
                  <a:gd name="connsiteX4" fmla="*/ 228601 w 273845"/>
                  <a:gd name="connsiteY4" fmla="*/ 3629023 h 3776887"/>
                  <a:gd name="connsiteX5" fmla="*/ 166689 w 273845"/>
                  <a:gd name="connsiteY5" fmla="*/ 3776661 h 3776887"/>
                  <a:gd name="connsiteX6" fmla="*/ 104776 w 273845"/>
                  <a:gd name="connsiteY6" fmla="*/ 3664743 h 3776887"/>
                  <a:gd name="connsiteX7" fmla="*/ 57151 w 273845"/>
                  <a:gd name="connsiteY7" fmla="*/ 3750467 h 3776887"/>
                  <a:gd name="connsiteX8" fmla="*/ 1 w 273845"/>
                  <a:gd name="connsiteY8" fmla="*/ 3609974 h 3776887"/>
                  <a:gd name="connsiteX9" fmla="*/ 0 w 273845"/>
                  <a:gd name="connsiteY9" fmla="*/ 0 h 3776887"/>
                  <a:gd name="connsiteX0" fmla="*/ 0 w 273845"/>
                  <a:gd name="connsiteY0" fmla="*/ 0 h 3776887"/>
                  <a:gd name="connsiteX1" fmla="*/ 272825 w 273845"/>
                  <a:gd name="connsiteY1" fmla="*/ 0 h 3776887"/>
                  <a:gd name="connsiteX2" fmla="*/ 273845 w 273845"/>
                  <a:gd name="connsiteY2" fmla="*/ 3581399 h 3776887"/>
                  <a:gd name="connsiteX3" fmla="*/ 247651 w 273845"/>
                  <a:gd name="connsiteY3" fmla="*/ 3702843 h 3776887"/>
                  <a:gd name="connsiteX4" fmla="*/ 228601 w 273845"/>
                  <a:gd name="connsiteY4" fmla="*/ 3629023 h 3776887"/>
                  <a:gd name="connsiteX5" fmla="*/ 166689 w 273845"/>
                  <a:gd name="connsiteY5" fmla="*/ 3776661 h 3776887"/>
                  <a:gd name="connsiteX6" fmla="*/ 104776 w 273845"/>
                  <a:gd name="connsiteY6" fmla="*/ 3664743 h 3776887"/>
                  <a:gd name="connsiteX7" fmla="*/ 57151 w 273845"/>
                  <a:gd name="connsiteY7" fmla="*/ 3750467 h 3776887"/>
                  <a:gd name="connsiteX8" fmla="*/ 1 w 273845"/>
                  <a:gd name="connsiteY8" fmla="*/ 3609974 h 3776887"/>
                  <a:gd name="connsiteX9" fmla="*/ 0 w 273845"/>
                  <a:gd name="connsiteY9" fmla="*/ 0 h 3776887"/>
                  <a:gd name="connsiteX0" fmla="*/ 0 w 273845"/>
                  <a:gd name="connsiteY0" fmla="*/ 0 h 3776887"/>
                  <a:gd name="connsiteX1" fmla="*/ 272825 w 273845"/>
                  <a:gd name="connsiteY1" fmla="*/ 0 h 3776887"/>
                  <a:gd name="connsiteX2" fmla="*/ 273845 w 273845"/>
                  <a:gd name="connsiteY2" fmla="*/ 3581399 h 3776887"/>
                  <a:gd name="connsiteX3" fmla="*/ 247651 w 273845"/>
                  <a:gd name="connsiteY3" fmla="*/ 3702843 h 3776887"/>
                  <a:gd name="connsiteX4" fmla="*/ 228601 w 273845"/>
                  <a:gd name="connsiteY4" fmla="*/ 3629023 h 3776887"/>
                  <a:gd name="connsiteX5" fmla="*/ 166689 w 273845"/>
                  <a:gd name="connsiteY5" fmla="*/ 3776661 h 3776887"/>
                  <a:gd name="connsiteX6" fmla="*/ 104776 w 273845"/>
                  <a:gd name="connsiteY6" fmla="*/ 3664743 h 3776887"/>
                  <a:gd name="connsiteX7" fmla="*/ 57151 w 273845"/>
                  <a:gd name="connsiteY7" fmla="*/ 3750467 h 3776887"/>
                  <a:gd name="connsiteX8" fmla="*/ 1 w 273845"/>
                  <a:gd name="connsiteY8" fmla="*/ 3609974 h 3776887"/>
                  <a:gd name="connsiteX9" fmla="*/ 0 w 273845"/>
                  <a:gd name="connsiteY9" fmla="*/ 0 h 3776887"/>
                  <a:gd name="connsiteX0" fmla="*/ 0 w 273845"/>
                  <a:gd name="connsiteY0" fmla="*/ 0 h 3776859"/>
                  <a:gd name="connsiteX1" fmla="*/ 272825 w 273845"/>
                  <a:gd name="connsiteY1" fmla="*/ 0 h 3776859"/>
                  <a:gd name="connsiteX2" fmla="*/ 273845 w 273845"/>
                  <a:gd name="connsiteY2" fmla="*/ 3581399 h 3776859"/>
                  <a:gd name="connsiteX3" fmla="*/ 247651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47651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94"/>
                  <a:gd name="connsiteY0" fmla="*/ 0 h 3776859"/>
                  <a:gd name="connsiteX1" fmla="*/ 272825 w 273894"/>
                  <a:gd name="connsiteY1" fmla="*/ 0 h 3776859"/>
                  <a:gd name="connsiteX2" fmla="*/ 273845 w 273894"/>
                  <a:gd name="connsiteY2" fmla="*/ 3581399 h 3776859"/>
                  <a:gd name="connsiteX3" fmla="*/ 247651 w 273894"/>
                  <a:gd name="connsiteY3" fmla="*/ 3702843 h 3776859"/>
                  <a:gd name="connsiteX4" fmla="*/ 223839 w 273894"/>
                  <a:gd name="connsiteY4" fmla="*/ 3631404 h 3776859"/>
                  <a:gd name="connsiteX5" fmla="*/ 166689 w 273894"/>
                  <a:gd name="connsiteY5" fmla="*/ 3776661 h 3776859"/>
                  <a:gd name="connsiteX6" fmla="*/ 104776 w 273894"/>
                  <a:gd name="connsiteY6" fmla="*/ 3664743 h 3776859"/>
                  <a:gd name="connsiteX7" fmla="*/ 57151 w 273894"/>
                  <a:gd name="connsiteY7" fmla="*/ 3750467 h 3776859"/>
                  <a:gd name="connsiteX8" fmla="*/ 1 w 273894"/>
                  <a:gd name="connsiteY8" fmla="*/ 3609974 h 3776859"/>
                  <a:gd name="connsiteX9" fmla="*/ 0 w 273894"/>
                  <a:gd name="connsiteY9" fmla="*/ 0 h 3776859"/>
                  <a:gd name="connsiteX0" fmla="*/ 0 w 273894"/>
                  <a:gd name="connsiteY0" fmla="*/ 0 h 3776859"/>
                  <a:gd name="connsiteX1" fmla="*/ 272825 w 273894"/>
                  <a:gd name="connsiteY1" fmla="*/ 0 h 3776859"/>
                  <a:gd name="connsiteX2" fmla="*/ 273845 w 273894"/>
                  <a:gd name="connsiteY2" fmla="*/ 3581399 h 3776859"/>
                  <a:gd name="connsiteX3" fmla="*/ 247651 w 273894"/>
                  <a:gd name="connsiteY3" fmla="*/ 3702843 h 3776859"/>
                  <a:gd name="connsiteX4" fmla="*/ 223839 w 273894"/>
                  <a:gd name="connsiteY4" fmla="*/ 3631404 h 3776859"/>
                  <a:gd name="connsiteX5" fmla="*/ 166689 w 273894"/>
                  <a:gd name="connsiteY5" fmla="*/ 3776661 h 3776859"/>
                  <a:gd name="connsiteX6" fmla="*/ 104776 w 273894"/>
                  <a:gd name="connsiteY6" fmla="*/ 3664743 h 3776859"/>
                  <a:gd name="connsiteX7" fmla="*/ 57151 w 273894"/>
                  <a:gd name="connsiteY7" fmla="*/ 3750467 h 3776859"/>
                  <a:gd name="connsiteX8" fmla="*/ 1 w 273894"/>
                  <a:gd name="connsiteY8" fmla="*/ 3609974 h 3776859"/>
                  <a:gd name="connsiteX9" fmla="*/ 0 w 273894"/>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47651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52414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52414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45270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45270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45270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45270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45270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45270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45270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45270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3845" h="3776859">
                    <a:moveTo>
                      <a:pt x="0" y="0"/>
                    </a:moveTo>
                    <a:lnTo>
                      <a:pt x="272825" y="0"/>
                    </a:lnTo>
                    <a:lnTo>
                      <a:pt x="273845" y="3581399"/>
                    </a:lnTo>
                    <a:cubicBezTo>
                      <a:pt x="269876" y="3659980"/>
                      <a:pt x="258763" y="3688555"/>
                      <a:pt x="245270" y="3702843"/>
                    </a:cubicBezTo>
                    <a:cubicBezTo>
                      <a:pt x="228204" y="3675061"/>
                      <a:pt x="236936" y="3619101"/>
                      <a:pt x="223839" y="3631404"/>
                    </a:cubicBezTo>
                    <a:cubicBezTo>
                      <a:pt x="210742" y="3643707"/>
                      <a:pt x="186533" y="3771105"/>
                      <a:pt x="166689" y="3776661"/>
                    </a:cubicBezTo>
                    <a:cubicBezTo>
                      <a:pt x="146845" y="3782217"/>
                      <a:pt x="123032" y="3669109"/>
                      <a:pt x="104776" y="3664743"/>
                    </a:cubicBezTo>
                    <a:cubicBezTo>
                      <a:pt x="86520" y="3660377"/>
                      <a:pt x="74614" y="3759595"/>
                      <a:pt x="57151" y="3750467"/>
                    </a:cubicBezTo>
                    <a:cubicBezTo>
                      <a:pt x="28576" y="3725068"/>
                      <a:pt x="9527" y="3661568"/>
                      <a:pt x="1" y="3609974"/>
                    </a:cubicBezTo>
                    <a:cubicBezTo>
                      <a:pt x="1" y="2406649"/>
                      <a:pt x="0" y="1203325"/>
                      <a:pt x="0" y="0"/>
                    </a:cubicBezTo>
                    <a:close/>
                  </a:path>
                </a:pathLst>
              </a:custGeom>
              <a:gradFill flip="none" rotWithShape="1">
                <a:gsLst>
                  <a:gs pos="83000">
                    <a:srgbClr val="C87B14"/>
                  </a:gs>
                  <a:gs pos="82000">
                    <a:srgbClr val="FF9F0B">
                      <a:lumMod val="90000"/>
                    </a:srgbClr>
                  </a:gs>
                  <a:gs pos="34000">
                    <a:srgbClr val="FEA30A">
                      <a:lumMod val="90000"/>
                    </a:srgbClr>
                  </a:gs>
                  <a:gs pos="0">
                    <a:srgbClr val="B87B00">
                      <a:lumMod val="90000"/>
                      <a:lumOff val="10000"/>
                    </a:srgbClr>
                  </a:gs>
                  <a:gs pos="33000">
                    <a:srgbClr val="BD7C04">
                      <a:lumMod val="100000"/>
                    </a:srgbClr>
                  </a:gs>
                  <a:gs pos="100000">
                    <a:srgbClr val="BC7908"/>
                  </a:gs>
                </a:gsLst>
                <a:lin ang="0" scaled="1"/>
                <a:tileRect/>
              </a:gra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18" name="Rectangle 117"/>
              <p:cNvSpPr/>
              <p:nvPr/>
            </p:nvSpPr>
            <p:spPr>
              <a:xfrm>
                <a:off x="1374774" y="1417118"/>
                <a:ext cx="272825" cy="590550"/>
              </a:xfrm>
              <a:prstGeom prst="rect">
                <a:avLst/>
              </a:prstGeom>
              <a:gradFill flip="none" rotWithShape="1">
                <a:gsLst>
                  <a:gs pos="0">
                    <a:schemeClr val="bg1">
                      <a:lumMod val="75000"/>
                    </a:schemeClr>
                  </a:gs>
                  <a:gs pos="27000">
                    <a:srgbClr val="F2F2F2">
                      <a:lumMod val="0"/>
                      <a:lumOff val="100000"/>
                    </a:srgbClr>
                  </a:gs>
                  <a:gs pos="100000">
                    <a:schemeClr val="bg1">
                      <a:lumMod val="50000"/>
                    </a:schemeClr>
                  </a:gs>
                </a:gsLst>
                <a:lin ang="10800000" scaled="1"/>
                <a:tileRect/>
              </a:gra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19" name="Rectangle 118"/>
              <p:cNvSpPr/>
              <p:nvPr/>
            </p:nvSpPr>
            <p:spPr>
              <a:xfrm>
                <a:off x="1404710" y="1213680"/>
                <a:ext cx="212954" cy="203438"/>
              </a:xfrm>
              <a:prstGeom prst="rect">
                <a:avLst/>
              </a:prstGeom>
              <a:gradFill flip="none" rotWithShape="1">
                <a:gsLst>
                  <a:gs pos="16000">
                    <a:srgbClr val="B24349"/>
                  </a:gs>
                  <a:gs pos="52000">
                    <a:srgbClr val="FFB3C7">
                      <a:lumMod val="84000"/>
                    </a:srgbClr>
                  </a:gs>
                  <a:gs pos="100000">
                    <a:srgbClr val="CC7190">
                      <a:lumMod val="84000"/>
                    </a:srgbClr>
                  </a:gs>
                </a:gsLst>
                <a:lin ang="0" scaled="1"/>
                <a:tileRect/>
              </a:gra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20" name="Freeform 119"/>
              <p:cNvSpPr/>
              <p:nvPr/>
            </p:nvSpPr>
            <p:spPr>
              <a:xfrm rot="5400000">
                <a:off x="1396885" y="5864714"/>
                <a:ext cx="228600" cy="73152"/>
              </a:xfrm>
              <a:custGeom>
                <a:avLst/>
                <a:gdLst>
                  <a:gd name="connsiteX0" fmla="*/ 0 w 226544"/>
                  <a:gd name="connsiteY0" fmla="*/ 35306 h 70612"/>
                  <a:gd name="connsiteX1" fmla="*/ 27685 w 226544"/>
                  <a:gd name="connsiteY1" fmla="*/ 0 h 70612"/>
                  <a:gd name="connsiteX2" fmla="*/ 226544 w 226544"/>
                  <a:gd name="connsiteY2" fmla="*/ 35306 h 70612"/>
                  <a:gd name="connsiteX3" fmla="*/ 27685 w 226544"/>
                  <a:gd name="connsiteY3" fmla="*/ 70612 h 70612"/>
                  <a:gd name="connsiteX0" fmla="*/ 0 w 226544"/>
                  <a:gd name="connsiteY0" fmla="*/ 35306 h 70612"/>
                  <a:gd name="connsiteX1" fmla="*/ 27685 w 226544"/>
                  <a:gd name="connsiteY1" fmla="*/ 0 h 70612"/>
                  <a:gd name="connsiteX2" fmla="*/ 226544 w 226544"/>
                  <a:gd name="connsiteY2" fmla="*/ 35306 h 70612"/>
                  <a:gd name="connsiteX3" fmla="*/ 27685 w 226544"/>
                  <a:gd name="connsiteY3" fmla="*/ 70612 h 70612"/>
                  <a:gd name="connsiteX4" fmla="*/ 0 w 226544"/>
                  <a:gd name="connsiteY4" fmla="*/ 35306 h 70612"/>
                  <a:gd name="connsiteX0" fmla="*/ 0 w 226544"/>
                  <a:gd name="connsiteY0" fmla="*/ 35306 h 70612"/>
                  <a:gd name="connsiteX1" fmla="*/ 27685 w 226544"/>
                  <a:gd name="connsiteY1" fmla="*/ 0 h 70612"/>
                  <a:gd name="connsiteX2" fmla="*/ 226544 w 226544"/>
                  <a:gd name="connsiteY2" fmla="*/ 35306 h 70612"/>
                  <a:gd name="connsiteX3" fmla="*/ 27685 w 226544"/>
                  <a:gd name="connsiteY3" fmla="*/ 70612 h 70612"/>
                  <a:gd name="connsiteX4" fmla="*/ 0 w 226544"/>
                  <a:gd name="connsiteY4" fmla="*/ 35306 h 70612"/>
                  <a:gd name="connsiteX0" fmla="*/ 0 w 226544"/>
                  <a:gd name="connsiteY0" fmla="*/ 35306 h 70612"/>
                  <a:gd name="connsiteX1" fmla="*/ 27685 w 226544"/>
                  <a:gd name="connsiteY1" fmla="*/ 0 h 70612"/>
                  <a:gd name="connsiteX2" fmla="*/ 226544 w 226544"/>
                  <a:gd name="connsiteY2" fmla="*/ 35306 h 70612"/>
                  <a:gd name="connsiteX3" fmla="*/ 27685 w 226544"/>
                  <a:gd name="connsiteY3" fmla="*/ 70612 h 70612"/>
                  <a:gd name="connsiteX4" fmla="*/ 0 w 226544"/>
                  <a:gd name="connsiteY4" fmla="*/ 35306 h 70612"/>
                  <a:gd name="connsiteX0" fmla="*/ 0 w 226544"/>
                  <a:gd name="connsiteY0" fmla="*/ 35306 h 70612"/>
                  <a:gd name="connsiteX1" fmla="*/ 27685 w 226544"/>
                  <a:gd name="connsiteY1" fmla="*/ 0 h 70612"/>
                  <a:gd name="connsiteX2" fmla="*/ 226544 w 226544"/>
                  <a:gd name="connsiteY2" fmla="*/ 35306 h 70612"/>
                  <a:gd name="connsiteX3" fmla="*/ 27685 w 226544"/>
                  <a:gd name="connsiteY3" fmla="*/ 70612 h 70612"/>
                  <a:gd name="connsiteX4" fmla="*/ 0 w 226544"/>
                  <a:gd name="connsiteY4" fmla="*/ 35306 h 70612"/>
                  <a:gd name="connsiteX0" fmla="*/ 0 w 226544"/>
                  <a:gd name="connsiteY0" fmla="*/ 35306 h 70612"/>
                  <a:gd name="connsiteX1" fmla="*/ 27685 w 226544"/>
                  <a:gd name="connsiteY1" fmla="*/ 0 h 70612"/>
                  <a:gd name="connsiteX2" fmla="*/ 226544 w 226544"/>
                  <a:gd name="connsiteY2" fmla="*/ 35306 h 70612"/>
                  <a:gd name="connsiteX3" fmla="*/ 27685 w 226544"/>
                  <a:gd name="connsiteY3" fmla="*/ 70612 h 70612"/>
                  <a:gd name="connsiteX4" fmla="*/ 0 w 226544"/>
                  <a:gd name="connsiteY4" fmla="*/ 35306 h 70612"/>
                  <a:gd name="connsiteX0" fmla="*/ 0 w 226544"/>
                  <a:gd name="connsiteY0" fmla="*/ 35306 h 70612"/>
                  <a:gd name="connsiteX1" fmla="*/ 27685 w 226544"/>
                  <a:gd name="connsiteY1" fmla="*/ 0 h 70612"/>
                  <a:gd name="connsiteX2" fmla="*/ 226544 w 226544"/>
                  <a:gd name="connsiteY2" fmla="*/ 35306 h 70612"/>
                  <a:gd name="connsiteX3" fmla="*/ 27685 w 226544"/>
                  <a:gd name="connsiteY3" fmla="*/ 70612 h 70612"/>
                  <a:gd name="connsiteX4" fmla="*/ 0 w 226544"/>
                  <a:gd name="connsiteY4" fmla="*/ 35306 h 70612"/>
                  <a:gd name="connsiteX0" fmla="*/ 0 w 226544"/>
                  <a:gd name="connsiteY0" fmla="*/ 35306 h 70612"/>
                  <a:gd name="connsiteX1" fmla="*/ 27685 w 226544"/>
                  <a:gd name="connsiteY1" fmla="*/ 0 h 70612"/>
                  <a:gd name="connsiteX2" fmla="*/ 226544 w 226544"/>
                  <a:gd name="connsiteY2" fmla="*/ 35306 h 70612"/>
                  <a:gd name="connsiteX3" fmla="*/ 27685 w 226544"/>
                  <a:gd name="connsiteY3" fmla="*/ 70612 h 70612"/>
                  <a:gd name="connsiteX4" fmla="*/ 0 w 226544"/>
                  <a:gd name="connsiteY4" fmla="*/ 35306 h 70612"/>
                  <a:gd name="connsiteX0" fmla="*/ 0 w 226544"/>
                  <a:gd name="connsiteY0" fmla="*/ 35306 h 70612"/>
                  <a:gd name="connsiteX1" fmla="*/ 27685 w 226544"/>
                  <a:gd name="connsiteY1" fmla="*/ 0 h 70612"/>
                  <a:gd name="connsiteX2" fmla="*/ 226544 w 226544"/>
                  <a:gd name="connsiteY2" fmla="*/ 35306 h 70612"/>
                  <a:gd name="connsiteX3" fmla="*/ 27685 w 226544"/>
                  <a:gd name="connsiteY3" fmla="*/ 70612 h 70612"/>
                  <a:gd name="connsiteX4" fmla="*/ 0 w 226544"/>
                  <a:gd name="connsiteY4" fmla="*/ 35306 h 70612"/>
                  <a:gd name="connsiteX0" fmla="*/ 0 w 226544"/>
                  <a:gd name="connsiteY0" fmla="*/ 35306 h 70612"/>
                  <a:gd name="connsiteX1" fmla="*/ 27685 w 226544"/>
                  <a:gd name="connsiteY1" fmla="*/ 0 h 70612"/>
                  <a:gd name="connsiteX2" fmla="*/ 226544 w 226544"/>
                  <a:gd name="connsiteY2" fmla="*/ 35306 h 70612"/>
                  <a:gd name="connsiteX3" fmla="*/ 27685 w 226544"/>
                  <a:gd name="connsiteY3" fmla="*/ 70612 h 70612"/>
                  <a:gd name="connsiteX4" fmla="*/ 0 w 226544"/>
                  <a:gd name="connsiteY4" fmla="*/ 35306 h 706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544" h="70612">
                    <a:moveTo>
                      <a:pt x="0" y="35306"/>
                    </a:moveTo>
                    <a:cubicBezTo>
                      <a:pt x="1521" y="15316"/>
                      <a:pt x="12805" y="4576"/>
                      <a:pt x="27685" y="0"/>
                    </a:cubicBezTo>
                    <a:lnTo>
                      <a:pt x="226544" y="35306"/>
                    </a:lnTo>
                    <a:lnTo>
                      <a:pt x="27685" y="70612"/>
                    </a:lnTo>
                    <a:cubicBezTo>
                      <a:pt x="11264" y="65009"/>
                      <a:pt x="1007" y="52726"/>
                      <a:pt x="0" y="35306"/>
                    </a:cubicBezTo>
                    <a:close/>
                  </a:path>
                </a:pathLst>
              </a:custGeom>
              <a:solidFill>
                <a:srgbClr val="4C504C"/>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121" name="Straight Connector 120"/>
              <p:cNvCxnSpPr/>
              <p:nvPr/>
            </p:nvCxnSpPr>
            <p:spPr>
              <a:xfrm>
                <a:off x="1374774" y="1486648"/>
                <a:ext cx="274320" cy="0"/>
              </a:xfrm>
              <a:prstGeom prst="line">
                <a:avLst/>
              </a:prstGeom>
              <a:ln>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p:nvCxnSpPr>
            <p:spPr>
              <a:xfrm>
                <a:off x="1374774" y="1562425"/>
                <a:ext cx="274320" cy="0"/>
              </a:xfrm>
              <a:prstGeom prst="line">
                <a:avLst/>
              </a:prstGeom>
              <a:ln>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p:nvCxnSpPr>
            <p:spPr>
              <a:xfrm>
                <a:off x="1374774" y="1638202"/>
                <a:ext cx="274320" cy="0"/>
              </a:xfrm>
              <a:prstGeom prst="line">
                <a:avLst/>
              </a:prstGeom>
              <a:ln>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p:nvCxnSpPr>
            <p:spPr>
              <a:xfrm>
                <a:off x="1374774" y="1713979"/>
                <a:ext cx="274320" cy="0"/>
              </a:xfrm>
              <a:prstGeom prst="line">
                <a:avLst/>
              </a:prstGeom>
              <a:ln>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p:nvCxnSpPr>
            <p:spPr>
              <a:xfrm>
                <a:off x="1374774" y="1789756"/>
                <a:ext cx="274320" cy="0"/>
              </a:xfrm>
              <a:prstGeom prst="line">
                <a:avLst/>
              </a:prstGeom>
              <a:ln>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p:nvCxnSpPr>
            <p:spPr>
              <a:xfrm>
                <a:off x="1374774" y="1865533"/>
                <a:ext cx="274320" cy="0"/>
              </a:xfrm>
              <a:prstGeom prst="line">
                <a:avLst/>
              </a:prstGeom>
              <a:ln>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p:nvCxnSpPr>
            <p:spPr>
              <a:xfrm>
                <a:off x="1374774" y="1941308"/>
                <a:ext cx="274320" cy="0"/>
              </a:xfrm>
              <a:prstGeom prst="line">
                <a:avLst/>
              </a:prstGeom>
              <a:ln>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cxnSp>
        </p:grpSp>
        <p:sp>
          <p:nvSpPr>
            <p:cNvPr id="100" name="Trapezoid 99"/>
            <p:cNvSpPr/>
            <p:nvPr/>
          </p:nvSpPr>
          <p:spPr>
            <a:xfrm rot="16200000">
              <a:off x="1131107" y="3602649"/>
              <a:ext cx="427813" cy="59529"/>
            </a:xfrm>
            <a:prstGeom prst="trapezoid">
              <a:avLst>
                <a:gd name="adj" fmla="val 69837"/>
              </a:avLst>
            </a:prstGeom>
            <a:solidFill>
              <a:schemeClr val="accent2">
                <a:lumMod val="5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01" name="Trapezoid 100"/>
            <p:cNvSpPr/>
            <p:nvPr/>
          </p:nvSpPr>
          <p:spPr>
            <a:xfrm rot="16200000">
              <a:off x="1145196" y="3139224"/>
              <a:ext cx="399634" cy="59529"/>
            </a:xfrm>
            <a:prstGeom prst="trapezoid">
              <a:avLst>
                <a:gd name="adj" fmla="val 69837"/>
              </a:avLst>
            </a:prstGeom>
            <a:solidFill>
              <a:schemeClr val="accent5">
                <a:lumMod val="5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02" name="Trapezoid 101"/>
            <p:cNvSpPr/>
            <p:nvPr/>
          </p:nvSpPr>
          <p:spPr>
            <a:xfrm rot="16200000">
              <a:off x="1120830" y="2739129"/>
              <a:ext cx="434550" cy="45719"/>
            </a:xfrm>
            <a:prstGeom prst="trapezoid">
              <a:avLst>
                <a:gd name="adj" fmla="val 69837"/>
              </a:avLst>
            </a:prstGeom>
            <a:solidFill>
              <a:schemeClr val="accent4">
                <a:lumMod val="5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03" name="Trapezoid 102"/>
            <p:cNvSpPr/>
            <p:nvPr/>
          </p:nvSpPr>
          <p:spPr>
            <a:xfrm rot="16200000">
              <a:off x="1129598" y="2265967"/>
              <a:ext cx="429233" cy="57931"/>
            </a:xfrm>
            <a:prstGeom prst="trapezoid">
              <a:avLst>
                <a:gd name="adj" fmla="val 69837"/>
              </a:avLst>
            </a:prstGeom>
            <a:solidFill>
              <a:schemeClr val="accent3">
                <a:lumMod val="5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04" name="Pentagon 103"/>
            <p:cNvSpPr/>
            <p:nvPr/>
          </p:nvSpPr>
          <p:spPr>
            <a:xfrm>
              <a:off x="1315244" y="2116166"/>
              <a:ext cx="2464886" cy="369466"/>
            </a:xfrm>
            <a:prstGeom prst="homePlate">
              <a:avLst>
                <a:gd name="adj" fmla="val 36274"/>
              </a:avLst>
            </a:prstGeom>
            <a:gradFill flip="none" rotWithShape="1">
              <a:gsLst>
                <a:gs pos="0">
                  <a:schemeClr val="accent3">
                    <a:shade val="30000"/>
                    <a:satMod val="115000"/>
                    <a:lumMod val="80000"/>
                    <a:lumOff val="20000"/>
                  </a:schemeClr>
                </a:gs>
                <a:gs pos="50000">
                  <a:schemeClr val="accent3">
                    <a:shade val="67500"/>
                    <a:satMod val="115000"/>
                    <a:lumMod val="80000"/>
                    <a:lumOff val="20000"/>
                  </a:schemeClr>
                </a:gs>
                <a:gs pos="100000">
                  <a:schemeClr val="accent3">
                    <a:shade val="100000"/>
                    <a:satMod val="115000"/>
                    <a:lumMod val="80000"/>
                    <a:lumOff val="20000"/>
                  </a:schemeClr>
                </a:gs>
              </a:gsLst>
              <a:lin ang="0" scaled="1"/>
              <a:tileRect/>
            </a:gra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05" name="Pentagon 104"/>
            <p:cNvSpPr/>
            <p:nvPr/>
          </p:nvSpPr>
          <p:spPr>
            <a:xfrm>
              <a:off x="1315244" y="2583121"/>
              <a:ext cx="3482386" cy="331528"/>
            </a:xfrm>
            <a:prstGeom prst="homePlate">
              <a:avLst>
                <a:gd name="adj" fmla="val 36274"/>
              </a:avLst>
            </a:prstGeom>
            <a:gradFill flip="none" rotWithShape="1">
              <a:gsLst>
                <a:gs pos="0">
                  <a:schemeClr val="accent4">
                    <a:shade val="30000"/>
                    <a:satMod val="115000"/>
                    <a:lumMod val="80000"/>
                    <a:lumOff val="20000"/>
                  </a:schemeClr>
                </a:gs>
                <a:gs pos="50000">
                  <a:schemeClr val="accent4">
                    <a:shade val="67500"/>
                    <a:satMod val="115000"/>
                    <a:lumMod val="80000"/>
                    <a:lumOff val="20000"/>
                  </a:schemeClr>
                </a:gs>
                <a:gs pos="100000">
                  <a:schemeClr val="accent4">
                    <a:shade val="100000"/>
                    <a:satMod val="115000"/>
                    <a:lumMod val="80000"/>
                    <a:lumOff val="20000"/>
                  </a:schemeClr>
                </a:gs>
              </a:gsLst>
              <a:lin ang="0" scaled="1"/>
              <a:tileRect/>
            </a:gra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06" name="Pentagon 105"/>
            <p:cNvSpPr/>
            <p:nvPr/>
          </p:nvSpPr>
          <p:spPr>
            <a:xfrm>
              <a:off x="1315244" y="2996516"/>
              <a:ext cx="2464885" cy="348994"/>
            </a:xfrm>
            <a:prstGeom prst="homePlate">
              <a:avLst>
                <a:gd name="adj" fmla="val 36274"/>
              </a:avLst>
            </a:prstGeom>
            <a:gradFill flip="none" rotWithShape="1">
              <a:gsLst>
                <a:gs pos="0">
                  <a:schemeClr val="accent5">
                    <a:shade val="30000"/>
                    <a:satMod val="115000"/>
                    <a:lumMod val="80000"/>
                    <a:lumOff val="20000"/>
                  </a:schemeClr>
                </a:gs>
                <a:gs pos="50000">
                  <a:schemeClr val="accent5">
                    <a:shade val="67500"/>
                    <a:satMod val="115000"/>
                    <a:lumMod val="80000"/>
                    <a:lumOff val="20000"/>
                  </a:schemeClr>
                </a:gs>
                <a:gs pos="100000">
                  <a:schemeClr val="accent5">
                    <a:shade val="100000"/>
                    <a:satMod val="115000"/>
                    <a:lumMod val="80000"/>
                    <a:lumOff val="20000"/>
                  </a:schemeClr>
                </a:gs>
              </a:gsLst>
              <a:lin ang="0" scaled="1"/>
              <a:tileRect/>
            </a:gra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5400"/>
            </a:p>
          </p:txBody>
        </p:sp>
        <p:sp>
          <p:nvSpPr>
            <p:cNvPr id="107" name="Pentagon 106"/>
            <p:cNvSpPr/>
            <p:nvPr/>
          </p:nvSpPr>
          <p:spPr>
            <a:xfrm>
              <a:off x="1315244" y="3442846"/>
              <a:ext cx="2464885" cy="373603"/>
            </a:xfrm>
            <a:prstGeom prst="homePlate">
              <a:avLst>
                <a:gd name="adj" fmla="val 36274"/>
              </a:avLst>
            </a:prstGeom>
            <a:gradFill flip="none" rotWithShape="1">
              <a:gsLst>
                <a:gs pos="0">
                  <a:schemeClr val="accent2">
                    <a:shade val="30000"/>
                    <a:satMod val="115000"/>
                    <a:lumMod val="95000"/>
                  </a:schemeClr>
                </a:gs>
                <a:gs pos="50000">
                  <a:schemeClr val="accent2">
                    <a:shade val="67500"/>
                    <a:satMod val="115000"/>
                    <a:lumMod val="95000"/>
                  </a:schemeClr>
                </a:gs>
                <a:gs pos="100000">
                  <a:schemeClr val="accent2">
                    <a:shade val="100000"/>
                    <a:satMod val="115000"/>
                    <a:lumMod val="92000"/>
                  </a:schemeClr>
                </a:gs>
              </a:gsLst>
              <a:lin ang="0" scaled="1"/>
              <a:tileRect/>
            </a:gra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08" name="TextBox 107"/>
            <p:cNvSpPr txBox="1"/>
            <p:nvPr/>
          </p:nvSpPr>
          <p:spPr>
            <a:xfrm>
              <a:off x="1374772" y="2058242"/>
              <a:ext cx="385042" cy="523220"/>
            </a:xfrm>
            <a:prstGeom prst="rect">
              <a:avLst/>
            </a:prstGeom>
            <a:noFill/>
            <a:effectLst/>
          </p:spPr>
          <p:txBody>
            <a:bodyPr wrap="none">
              <a:spAutoFit/>
            </a:bodyPr>
            <a:lstStyle/>
            <a:p>
              <a:pPr eaLnBrk="1" fontAlgn="auto" hangingPunct="1">
                <a:spcBef>
                  <a:spcPts val="0"/>
                </a:spcBef>
                <a:spcAft>
                  <a:spcPts val="0"/>
                </a:spcAft>
                <a:defRPr/>
              </a:pPr>
              <a:r>
                <a:rPr lang="en-US" sz="2800" b="1">
                  <a:solidFill>
                    <a:schemeClr val="bg1"/>
                  </a:solidFill>
                  <a:latin typeface="+mn-lt"/>
                </a:rPr>
                <a:t>1</a:t>
              </a:r>
            </a:p>
          </p:txBody>
        </p:sp>
        <p:sp>
          <p:nvSpPr>
            <p:cNvPr id="109" name="TextBox 108"/>
            <p:cNvSpPr txBox="1"/>
            <p:nvPr/>
          </p:nvSpPr>
          <p:spPr>
            <a:xfrm>
              <a:off x="1374772" y="2481164"/>
              <a:ext cx="385042" cy="523220"/>
            </a:xfrm>
            <a:prstGeom prst="rect">
              <a:avLst/>
            </a:prstGeom>
            <a:noFill/>
            <a:effectLst/>
          </p:spPr>
          <p:txBody>
            <a:bodyPr wrap="none">
              <a:spAutoFit/>
            </a:bodyPr>
            <a:lstStyle/>
            <a:p>
              <a:pPr eaLnBrk="1" fontAlgn="auto" hangingPunct="1">
                <a:spcBef>
                  <a:spcPts val="0"/>
                </a:spcBef>
                <a:spcAft>
                  <a:spcPts val="0"/>
                </a:spcAft>
                <a:defRPr/>
              </a:pPr>
              <a:r>
                <a:rPr lang="en-US" sz="2800" b="1">
                  <a:solidFill>
                    <a:schemeClr val="bg1"/>
                  </a:solidFill>
                  <a:latin typeface="+mn-lt"/>
                </a:rPr>
                <a:t>2</a:t>
              </a:r>
            </a:p>
          </p:txBody>
        </p:sp>
        <p:sp>
          <p:nvSpPr>
            <p:cNvPr id="110" name="TextBox 109"/>
            <p:cNvSpPr txBox="1"/>
            <p:nvPr/>
          </p:nvSpPr>
          <p:spPr>
            <a:xfrm>
              <a:off x="1374772" y="2931377"/>
              <a:ext cx="385042" cy="523220"/>
            </a:xfrm>
            <a:prstGeom prst="rect">
              <a:avLst/>
            </a:prstGeom>
            <a:noFill/>
            <a:effectLst/>
          </p:spPr>
          <p:txBody>
            <a:bodyPr wrap="none">
              <a:spAutoFit/>
            </a:bodyPr>
            <a:lstStyle/>
            <a:p>
              <a:pPr eaLnBrk="1" fontAlgn="auto" hangingPunct="1">
                <a:spcBef>
                  <a:spcPts val="0"/>
                </a:spcBef>
                <a:spcAft>
                  <a:spcPts val="0"/>
                </a:spcAft>
                <a:defRPr/>
              </a:pPr>
              <a:r>
                <a:rPr lang="en-US" sz="2800" b="1">
                  <a:solidFill>
                    <a:schemeClr val="bg1"/>
                  </a:solidFill>
                  <a:latin typeface="+mn-lt"/>
                </a:rPr>
                <a:t>3</a:t>
              </a:r>
            </a:p>
          </p:txBody>
        </p:sp>
        <p:sp>
          <p:nvSpPr>
            <p:cNvPr id="111" name="TextBox 110"/>
            <p:cNvSpPr txBox="1"/>
            <p:nvPr/>
          </p:nvSpPr>
          <p:spPr>
            <a:xfrm>
              <a:off x="1374772" y="3357161"/>
              <a:ext cx="385042" cy="523220"/>
            </a:xfrm>
            <a:prstGeom prst="rect">
              <a:avLst/>
            </a:prstGeom>
            <a:noFill/>
            <a:effectLst/>
          </p:spPr>
          <p:txBody>
            <a:bodyPr wrap="none">
              <a:spAutoFit/>
            </a:bodyPr>
            <a:lstStyle/>
            <a:p>
              <a:pPr eaLnBrk="1" fontAlgn="auto" hangingPunct="1">
                <a:spcBef>
                  <a:spcPts val="0"/>
                </a:spcBef>
                <a:spcAft>
                  <a:spcPts val="0"/>
                </a:spcAft>
                <a:defRPr/>
              </a:pPr>
              <a:r>
                <a:rPr lang="en-US" sz="2800" b="1">
                  <a:solidFill>
                    <a:schemeClr val="bg1"/>
                  </a:solidFill>
                  <a:latin typeface="+mn-lt"/>
                </a:rPr>
                <a:t>4</a:t>
              </a:r>
            </a:p>
          </p:txBody>
        </p:sp>
        <p:sp>
          <p:nvSpPr>
            <p:cNvPr id="112" name="TextBox 111"/>
            <p:cNvSpPr txBox="1"/>
            <p:nvPr/>
          </p:nvSpPr>
          <p:spPr>
            <a:xfrm>
              <a:off x="1804267" y="2135187"/>
              <a:ext cx="1692323" cy="369332"/>
            </a:xfrm>
            <a:prstGeom prst="rect">
              <a:avLst/>
            </a:prstGeom>
            <a:noFill/>
            <a:effectLst/>
          </p:spPr>
          <p:txBody>
            <a:bodyPr wrap="none">
              <a:spAutoFit/>
            </a:bodyPr>
            <a:lstStyle/>
            <a:p>
              <a:pPr eaLnBrk="1" fontAlgn="auto" hangingPunct="1">
                <a:spcBef>
                  <a:spcPts val="0"/>
                </a:spcBef>
                <a:spcAft>
                  <a:spcPts val="0"/>
                </a:spcAft>
                <a:defRPr/>
              </a:pPr>
              <a:r>
                <a:rPr lang="en-US" smtClean="0">
                  <a:solidFill>
                    <a:schemeClr val="bg1"/>
                  </a:solidFill>
                  <a:latin typeface="+mn-lt"/>
                </a:rPr>
                <a:t>Create Test Plan</a:t>
              </a:r>
              <a:endParaRPr lang="en-US">
                <a:solidFill>
                  <a:schemeClr val="bg1"/>
                </a:solidFill>
                <a:latin typeface="+mn-lt"/>
              </a:endParaRPr>
            </a:p>
          </p:txBody>
        </p:sp>
        <p:sp>
          <p:nvSpPr>
            <p:cNvPr id="113" name="TextBox 112"/>
            <p:cNvSpPr txBox="1"/>
            <p:nvPr/>
          </p:nvSpPr>
          <p:spPr>
            <a:xfrm>
              <a:off x="1804267" y="2558109"/>
              <a:ext cx="1770869" cy="369332"/>
            </a:xfrm>
            <a:prstGeom prst="rect">
              <a:avLst/>
            </a:prstGeom>
            <a:noFill/>
            <a:effectLst/>
          </p:spPr>
          <p:txBody>
            <a:bodyPr wrap="none">
              <a:spAutoFit/>
            </a:bodyPr>
            <a:lstStyle/>
            <a:p>
              <a:pPr eaLnBrk="1" fontAlgn="auto" hangingPunct="1">
                <a:spcBef>
                  <a:spcPts val="0"/>
                </a:spcBef>
                <a:spcAft>
                  <a:spcPts val="0"/>
                </a:spcAft>
                <a:defRPr/>
              </a:pPr>
              <a:r>
                <a:rPr lang="en-US" smtClean="0">
                  <a:solidFill>
                    <a:schemeClr val="bg1"/>
                  </a:solidFill>
                </a:rPr>
                <a:t>Create Test Case</a:t>
              </a:r>
              <a:endParaRPr lang="en-US">
                <a:solidFill>
                  <a:schemeClr val="bg1"/>
                </a:solidFill>
                <a:latin typeface="+mn-lt"/>
              </a:endParaRPr>
            </a:p>
          </p:txBody>
        </p:sp>
        <p:sp>
          <p:nvSpPr>
            <p:cNvPr id="114" name="TextBox 113"/>
            <p:cNvSpPr txBox="1"/>
            <p:nvPr/>
          </p:nvSpPr>
          <p:spPr>
            <a:xfrm>
              <a:off x="1804267" y="3008321"/>
              <a:ext cx="1797415" cy="369332"/>
            </a:xfrm>
            <a:prstGeom prst="rect">
              <a:avLst/>
            </a:prstGeom>
            <a:noFill/>
            <a:effectLst/>
          </p:spPr>
          <p:txBody>
            <a:bodyPr wrap="none">
              <a:spAutoFit/>
            </a:bodyPr>
            <a:lstStyle/>
            <a:p>
              <a:pPr eaLnBrk="1" fontAlgn="auto" hangingPunct="1">
                <a:spcBef>
                  <a:spcPts val="0"/>
                </a:spcBef>
                <a:spcAft>
                  <a:spcPts val="0"/>
                </a:spcAft>
                <a:defRPr/>
              </a:pPr>
              <a:r>
                <a:rPr lang="en-US" smtClean="0">
                  <a:solidFill>
                    <a:schemeClr val="bg1"/>
                  </a:solidFill>
                  <a:latin typeface="+mn-lt"/>
                </a:rPr>
                <a:t>Review Test Case</a:t>
              </a:r>
              <a:endParaRPr lang="en-US">
                <a:solidFill>
                  <a:schemeClr val="bg1"/>
                </a:solidFill>
                <a:latin typeface="+mn-lt"/>
              </a:endParaRPr>
            </a:p>
          </p:txBody>
        </p:sp>
        <p:sp>
          <p:nvSpPr>
            <p:cNvPr id="115" name="TextBox 114"/>
            <p:cNvSpPr txBox="1"/>
            <p:nvPr/>
          </p:nvSpPr>
          <p:spPr>
            <a:xfrm>
              <a:off x="1804267" y="3434102"/>
              <a:ext cx="1339021" cy="369332"/>
            </a:xfrm>
            <a:prstGeom prst="rect">
              <a:avLst/>
            </a:prstGeom>
            <a:noFill/>
            <a:effectLst/>
          </p:spPr>
          <p:txBody>
            <a:bodyPr wrap="none">
              <a:spAutoFit/>
            </a:bodyPr>
            <a:lstStyle/>
            <a:p>
              <a:pPr eaLnBrk="1" fontAlgn="auto" hangingPunct="1">
                <a:spcBef>
                  <a:spcPts val="0"/>
                </a:spcBef>
                <a:spcAft>
                  <a:spcPts val="0"/>
                </a:spcAft>
                <a:defRPr/>
              </a:pPr>
              <a:r>
                <a:rPr lang="en-US" smtClean="0">
                  <a:solidFill>
                    <a:schemeClr val="bg1"/>
                  </a:solidFill>
                  <a:latin typeface="+mn-lt"/>
                </a:rPr>
                <a:t>Execute Test</a:t>
              </a:r>
              <a:endParaRPr lang="en-US">
                <a:solidFill>
                  <a:schemeClr val="bg1"/>
                </a:solidFill>
                <a:latin typeface="+mn-lt"/>
              </a:endParaRPr>
            </a:p>
          </p:txBody>
        </p:sp>
      </p:grpSp>
      <p:sp>
        <p:nvSpPr>
          <p:cNvPr id="128" name="Trapezoid 127"/>
          <p:cNvSpPr/>
          <p:nvPr/>
        </p:nvSpPr>
        <p:spPr>
          <a:xfrm rot="16200000">
            <a:off x="1090435" y="4281076"/>
            <a:ext cx="438813" cy="59529"/>
          </a:xfrm>
          <a:prstGeom prst="trapezoid">
            <a:avLst>
              <a:gd name="adj" fmla="val 69837"/>
            </a:avLst>
          </a:prstGeom>
          <a:solidFill>
            <a:schemeClr val="accent2">
              <a:lumMod val="5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29" name="Pentagon 128"/>
          <p:cNvSpPr/>
          <p:nvPr/>
        </p:nvSpPr>
        <p:spPr>
          <a:xfrm>
            <a:off x="1280075" y="4117100"/>
            <a:ext cx="2464885" cy="383209"/>
          </a:xfrm>
          <a:prstGeom prst="homePlate">
            <a:avLst>
              <a:gd name="adj" fmla="val 36274"/>
            </a:avLst>
          </a:prstGeom>
          <a:solidFill>
            <a:srgbClr val="FFC000"/>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30" name="TextBox 129"/>
          <p:cNvSpPr txBox="1"/>
          <p:nvPr/>
        </p:nvSpPr>
        <p:spPr>
          <a:xfrm>
            <a:off x="1339603" y="4040578"/>
            <a:ext cx="367408" cy="523220"/>
          </a:xfrm>
          <a:prstGeom prst="rect">
            <a:avLst/>
          </a:prstGeom>
          <a:noFill/>
          <a:effectLst/>
        </p:spPr>
        <p:txBody>
          <a:bodyPr wrap="none">
            <a:spAutoFit/>
          </a:bodyPr>
          <a:lstStyle/>
          <a:p>
            <a:pPr eaLnBrk="1" fontAlgn="auto" hangingPunct="1">
              <a:spcBef>
                <a:spcPts val="0"/>
              </a:spcBef>
              <a:spcAft>
                <a:spcPts val="0"/>
              </a:spcAft>
              <a:defRPr/>
            </a:pPr>
            <a:r>
              <a:rPr lang="en-US" sz="2800" b="1">
                <a:solidFill>
                  <a:schemeClr val="bg1"/>
                </a:solidFill>
              </a:rPr>
              <a:t>5</a:t>
            </a:r>
            <a:endParaRPr lang="en-US" sz="2800" b="1">
              <a:solidFill>
                <a:schemeClr val="bg1"/>
              </a:solidFill>
              <a:latin typeface="+mn-lt"/>
            </a:endParaRPr>
          </a:p>
        </p:txBody>
      </p:sp>
      <p:sp>
        <p:nvSpPr>
          <p:cNvPr id="131" name="TextBox 130"/>
          <p:cNvSpPr txBox="1"/>
          <p:nvPr/>
        </p:nvSpPr>
        <p:spPr>
          <a:xfrm>
            <a:off x="1769098" y="4117522"/>
            <a:ext cx="915635" cy="369332"/>
          </a:xfrm>
          <a:prstGeom prst="rect">
            <a:avLst/>
          </a:prstGeom>
          <a:noFill/>
          <a:effectLst/>
        </p:spPr>
        <p:txBody>
          <a:bodyPr wrap="none">
            <a:spAutoFit/>
          </a:bodyPr>
          <a:lstStyle/>
          <a:p>
            <a:pPr eaLnBrk="1" fontAlgn="auto" hangingPunct="1">
              <a:spcBef>
                <a:spcPts val="0"/>
              </a:spcBef>
              <a:spcAft>
                <a:spcPts val="0"/>
              </a:spcAft>
              <a:defRPr/>
            </a:pPr>
            <a:r>
              <a:rPr lang="en-US" smtClean="0">
                <a:solidFill>
                  <a:schemeClr val="bg1"/>
                </a:solidFill>
                <a:latin typeface="+mn-lt"/>
              </a:rPr>
              <a:t>Log bug</a:t>
            </a:r>
            <a:endParaRPr lang="en-US">
              <a:solidFill>
                <a:schemeClr val="bg1"/>
              </a:solidFill>
              <a:latin typeface="+mn-lt"/>
            </a:endParaRPr>
          </a:p>
        </p:txBody>
      </p:sp>
      <p:sp>
        <p:nvSpPr>
          <p:cNvPr id="132" name="Trapezoid 131"/>
          <p:cNvSpPr/>
          <p:nvPr/>
        </p:nvSpPr>
        <p:spPr>
          <a:xfrm rot="16200000">
            <a:off x="1097559" y="4753302"/>
            <a:ext cx="424567" cy="59529"/>
          </a:xfrm>
          <a:prstGeom prst="trapezoid">
            <a:avLst>
              <a:gd name="adj" fmla="val 69837"/>
            </a:avLst>
          </a:prstGeom>
          <a:solidFill>
            <a:schemeClr val="accent2">
              <a:lumMod val="5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33" name="Pentagon 132"/>
          <p:cNvSpPr/>
          <p:nvPr/>
        </p:nvSpPr>
        <p:spPr>
          <a:xfrm>
            <a:off x="1280075" y="4597030"/>
            <a:ext cx="2464885" cy="370769"/>
          </a:xfrm>
          <a:prstGeom prst="homePlate">
            <a:avLst>
              <a:gd name="adj" fmla="val 36274"/>
            </a:avLst>
          </a:prstGeom>
          <a:solidFill>
            <a:schemeClr val="accent2">
              <a:lumMod val="60000"/>
              <a:lumOff val="4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34" name="TextBox 133"/>
          <p:cNvSpPr txBox="1"/>
          <p:nvPr/>
        </p:nvSpPr>
        <p:spPr>
          <a:xfrm>
            <a:off x="1339603" y="4524514"/>
            <a:ext cx="367408" cy="523220"/>
          </a:xfrm>
          <a:prstGeom prst="rect">
            <a:avLst/>
          </a:prstGeom>
          <a:noFill/>
          <a:effectLst/>
        </p:spPr>
        <p:txBody>
          <a:bodyPr wrap="none">
            <a:spAutoFit/>
          </a:bodyPr>
          <a:lstStyle/>
          <a:p>
            <a:pPr eaLnBrk="1" fontAlgn="auto" hangingPunct="1">
              <a:spcBef>
                <a:spcPts val="0"/>
              </a:spcBef>
              <a:spcAft>
                <a:spcPts val="0"/>
              </a:spcAft>
              <a:defRPr/>
            </a:pPr>
            <a:r>
              <a:rPr lang="en-US" sz="2800" b="1">
                <a:solidFill>
                  <a:schemeClr val="bg1"/>
                </a:solidFill>
              </a:rPr>
              <a:t>6</a:t>
            </a:r>
            <a:endParaRPr lang="en-US" sz="2800" b="1">
              <a:solidFill>
                <a:schemeClr val="bg1"/>
              </a:solidFill>
              <a:latin typeface="+mn-lt"/>
            </a:endParaRPr>
          </a:p>
        </p:txBody>
      </p:sp>
      <p:sp>
        <p:nvSpPr>
          <p:cNvPr id="135" name="TextBox 134"/>
          <p:cNvSpPr txBox="1"/>
          <p:nvPr/>
        </p:nvSpPr>
        <p:spPr>
          <a:xfrm>
            <a:off x="1769098" y="4601458"/>
            <a:ext cx="862737" cy="369332"/>
          </a:xfrm>
          <a:prstGeom prst="rect">
            <a:avLst/>
          </a:prstGeom>
          <a:noFill/>
          <a:effectLst/>
        </p:spPr>
        <p:txBody>
          <a:bodyPr wrap="none">
            <a:spAutoFit/>
          </a:bodyPr>
          <a:lstStyle/>
          <a:p>
            <a:pPr eaLnBrk="1" fontAlgn="auto" hangingPunct="1">
              <a:spcBef>
                <a:spcPts val="0"/>
              </a:spcBef>
              <a:spcAft>
                <a:spcPts val="0"/>
              </a:spcAft>
              <a:defRPr/>
            </a:pPr>
            <a:r>
              <a:rPr lang="en-US" smtClean="0">
                <a:solidFill>
                  <a:schemeClr val="bg1"/>
                </a:solidFill>
                <a:latin typeface="+mn-lt"/>
              </a:rPr>
              <a:t>Re-test</a:t>
            </a:r>
            <a:endParaRPr lang="en-US">
              <a:solidFill>
                <a:schemeClr val="bg1"/>
              </a:solidFill>
              <a:latin typeface="+mn-lt"/>
            </a:endParaRPr>
          </a:p>
        </p:txBody>
      </p:sp>
      <p:sp>
        <p:nvSpPr>
          <p:cNvPr id="136" name="Trapezoid 135"/>
          <p:cNvSpPr/>
          <p:nvPr/>
        </p:nvSpPr>
        <p:spPr>
          <a:xfrm rot="16200000">
            <a:off x="1101949" y="5201768"/>
            <a:ext cx="416195" cy="59529"/>
          </a:xfrm>
          <a:prstGeom prst="trapezoid">
            <a:avLst>
              <a:gd name="adj" fmla="val 69837"/>
            </a:avLst>
          </a:prstGeom>
          <a:solidFill>
            <a:schemeClr val="accent2">
              <a:lumMod val="5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37" name="Pentagon 136"/>
          <p:cNvSpPr/>
          <p:nvPr/>
        </p:nvSpPr>
        <p:spPr>
          <a:xfrm>
            <a:off x="1291798" y="5060211"/>
            <a:ext cx="2464886" cy="363458"/>
          </a:xfrm>
          <a:prstGeom prst="homePlate">
            <a:avLst>
              <a:gd name="adj" fmla="val 36274"/>
            </a:avLst>
          </a:prstGeom>
          <a:solidFill>
            <a:schemeClr val="accent1">
              <a:lumMod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38" name="TextBox 137"/>
          <p:cNvSpPr txBox="1"/>
          <p:nvPr/>
        </p:nvSpPr>
        <p:spPr>
          <a:xfrm>
            <a:off x="1339807" y="4988816"/>
            <a:ext cx="367408" cy="523220"/>
          </a:xfrm>
          <a:prstGeom prst="rect">
            <a:avLst/>
          </a:prstGeom>
          <a:noFill/>
          <a:effectLst/>
        </p:spPr>
        <p:txBody>
          <a:bodyPr wrap="none">
            <a:spAutoFit/>
          </a:bodyPr>
          <a:lstStyle/>
          <a:p>
            <a:pPr eaLnBrk="1" fontAlgn="auto" hangingPunct="1">
              <a:spcBef>
                <a:spcPts val="0"/>
              </a:spcBef>
              <a:spcAft>
                <a:spcPts val="0"/>
              </a:spcAft>
              <a:defRPr/>
            </a:pPr>
            <a:r>
              <a:rPr lang="en-US" sz="2800" b="1">
                <a:solidFill>
                  <a:schemeClr val="bg1"/>
                </a:solidFill>
              </a:rPr>
              <a:t>7</a:t>
            </a:r>
            <a:endParaRPr lang="en-US" sz="2800" b="1">
              <a:solidFill>
                <a:schemeClr val="bg1"/>
              </a:solidFill>
              <a:latin typeface="+mn-lt"/>
            </a:endParaRPr>
          </a:p>
        </p:txBody>
      </p:sp>
      <p:sp>
        <p:nvSpPr>
          <p:cNvPr id="139" name="TextBox 138"/>
          <p:cNvSpPr txBox="1"/>
          <p:nvPr/>
        </p:nvSpPr>
        <p:spPr>
          <a:xfrm>
            <a:off x="1769302" y="5065760"/>
            <a:ext cx="1975862" cy="369332"/>
          </a:xfrm>
          <a:prstGeom prst="rect">
            <a:avLst/>
          </a:prstGeom>
          <a:noFill/>
          <a:effectLst/>
        </p:spPr>
        <p:txBody>
          <a:bodyPr wrap="none">
            <a:spAutoFit/>
          </a:bodyPr>
          <a:lstStyle/>
          <a:p>
            <a:pPr eaLnBrk="1" fontAlgn="auto" hangingPunct="1">
              <a:spcBef>
                <a:spcPts val="0"/>
              </a:spcBef>
              <a:spcAft>
                <a:spcPts val="0"/>
              </a:spcAft>
              <a:defRPr/>
            </a:pPr>
            <a:r>
              <a:rPr lang="en-US" smtClean="0">
                <a:solidFill>
                  <a:schemeClr val="bg1"/>
                </a:solidFill>
                <a:latin typeface="+mn-lt"/>
              </a:rPr>
              <a:t>Create Test Report</a:t>
            </a:r>
            <a:endParaRPr lang="en-US">
              <a:solidFill>
                <a:schemeClr val="bg1"/>
              </a:solidFill>
              <a:latin typeface="+mn-lt"/>
            </a:endParaRPr>
          </a:p>
        </p:txBody>
      </p:sp>
      <p:sp>
        <p:nvSpPr>
          <p:cNvPr id="140" name="AutoShape 3"/>
          <p:cNvSpPr>
            <a:spLocks noChangeArrowheads="1"/>
          </p:cNvSpPr>
          <p:nvPr/>
        </p:nvSpPr>
        <p:spPr bwMode="gray">
          <a:xfrm>
            <a:off x="4857156" y="1420118"/>
            <a:ext cx="6804413" cy="4843613"/>
          </a:xfrm>
          <a:prstGeom prst="roundRect">
            <a:avLst>
              <a:gd name="adj" fmla="val 8097"/>
            </a:avLst>
          </a:prstGeom>
          <a:solidFill>
            <a:schemeClr val="accent5">
              <a:lumMod val="60000"/>
              <a:lumOff val="40000"/>
            </a:schemeClr>
          </a:solidFill>
          <a:ln w="9525">
            <a:solidFill>
              <a:srgbClr val="333333"/>
            </a:solidFill>
            <a:prstDash val="dash"/>
            <a:round/>
            <a:headEnd/>
            <a:tailEnd/>
          </a:ln>
          <a:effectLst>
            <a:outerShdw blurRad="50800" dist="38100" dir="8100000" algn="tr" rotWithShape="0">
              <a:prstClr val="black">
                <a:alpha val="40000"/>
              </a:prstClr>
            </a:outerShdw>
          </a:effectLst>
        </p:spPr>
        <p:txBody>
          <a:bodyPr wrap="none" anchor="ctr"/>
          <a:lstStyle/>
          <a:p>
            <a:endParaRPr lang="en-US"/>
          </a:p>
        </p:txBody>
      </p:sp>
      <p:sp>
        <p:nvSpPr>
          <p:cNvPr id="53" name="Content Placeholder 2"/>
          <p:cNvSpPr txBox="1">
            <a:spLocks/>
          </p:cNvSpPr>
          <p:nvPr/>
        </p:nvSpPr>
        <p:spPr>
          <a:xfrm>
            <a:off x="4950096" y="1591121"/>
            <a:ext cx="6479904" cy="428847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mtClean="0">
                <a:latin typeface="Arial" panose="020B0604020202020204" pitchFamily="34" charset="0"/>
                <a:cs typeface="Arial" panose="020B0604020202020204" pitchFamily="34" charset="0"/>
              </a:rPr>
              <a:t>Base on SRS, create test case:</a:t>
            </a:r>
          </a:p>
          <a:p>
            <a:pPr>
              <a:buFont typeface="Wingdings" panose="05000000000000000000" pitchFamily="2" charset="2"/>
              <a:buChar char="v"/>
            </a:pPr>
            <a:r>
              <a:rPr lang="en-US" smtClean="0">
                <a:latin typeface="Arial" panose="020B0604020202020204" pitchFamily="34" charset="0"/>
                <a:cs typeface="Arial" panose="020B0604020202020204" pitchFamily="34" charset="0"/>
              </a:rPr>
              <a:t> Unit test case</a:t>
            </a:r>
          </a:p>
          <a:p>
            <a:pPr>
              <a:buFont typeface="Wingdings" panose="05000000000000000000" pitchFamily="2" charset="2"/>
              <a:buChar char="v"/>
            </a:pPr>
            <a:r>
              <a:rPr lang="en-US" smtClean="0">
                <a:latin typeface="Arial" panose="020B0604020202020204" pitchFamily="34" charset="0"/>
                <a:cs typeface="Arial" panose="020B0604020202020204" pitchFamily="34" charset="0"/>
              </a:rPr>
              <a:t> Integration test case</a:t>
            </a:r>
          </a:p>
          <a:p>
            <a:pPr>
              <a:buFont typeface="Wingdings" panose="05000000000000000000" pitchFamily="2" charset="2"/>
              <a:buChar char="v"/>
            </a:pPr>
            <a:r>
              <a:rPr lang="en-US" smtClean="0">
                <a:latin typeface="Arial" panose="020B0604020202020204" pitchFamily="34" charset="0"/>
                <a:cs typeface="Arial" panose="020B0604020202020204" pitchFamily="34" charset="0"/>
              </a:rPr>
              <a:t> System test case</a:t>
            </a:r>
          </a:p>
          <a:p>
            <a:pPr>
              <a:buFont typeface="Wingdings" panose="05000000000000000000" pitchFamily="2" charset="2"/>
              <a:buChar char="v"/>
            </a:pPr>
            <a:r>
              <a:rPr lang="en-US" smtClean="0">
                <a:latin typeface="Arial" panose="020B0604020202020204" pitchFamily="34" charset="0"/>
                <a:cs typeface="Arial" panose="020B0604020202020204" pitchFamily="34" charset="0"/>
              </a:rPr>
              <a:t> Acceptance test case</a:t>
            </a:r>
            <a:endParaRPr lang="en-US">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5622794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46000">
              <a:schemeClr val="bg1">
                <a:lumMod val="95000"/>
              </a:schemeClr>
            </a:gs>
            <a:gs pos="100000">
              <a:schemeClr val="bg1">
                <a:lumMod val="75000"/>
              </a:schemeClr>
            </a:gs>
          </a:gsLst>
          <a:path path="circle">
            <a:fillToRect l="50000" t="130000" r="50000" b="-30000"/>
          </a:path>
        </a:gradFill>
        <a:effectLst/>
      </p:bgPr>
    </p:bg>
    <p:spTree>
      <p:nvGrpSpPr>
        <p:cNvPr id="1" name=""/>
        <p:cNvGrpSpPr/>
        <p:nvPr/>
      </p:nvGrpSpPr>
      <p:grpSpPr>
        <a:xfrm>
          <a:off x="0" y="0"/>
          <a:ext cx="0" cy="0"/>
          <a:chOff x="0" y="0"/>
          <a:chExt cx="0" cy="0"/>
        </a:xfrm>
      </p:grpSpPr>
      <p:grpSp>
        <p:nvGrpSpPr>
          <p:cNvPr id="2" name="Group 1"/>
          <p:cNvGrpSpPr/>
          <p:nvPr/>
        </p:nvGrpSpPr>
        <p:grpSpPr>
          <a:xfrm>
            <a:off x="0" y="6476870"/>
            <a:ext cx="12192000" cy="423333"/>
            <a:chOff x="0" y="6434667"/>
            <a:chExt cx="12192000" cy="423333"/>
          </a:xfrm>
          <a:solidFill>
            <a:schemeClr val="accent4"/>
          </a:solidFill>
        </p:grpSpPr>
        <p:sp>
          <p:nvSpPr>
            <p:cNvPr id="3" name="Rectangle 2"/>
            <p:cNvSpPr/>
            <p:nvPr/>
          </p:nvSpPr>
          <p:spPr>
            <a:xfrm>
              <a:off x="0" y="6434667"/>
              <a:ext cx="12192000" cy="42333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80189" y="6461667"/>
              <a:ext cx="2995629" cy="369332"/>
            </a:xfrm>
            <a:prstGeom prst="rect">
              <a:avLst/>
            </a:prstGeom>
            <a:grpFill/>
          </p:spPr>
          <p:txBody>
            <a:bodyPr wrap="square" rtlCol="0">
              <a:spAutoFit/>
            </a:bodyPr>
            <a:lstStyle/>
            <a:p>
              <a:r>
                <a:rPr lang="ja-JP" altLang="en-US" smtClean="0">
                  <a:solidFill>
                    <a:schemeClr val="bg1"/>
                  </a:solidFill>
                  <a:latin typeface="Arial" panose="020B0604020202020204" pitchFamily="34" charset="0"/>
                  <a:cs typeface="Arial" panose="020B0604020202020204" pitchFamily="34" charset="0"/>
                </a:rPr>
                <a:t>導入 </a:t>
              </a:r>
              <a:r>
                <a:rPr lang="en-US" altLang="ja-JP" smtClean="0">
                  <a:solidFill>
                    <a:schemeClr val="bg1"/>
                  </a:solidFill>
                  <a:latin typeface="Arial" panose="020B0604020202020204" pitchFamily="34" charset="0"/>
                  <a:cs typeface="Arial" panose="020B0604020202020204" pitchFamily="34" charset="0"/>
                </a:rPr>
                <a:t>Introduction</a:t>
              </a:r>
              <a:endParaRPr lang="en-US" b="1" dirty="0">
                <a:solidFill>
                  <a:schemeClr val="bg1"/>
                </a:solidFill>
                <a:latin typeface="Arial" panose="020B0604020202020204" pitchFamily="34" charset="0"/>
                <a:cs typeface="Arial" panose="020B0604020202020204" pitchFamily="34" charset="0"/>
              </a:endParaRPr>
            </a:p>
          </p:txBody>
        </p:sp>
        <p:pic>
          <p:nvPicPr>
            <p:cNvPr id="5"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10903861" y="6498991"/>
              <a:ext cx="851179" cy="262447"/>
            </a:xfrm>
            <a:prstGeom prst="rect">
              <a:avLst/>
            </a:prstGeom>
            <a:grpFill/>
            <a:extLst/>
          </p:spPr>
        </p:pic>
      </p:grpSp>
      <p:sp>
        <p:nvSpPr>
          <p:cNvPr id="6" name="Rectangle 5"/>
          <p:cNvSpPr/>
          <p:nvPr/>
        </p:nvSpPr>
        <p:spPr>
          <a:xfrm>
            <a:off x="0" y="199293"/>
            <a:ext cx="12192000" cy="914400"/>
          </a:xfrm>
          <a:prstGeom prst="rect">
            <a:avLst/>
          </a:prstGeom>
          <a:solidFill>
            <a:srgbClr val="188ED6"/>
          </a:solidFill>
          <a:ln>
            <a:noFill/>
          </a:ln>
          <a:effectLst>
            <a:outerShdw blurRad="63500" dist="38100" dir="5400000" sx="101000" sy="101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1" y="302550"/>
            <a:ext cx="12192002" cy="1323439"/>
          </a:xfrm>
          <a:prstGeom prst="rect">
            <a:avLst/>
          </a:prstGeom>
          <a:noFill/>
        </p:spPr>
        <p:txBody>
          <a:bodyPr wrap="square" rtlCol="0">
            <a:spAutoFit/>
          </a:bodyPr>
          <a:lstStyle/>
          <a:p>
            <a:r>
              <a:rPr lang="en-US" sz="4000" smtClean="0">
                <a:solidFill>
                  <a:schemeClr val="bg1"/>
                </a:solidFill>
              </a:rPr>
              <a:t>1.1. </a:t>
            </a:r>
            <a:r>
              <a:rPr lang="ja-JP" altLang="en-US" sz="4000" smtClean="0">
                <a:solidFill>
                  <a:schemeClr val="bg1"/>
                </a:solidFill>
              </a:rPr>
              <a:t>現</a:t>
            </a:r>
            <a:r>
              <a:rPr lang="ja-JP" altLang="en-US" sz="4000">
                <a:solidFill>
                  <a:schemeClr val="bg1"/>
                </a:solidFill>
              </a:rPr>
              <a:t>在状況 </a:t>
            </a:r>
            <a:r>
              <a:rPr lang="en-US" altLang="ja-JP" sz="4000">
                <a:solidFill>
                  <a:schemeClr val="bg1"/>
                </a:solidFill>
              </a:rPr>
              <a:t> </a:t>
            </a:r>
            <a:r>
              <a:rPr lang="en-US" sz="4000">
                <a:solidFill>
                  <a:schemeClr val="bg1"/>
                </a:solidFill>
                <a:latin typeface="Arial" panose="020B0604020202020204" pitchFamily="34" charset="0"/>
                <a:cs typeface="Arial" panose="020B0604020202020204" pitchFamily="34" charset="0"/>
              </a:rPr>
              <a:t>Current Situation</a:t>
            </a:r>
          </a:p>
          <a:p>
            <a:pPr algn="ctr"/>
            <a:r>
              <a:rPr lang="en-US" sz="4000" smtClean="0">
                <a:solidFill>
                  <a:schemeClr val="bg1"/>
                </a:solidFill>
              </a:rPr>
              <a:t> </a:t>
            </a:r>
            <a:endParaRPr lang="en-US" sz="4000">
              <a:solidFill>
                <a:schemeClr val="bg1"/>
              </a:solidFill>
            </a:endParaRPr>
          </a:p>
        </p:txBody>
      </p:sp>
      <p:sp>
        <p:nvSpPr>
          <p:cNvPr id="8" name="Content Placeholder 2"/>
          <p:cNvSpPr txBox="1">
            <a:spLocks/>
          </p:cNvSpPr>
          <p:nvPr/>
        </p:nvSpPr>
        <p:spPr>
          <a:xfrm>
            <a:off x="1006838" y="2149295"/>
            <a:ext cx="10178323" cy="3593591"/>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buFont typeface="Wingdings" panose="05000000000000000000" pitchFamily="2" charset="2"/>
              <a:buChar char="ü"/>
            </a:pPr>
            <a:r>
              <a:rPr lang="en-US" sz="2400" smtClean="0">
                <a:solidFill>
                  <a:schemeClr val="accent4">
                    <a:lumMod val="50000"/>
                  </a:schemeClr>
                </a:solidFill>
                <a:latin typeface="Arial" panose="020B0604020202020204" pitchFamily="34" charset="0"/>
                <a:cs typeface="Arial" panose="020B0604020202020204" pitchFamily="34" charset="0"/>
              </a:rPr>
              <a:t>Vietnam is nation attract foreign labor candidates</a:t>
            </a:r>
          </a:p>
          <a:p>
            <a:pPr lvl="1">
              <a:lnSpc>
                <a:spcPct val="150000"/>
              </a:lnSpc>
              <a:buFont typeface="Wingdings" panose="05000000000000000000" pitchFamily="2" charset="2"/>
              <a:buChar char="Ø"/>
            </a:pPr>
            <a:r>
              <a:rPr lang="en-US" sz="1800" smtClean="0">
                <a:solidFill>
                  <a:schemeClr val="accent4">
                    <a:lumMod val="75000"/>
                  </a:schemeClr>
                </a:solidFill>
                <a:latin typeface="Arial" panose="020B0604020202020204" pitchFamily="34" charset="0"/>
                <a:cs typeface="Arial" panose="020B0604020202020204" pitchFamily="34" charset="0"/>
              </a:rPr>
              <a:t>More adapted to life in Vietnam</a:t>
            </a:r>
          </a:p>
          <a:p>
            <a:pPr>
              <a:lnSpc>
                <a:spcPct val="150000"/>
              </a:lnSpc>
              <a:buFont typeface="Wingdings" panose="05000000000000000000" pitchFamily="2" charset="2"/>
              <a:buChar char="ü"/>
            </a:pPr>
            <a:r>
              <a:rPr lang="en-US" sz="2400" smtClean="0">
                <a:solidFill>
                  <a:schemeClr val="accent4">
                    <a:lumMod val="50000"/>
                  </a:schemeClr>
                </a:solidFill>
                <a:latin typeface="Arial" panose="020B0604020202020204" pitchFamily="34" charset="0"/>
                <a:cs typeface="Arial" panose="020B0604020202020204" pitchFamily="34" charset="0"/>
              </a:rPr>
              <a:t>BUT</a:t>
            </a:r>
          </a:p>
          <a:p>
            <a:pPr lvl="1">
              <a:lnSpc>
                <a:spcPct val="150000"/>
              </a:lnSpc>
              <a:buFont typeface="Wingdings" panose="05000000000000000000" pitchFamily="2" charset="2"/>
              <a:buChar char="Ø"/>
            </a:pPr>
            <a:r>
              <a:rPr lang="en-US" sz="1800" smtClean="0">
                <a:solidFill>
                  <a:schemeClr val="accent4">
                    <a:lumMod val="75000"/>
                  </a:schemeClr>
                </a:solidFill>
                <a:latin typeface="Arial" panose="020B0604020202020204" pitchFamily="34" charset="0"/>
                <a:cs typeface="Arial" panose="020B0604020202020204" pitchFamily="34" charset="0"/>
              </a:rPr>
              <a:t>Vietnamese is not common in the world</a:t>
            </a:r>
          </a:p>
          <a:p>
            <a:pPr lvl="1">
              <a:lnSpc>
                <a:spcPct val="150000"/>
              </a:lnSpc>
              <a:buFont typeface="Wingdings" panose="05000000000000000000" pitchFamily="2" charset="2"/>
              <a:buChar char="Ø"/>
            </a:pPr>
            <a:r>
              <a:rPr lang="en-US" sz="1800" smtClean="0">
                <a:solidFill>
                  <a:schemeClr val="accent4">
                    <a:lumMod val="75000"/>
                  </a:schemeClr>
                </a:solidFill>
                <a:latin typeface="Arial" panose="020B0604020202020204" pitchFamily="34" charset="0"/>
                <a:cs typeface="Arial" panose="020B0604020202020204" pitchFamily="34" charset="0"/>
              </a:rPr>
              <a:t>It's a complex language</a:t>
            </a:r>
          </a:p>
          <a:p>
            <a:pPr lvl="1">
              <a:lnSpc>
                <a:spcPct val="150000"/>
              </a:lnSpc>
              <a:buFont typeface="Wingdings" panose="05000000000000000000" pitchFamily="2" charset="2"/>
              <a:buChar char="Ø"/>
            </a:pPr>
            <a:r>
              <a:rPr lang="en-US" sz="1800" smtClean="0">
                <a:solidFill>
                  <a:schemeClr val="accent4">
                    <a:lumMod val="75000"/>
                  </a:schemeClr>
                </a:solidFill>
                <a:latin typeface="Arial" panose="020B0604020202020204" pitchFamily="34" charset="0"/>
                <a:cs typeface="Arial" panose="020B0604020202020204" pitchFamily="34" charset="0"/>
              </a:rPr>
              <a:t>No many sites for Japanese people to learn Vietnamese.</a:t>
            </a:r>
            <a:endParaRPr lang="en-US" sz="1800">
              <a:solidFill>
                <a:schemeClr val="accent4">
                  <a:lumMod val="75000"/>
                </a:schemeClr>
              </a:solidFill>
              <a:latin typeface="Arial" panose="020B0604020202020204" pitchFamily="34" charset="0"/>
              <a:cs typeface="Arial" panose="020B0604020202020204" pitchFamily="34" charset="0"/>
            </a:endParaRP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32933" y="2400301"/>
            <a:ext cx="4122107" cy="3091580"/>
          </a:xfrm>
          <a:prstGeom prst="rect">
            <a:avLst/>
          </a:prstGeom>
        </p:spPr>
      </p:pic>
    </p:spTree>
    <p:extLst>
      <p:ext uri="{BB962C8B-B14F-4D97-AF65-F5344CB8AC3E}">
        <p14:creationId xmlns:p14="http://schemas.microsoft.com/office/powerpoint/2010/main" val="233461613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46000">
              <a:schemeClr val="bg1">
                <a:lumMod val="95000"/>
              </a:schemeClr>
            </a:gs>
            <a:gs pos="100000">
              <a:schemeClr val="bg1">
                <a:lumMod val="75000"/>
              </a:schemeClr>
            </a:gs>
          </a:gsLst>
          <a:path path="circle">
            <a:fillToRect l="50000" t="130000" r="50000" b="-30000"/>
          </a:path>
        </a:gradFill>
        <a:effectLst/>
      </p:bgPr>
    </p:bg>
    <p:spTree>
      <p:nvGrpSpPr>
        <p:cNvPr id="1" name=""/>
        <p:cNvGrpSpPr/>
        <p:nvPr/>
      </p:nvGrpSpPr>
      <p:grpSpPr>
        <a:xfrm>
          <a:off x="0" y="0"/>
          <a:ext cx="0" cy="0"/>
          <a:chOff x="0" y="0"/>
          <a:chExt cx="0" cy="0"/>
        </a:xfrm>
      </p:grpSpPr>
      <p:grpSp>
        <p:nvGrpSpPr>
          <p:cNvPr id="2" name="Group 1"/>
          <p:cNvGrpSpPr/>
          <p:nvPr/>
        </p:nvGrpSpPr>
        <p:grpSpPr>
          <a:xfrm>
            <a:off x="0" y="6476870"/>
            <a:ext cx="12192000" cy="427110"/>
            <a:chOff x="0" y="6434667"/>
            <a:chExt cx="12192000" cy="427110"/>
          </a:xfrm>
          <a:solidFill>
            <a:schemeClr val="accent4"/>
          </a:solidFill>
        </p:grpSpPr>
        <p:sp>
          <p:nvSpPr>
            <p:cNvPr id="3" name="Rectangle 2"/>
            <p:cNvSpPr/>
            <p:nvPr/>
          </p:nvSpPr>
          <p:spPr>
            <a:xfrm>
              <a:off x="0" y="6434667"/>
              <a:ext cx="12192000" cy="42333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80189" y="6461667"/>
              <a:ext cx="6344057" cy="400110"/>
            </a:xfrm>
            <a:prstGeom prst="rect">
              <a:avLst/>
            </a:prstGeom>
            <a:grpFill/>
          </p:spPr>
          <p:txBody>
            <a:bodyPr wrap="square" rtlCol="0">
              <a:spAutoFit/>
            </a:bodyPr>
            <a:lstStyle/>
            <a:p>
              <a:r>
                <a:rPr lang="ja-JP" altLang="en-US" sz="2000">
                  <a:solidFill>
                    <a:schemeClr val="bg1"/>
                  </a:solidFill>
                  <a:latin typeface="Arial" panose="020B0604020202020204" pitchFamily="34" charset="0"/>
                  <a:cs typeface="Arial" panose="020B0604020202020204" pitchFamily="34" charset="0"/>
                </a:rPr>
                <a:t>品質管理  </a:t>
              </a:r>
              <a:r>
                <a:rPr lang="en-US" altLang="ja-JP" sz="2000">
                  <a:solidFill>
                    <a:schemeClr val="bg1"/>
                  </a:solidFill>
                  <a:latin typeface="Arial" panose="020B0604020202020204" pitchFamily="34" charset="0"/>
                  <a:cs typeface="Arial" panose="020B0604020202020204" pitchFamily="34" charset="0"/>
                </a:rPr>
                <a:t>Quality Control</a:t>
              </a:r>
              <a:endParaRPr lang="en-US">
                <a:solidFill>
                  <a:schemeClr val="bg1"/>
                </a:solidFill>
              </a:endParaRPr>
            </a:p>
          </p:txBody>
        </p:sp>
        <p:pic>
          <p:nvPicPr>
            <p:cNvPr id="5"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10903861" y="6498991"/>
              <a:ext cx="851179" cy="262447"/>
            </a:xfrm>
            <a:prstGeom prst="rect">
              <a:avLst/>
            </a:prstGeom>
            <a:grpFill/>
            <a:extLst/>
          </p:spPr>
        </p:pic>
      </p:grpSp>
      <p:sp>
        <p:nvSpPr>
          <p:cNvPr id="6" name="Rectangle 5"/>
          <p:cNvSpPr/>
          <p:nvPr/>
        </p:nvSpPr>
        <p:spPr>
          <a:xfrm>
            <a:off x="0" y="199293"/>
            <a:ext cx="12192000" cy="914400"/>
          </a:xfrm>
          <a:prstGeom prst="rect">
            <a:avLst/>
          </a:prstGeom>
          <a:solidFill>
            <a:srgbClr val="188ED6"/>
          </a:solidFill>
          <a:ln>
            <a:noFill/>
          </a:ln>
          <a:effectLst>
            <a:outerShdw blurRad="63500" dist="38100" dir="5400000" sx="101000" sy="101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2" y="302550"/>
            <a:ext cx="12192002" cy="707886"/>
          </a:xfrm>
          <a:prstGeom prst="rect">
            <a:avLst/>
          </a:prstGeom>
          <a:noFill/>
        </p:spPr>
        <p:txBody>
          <a:bodyPr wrap="square" rtlCol="0">
            <a:spAutoFit/>
          </a:bodyPr>
          <a:lstStyle/>
          <a:p>
            <a:r>
              <a:rPr lang="en-US" altLang="ja-JP" sz="4000">
                <a:solidFill>
                  <a:schemeClr val="bg1"/>
                </a:solidFill>
              </a:rPr>
              <a:t>5.2.1 </a:t>
            </a:r>
            <a:r>
              <a:rPr lang="ja-JP" altLang="en-US" sz="4000">
                <a:solidFill>
                  <a:schemeClr val="bg1"/>
                </a:solidFill>
              </a:rPr>
              <a:t>テストのプロセス  </a:t>
            </a:r>
            <a:r>
              <a:rPr lang="en-US" altLang="ja-JP" sz="4000">
                <a:solidFill>
                  <a:schemeClr val="bg1"/>
                </a:solidFill>
              </a:rPr>
              <a:t>Test Process</a:t>
            </a:r>
            <a:endParaRPr lang="en-US" sz="3600">
              <a:solidFill>
                <a:schemeClr val="bg1"/>
              </a:solidFill>
            </a:endParaRPr>
          </a:p>
        </p:txBody>
      </p:sp>
      <p:pic>
        <p:nvPicPr>
          <p:cNvPr id="55" name="Picture 54"/>
          <p:cNvPicPr>
            <a:picLocks noChangeAspect="1"/>
          </p:cNvPicPr>
          <p:nvPr/>
        </p:nvPicPr>
        <p:blipFill rotWithShape="1">
          <a:blip r:embed="rId3">
            <a:extLst>
              <a:ext uri="{28A0092B-C50C-407E-A947-70E740481C1C}">
                <a14:useLocalDpi xmlns:a14="http://schemas.microsoft.com/office/drawing/2010/main" val="0"/>
              </a:ext>
            </a:extLst>
          </a:blip>
          <a:srcRect r="17751"/>
          <a:stretch/>
        </p:blipFill>
        <p:spPr>
          <a:xfrm>
            <a:off x="725538" y="2124576"/>
            <a:ext cx="11029501" cy="4249037"/>
          </a:xfrm>
          <a:prstGeom prst="rect">
            <a:avLst/>
          </a:prstGeom>
          <a:effectLst>
            <a:outerShdw blurRad="50800" dist="38100" dir="8100000" algn="tr" rotWithShape="0">
              <a:prstClr val="black">
                <a:alpha val="40000"/>
              </a:prstClr>
            </a:outerShdw>
          </a:effectLst>
        </p:spPr>
      </p:pic>
      <p:sp>
        <p:nvSpPr>
          <p:cNvPr id="56" name="Rectangle 55"/>
          <p:cNvSpPr/>
          <p:nvPr/>
        </p:nvSpPr>
        <p:spPr>
          <a:xfrm>
            <a:off x="322104" y="1333312"/>
            <a:ext cx="4753987" cy="502569"/>
          </a:xfrm>
          <a:prstGeom prst="rect">
            <a:avLst/>
          </a:prstGeom>
          <a:solidFill>
            <a:schemeClr val="accent4">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à coins arrondis 10"/>
          <p:cNvSpPr/>
          <p:nvPr/>
        </p:nvSpPr>
        <p:spPr>
          <a:xfrm>
            <a:off x="415889" y="1402388"/>
            <a:ext cx="4765711" cy="502569"/>
          </a:xfrm>
          <a:prstGeom prst="roundRect">
            <a:avLst>
              <a:gd name="adj" fmla="val 1470"/>
            </a:avLst>
          </a:prstGeom>
          <a:solidFill>
            <a:schemeClr val="accent4">
              <a:lumMod val="40000"/>
              <a:lumOff val="6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2000">
                <a:solidFill>
                  <a:schemeClr val="tx1"/>
                </a:solidFill>
                <a:latin typeface="Arial" panose="020B0604020202020204" pitchFamily="34" charset="0"/>
                <a:cs typeface="Arial" panose="020B0604020202020204" pitchFamily="34" charset="0"/>
              </a:rPr>
              <a:t>システムテストケース  </a:t>
            </a:r>
            <a:r>
              <a:rPr kumimoji="1" lang="en-US" altLang="ja-JP" sz="2000">
                <a:solidFill>
                  <a:schemeClr val="tx1"/>
                </a:solidFill>
                <a:latin typeface="Arial" panose="020B0604020202020204" pitchFamily="34" charset="0"/>
                <a:cs typeface="Arial" panose="020B0604020202020204" pitchFamily="34" charset="0"/>
              </a:rPr>
              <a:t>System Test Case</a:t>
            </a:r>
            <a:endParaRPr kumimoji="1" lang="ja-JP" altLang="en-US" sz="200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98554193"/>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46000">
              <a:schemeClr val="bg1">
                <a:lumMod val="95000"/>
              </a:schemeClr>
            </a:gs>
            <a:gs pos="100000">
              <a:schemeClr val="bg1">
                <a:lumMod val="75000"/>
              </a:schemeClr>
            </a:gs>
          </a:gsLst>
          <a:path path="circle">
            <a:fillToRect l="50000" t="130000" r="50000" b="-30000"/>
          </a:path>
        </a:gradFill>
        <a:effectLst/>
      </p:bgPr>
    </p:bg>
    <p:spTree>
      <p:nvGrpSpPr>
        <p:cNvPr id="1" name=""/>
        <p:cNvGrpSpPr/>
        <p:nvPr/>
      </p:nvGrpSpPr>
      <p:grpSpPr>
        <a:xfrm>
          <a:off x="0" y="0"/>
          <a:ext cx="0" cy="0"/>
          <a:chOff x="0" y="0"/>
          <a:chExt cx="0" cy="0"/>
        </a:xfrm>
      </p:grpSpPr>
      <p:grpSp>
        <p:nvGrpSpPr>
          <p:cNvPr id="2" name="Group 1"/>
          <p:cNvGrpSpPr/>
          <p:nvPr/>
        </p:nvGrpSpPr>
        <p:grpSpPr>
          <a:xfrm>
            <a:off x="0" y="6476870"/>
            <a:ext cx="12192000" cy="427110"/>
            <a:chOff x="0" y="6434667"/>
            <a:chExt cx="12192000" cy="427110"/>
          </a:xfrm>
          <a:solidFill>
            <a:schemeClr val="accent4"/>
          </a:solidFill>
        </p:grpSpPr>
        <p:sp>
          <p:nvSpPr>
            <p:cNvPr id="3" name="Rectangle 2"/>
            <p:cNvSpPr/>
            <p:nvPr/>
          </p:nvSpPr>
          <p:spPr>
            <a:xfrm>
              <a:off x="0" y="6434667"/>
              <a:ext cx="12192000" cy="42333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80189" y="6461667"/>
              <a:ext cx="6344057" cy="400110"/>
            </a:xfrm>
            <a:prstGeom prst="rect">
              <a:avLst/>
            </a:prstGeom>
            <a:grpFill/>
          </p:spPr>
          <p:txBody>
            <a:bodyPr wrap="square" rtlCol="0">
              <a:spAutoFit/>
            </a:bodyPr>
            <a:lstStyle/>
            <a:p>
              <a:r>
                <a:rPr lang="ja-JP" altLang="en-US" sz="2000">
                  <a:solidFill>
                    <a:schemeClr val="bg1"/>
                  </a:solidFill>
                  <a:latin typeface="Arial" panose="020B0604020202020204" pitchFamily="34" charset="0"/>
                  <a:cs typeface="Arial" panose="020B0604020202020204" pitchFamily="34" charset="0"/>
                </a:rPr>
                <a:t>品質管理  </a:t>
              </a:r>
              <a:r>
                <a:rPr lang="en-US" altLang="ja-JP" sz="2000">
                  <a:solidFill>
                    <a:schemeClr val="bg1"/>
                  </a:solidFill>
                  <a:latin typeface="Arial" panose="020B0604020202020204" pitchFamily="34" charset="0"/>
                  <a:cs typeface="Arial" panose="020B0604020202020204" pitchFamily="34" charset="0"/>
                </a:rPr>
                <a:t>Quality Control</a:t>
              </a:r>
              <a:endParaRPr lang="en-US">
                <a:solidFill>
                  <a:schemeClr val="bg1"/>
                </a:solidFill>
              </a:endParaRPr>
            </a:p>
          </p:txBody>
        </p:sp>
        <p:pic>
          <p:nvPicPr>
            <p:cNvPr id="5"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10903861" y="6498991"/>
              <a:ext cx="851179" cy="262447"/>
            </a:xfrm>
            <a:prstGeom prst="rect">
              <a:avLst/>
            </a:prstGeom>
            <a:grpFill/>
            <a:extLst/>
          </p:spPr>
        </p:pic>
      </p:grpSp>
      <p:sp>
        <p:nvSpPr>
          <p:cNvPr id="6" name="Rectangle 5"/>
          <p:cNvSpPr/>
          <p:nvPr/>
        </p:nvSpPr>
        <p:spPr>
          <a:xfrm>
            <a:off x="0" y="199293"/>
            <a:ext cx="12192000" cy="914400"/>
          </a:xfrm>
          <a:prstGeom prst="rect">
            <a:avLst/>
          </a:prstGeom>
          <a:solidFill>
            <a:srgbClr val="188ED6"/>
          </a:solidFill>
          <a:ln>
            <a:noFill/>
          </a:ln>
          <a:effectLst>
            <a:outerShdw blurRad="63500" dist="38100" dir="5400000" sx="101000" sy="101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2" y="302550"/>
            <a:ext cx="12192002" cy="707886"/>
          </a:xfrm>
          <a:prstGeom prst="rect">
            <a:avLst/>
          </a:prstGeom>
          <a:noFill/>
        </p:spPr>
        <p:txBody>
          <a:bodyPr wrap="square" rtlCol="0">
            <a:spAutoFit/>
          </a:bodyPr>
          <a:lstStyle/>
          <a:p>
            <a:r>
              <a:rPr lang="en-US" altLang="ja-JP" sz="4000">
                <a:solidFill>
                  <a:schemeClr val="bg1"/>
                </a:solidFill>
              </a:rPr>
              <a:t>5.2.1 </a:t>
            </a:r>
            <a:r>
              <a:rPr lang="ja-JP" altLang="en-US" sz="4000">
                <a:solidFill>
                  <a:schemeClr val="bg1"/>
                </a:solidFill>
              </a:rPr>
              <a:t>テストのプロセス  </a:t>
            </a:r>
            <a:r>
              <a:rPr lang="en-US" altLang="ja-JP" sz="4000">
                <a:solidFill>
                  <a:schemeClr val="bg1"/>
                </a:solidFill>
              </a:rPr>
              <a:t>Test Process</a:t>
            </a:r>
            <a:endParaRPr lang="en-US" sz="3600">
              <a:solidFill>
                <a:schemeClr val="bg1"/>
              </a:solidFill>
            </a:endParaRPr>
          </a:p>
        </p:txBody>
      </p:sp>
      <p:grpSp>
        <p:nvGrpSpPr>
          <p:cNvPr id="98" name="Group 97"/>
          <p:cNvGrpSpPr/>
          <p:nvPr/>
        </p:nvGrpSpPr>
        <p:grpSpPr>
          <a:xfrm>
            <a:off x="1280075" y="1198761"/>
            <a:ext cx="3482386" cy="5224883"/>
            <a:chOff x="1315244" y="1213680"/>
            <a:chExt cx="3482386" cy="4801916"/>
          </a:xfrm>
          <a:effectLst>
            <a:outerShdw blurRad="50800" dist="38100" dir="8100000" algn="tr" rotWithShape="0">
              <a:prstClr val="black">
                <a:alpha val="40000"/>
              </a:prstClr>
            </a:outerShdw>
          </a:effectLst>
        </p:grpSpPr>
        <p:grpSp>
          <p:nvGrpSpPr>
            <p:cNvPr id="99" name="Group 98"/>
            <p:cNvGrpSpPr/>
            <p:nvPr/>
          </p:nvGrpSpPr>
          <p:grpSpPr>
            <a:xfrm>
              <a:off x="1374771" y="1213680"/>
              <a:ext cx="292103" cy="4801916"/>
              <a:chOff x="1374772" y="1213680"/>
              <a:chExt cx="274322" cy="4801916"/>
            </a:xfrm>
          </p:grpSpPr>
          <p:sp>
            <p:nvSpPr>
              <p:cNvPr id="116" name="Pentagon 115"/>
              <p:cNvSpPr/>
              <p:nvPr/>
            </p:nvSpPr>
            <p:spPr>
              <a:xfrm rot="5400000">
                <a:off x="1103752" y="5471750"/>
                <a:ext cx="814866" cy="272825"/>
              </a:xfrm>
              <a:prstGeom prst="homePlate">
                <a:avLst>
                  <a:gd name="adj" fmla="val 281623"/>
                </a:avLst>
              </a:prstGeom>
              <a:gradFill flip="none" rotWithShape="1">
                <a:gsLst>
                  <a:gs pos="100000">
                    <a:srgbClr val="B88954"/>
                  </a:gs>
                  <a:gs pos="0">
                    <a:srgbClr val="E1C9AF"/>
                  </a:gs>
                </a:gsLst>
                <a:lin ang="5400000" scaled="1"/>
                <a:tileRect/>
              </a:gra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17" name="Rectangle 5"/>
              <p:cNvSpPr/>
              <p:nvPr/>
            </p:nvSpPr>
            <p:spPr>
              <a:xfrm>
                <a:off x="1374772" y="2007665"/>
                <a:ext cx="273845" cy="3337055"/>
              </a:xfrm>
              <a:custGeom>
                <a:avLst/>
                <a:gdLst>
                  <a:gd name="connsiteX0" fmla="*/ 0 w 272825"/>
                  <a:gd name="connsiteY0" fmla="*/ 0 h 3776662"/>
                  <a:gd name="connsiteX1" fmla="*/ 272825 w 272825"/>
                  <a:gd name="connsiteY1" fmla="*/ 0 h 3776662"/>
                  <a:gd name="connsiteX2" fmla="*/ 272825 w 272825"/>
                  <a:gd name="connsiteY2" fmla="*/ 3776662 h 3776662"/>
                  <a:gd name="connsiteX3" fmla="*/ 0 w 272825"/>
                  <a:gd name="connsiteY3" fmla="*/ 3776662 h 3776662"/>
                  <a:gd name="connsiteX4" fmla="*/ 0 w 272825"/>
                  <a:gd name="connsiteY4" fmla="*/ 0 h 3776662"/>
                  <a:gd name="connsiteX0" fmla="*/ 0 w 272825"/>
                  <a:gd name="connsiteY0" fmla="*/ 0 h 3776662"/>
                  <a:gd name="connsiteX1" fmla="*/ 272825 w 272825"/>
                  <a:gd name="connsiteY1" fmla="*/ 0 h 3776662"/>
                  <a:gd name="connsiteX2" fmla="*/ 272825 w 272825"/>
                  <a:gd name="connsiteY2" fmla="*/ 3776662 h 3776662"/>
                  <a:gd name="connsiteX3" fmla="*/ 0 w 272825"/>
                  <a:gd name="connsiteY3" fmla="*/ 3776662 h 3776662"/>
                  <a:gd name="connsiteX4" fmla="*/ 1 w 272825"/>
                  <a:gd name="connsiteY4" fmla="*/ 3609974 h 3776662"/>
                  <a:gd name="connsiteX5" fmla="*/ 0 w 272825"/>
                  <a:gd name="connsiteY5" fmla="*/ 0 h 3776662"/>
                  <a:gd name="connsiteX0" fmla="*/ 0 w 272825"/>
                  <a:gd name="connsiteY0" fmla="*/ 0 h 3776662"/>
                  <a:gd name="connsiteX1" fmla="*/ 272825 w 272825"/>
                  <a:gd name="connsiteY1" fmla="*/ 0 h 3776662"/>
                  <a:gd name="connsiteX2" fmla="*/ 272825 w 272825"/>
                  <a:gd name="connsiteY2" fmla="*/ 3776662 h 3776662"/>
                  <a:gd name="connsiteX3" fmla="*/ 57151 w 272825"/>
                  <a:gd name="connsiteY3" fmla="*/ 3776661 h 3776662"/>
                  <a:gd name="connsiteX4" fmla="*/ 0 w 272825"/>
                  <a:gd name="connsiteY4" fmla="*/ 3776662 h 3776662"/>
                  <a:gd name="connsiteX5" fmla="*/ 1 w 272825"/>
                  <a:gd name="connsiteY5" fmla="*/ 3609974 h 3776662"/>
                  <a:gd name="connsiteX6" fmla="*/ 0 w 272825"/>
                  <a:gd name="connsiteY6" fmla="*/ 0 h 3776662"/>
                  <a:gd name="connsiteX0" fmla="*/ 0 w 272825"/>
                  <a:gd name="connsiteY0" fmla="*/ 0 h 3776662"/>
                  <a:gd name="connsiteX1" fmla="*/ 272825 w 272825"/>
                  <a:gd name="connsiteY1" fmla="*/ 0 h 3776662"/>
                  <a:gd name="connsiteX2" fmla="*/ 272825 w 272825"/>
                  <a:gd name="connsiteY2" fmla="*/ 3776662 h 3776662"/>
                  <a:gd name="connsiteX3" fmla="*/ 166689 w 272825"/>
                  <a:gd name="connsiteY3" fmla="*/ 3776661 h 3776662"/>
                  <a:gd name="connsiteX4" fmla="*/ 57151 w 272825"/>
                  <a:gd name="connsiteY4" fmla="*/ 3776661 h 3776662"/>
                  <a:gd name="connsiteX5" fmla="*/ 0 w 272825"/>
                  <a:gd name="connsiteY5" fmla="*/ 3776662 h 3776662"/>
                  <a:gd name="connsiteX6" fmla="*/ 1 w 272825"/>
                  <a:gd name="connsiteY6" fmla="*/ 3609974 h 3776662"/>
                  <a:gd name="connsiteX7" fmla="*/ 0 w 272825"/>
                  <a:gd name="connsiteY7" fmla="*/ 0 h 3776662"/>
                  <a:gd name="connsiteX0" fmla="*/ 0 w 272825"/>
                  <a:gd name="connsiteY0" fmla="*/ 0 h 3776662"/>
                  <a:gd name="connsiteX1" fmla="*/ 272825 w 272825"/>
                  <a:gd name="connsiteY1" fmla="*/ 0 h 3776662"/>
                  <a:gd name="connsiteX2" fmla="*/ 272825 w 272825"/>
                  <a:gd name="connsiteY2" fmla="*/ 3776662 h 3776662"/>
                  <a:gd name="connsiteX3" fmla="*/ 166689 w 272825"/>
                  <a:gd name="connsiteY3" fmla="*/ 3776661 h 3776662"/>
                  <a:gd name="connsiteX4" fmla="*/ 107157 w 272825"/>
                  <a:gd name="connsiteY4" fmla="*/ 3774280 h 3776662"/>
                  <a:gd name="connsiteX5" fmla="*/ 57151 w 272825"/>
                  <a:gd name="connsiteY5" fmla="*/ 3776661 h 3776662"/>
                  <a:gd name="connsiteX6" fmla="*/ 0 w 272825"/>
                  <a:gd name="connsiteY6" fmla="*/ 3776662 h 3776662"/>
                  <a:gd name="connsiteX7" fmla="*/ 1 w 272825"/>
                  <a:gd name="connsiteY7" fmla="*/ 3609974 h 3776662"/>
                  <a:gd name="connsiteX8" fmla="*/ 0 w 272825"/>
                  <a:gd name="connsiteY8" fmla="*/ 0 h 3776662"/>
                  <a:gd name="connsiteX0" fmla="*/ 0 w 272825"/>
                  <a:gd name="connsiteY0" fmla="*/ 0 h 3776662"/>
                  <a:gd name="connsiteX1" fmla="*/ 272825 w 272825"/>
                  <a:gd name="connsiteY1" fmla="*/ 0 h 3776662"/>
                  <a:gd name="connsiteX2" fmla="*/ 272825 w 272825"/>
                  <a:gd name="connsiteY2" fmla="*/ 3776662 h 3776662"/>
                  <a:gd name="connsiteX3" fmla="*/ 221457 w 272825"/>
                  <a:gd name="connsiteY3" fmla="*/ 3774280 h 3776662"/>
                  <a:gd name="connsiteX4" fmla="*/ 166689 w 272825"/>
                  <a:gd name="connsiteY4" fmla="*/ 3776661 h 3776662"/>
                  <a:gd name="connsiteX5" fmla="*/ 107157 w 272825"/>
                  <a:gd name="connsiteY5" fmla="*/ 3774280 h 3776662"/>
                  <a:gd name="connsiteX6" fmla="*/ 57151 w 272825"/>
                  <a:gd name="connsiteY6" fmla="*/ 3776661 h 3776662"/>
                  <a:gd name="connsiteX7" fmla="*/ 0 w 272825"/>
                  <a:gd name="connsiteY7" fmla="*/ 3776662 h 3776662"/>
                  <a:gd name="connsiteX8" fmla="*/ 1 w 272825"/>
                  <a:gd name="connsiteY8" fmla="*/ 3609974 h 3776662"/>
                  <a:gd name="connsiteX9" fmla="*/ 0 w 272825"/>
                  <a:gd name="connsiteY9" fmla="*/ 0 h 3776662"/>
                  <a:gd name="connsiteX0" fmla="*/ 0 w 272825"/>
                  <a:gd name="connsiteY0" fmla="*/ 0 h 3776662"/>
                  <a:gd name="connsiteX1" fmla="*/ 272825 w 272825"/>
                  <a:gd name="connsiteY1" fmla="*/ 0 h 3776662"/>
                  <a:gd name="connsiteX2" fmla="*/ 272825 w 272825"/>
                  <a:gd name="connsiteY2" fmla="*/ 3776662 h 3776662"/>
                  <a:gd name="connsiteX3" fmla="*/ 252414 w 272825"/>
                  <a:gd name="connsiteY3" fmla="*/ 3776661 h 3776662"/>
                  <a:gd name="connsiteX4" fmla="*/ 221457 w 272825"/>
                  <a:gd name="connsiteY4" fmla="*/ 3774280 h 3776662"/>
                  <a:gd name="connsiteX5" fmla="*/ 166689 w 272825"/>
                  <a:gd name="connsiteY5" fmla="*/ 3776661 h 3776662"/>
                  <a:gd name="connsiteX6" fmla="*/ 107157 w 272825"/>
                  <a:gd name="connsiteY6" fmla="*/ 3774280 h 3776662"/>
                  <a:gd name="connsiteX7" fmla="*/ 57151 w 272825"/>
                  <a:gd name="connsiteY7" fmla="*/ 3776661 h 3776662"/>
                  <a:gd name="connsiteX8" fmla="*/ 0 w 272825"/>
                  <a:gd name="connsiteY8" fmla="*/ 3776662 h 3776662"/>
                  <a:gd name="connsiteX9" fmla="*/ 1 w 272825"/>
                  <a:gd name="connsiteY9" fmla="*/ 3609974 h 3776662"/>
                  <a:gd name="connsiteX10" fmla="*/ 0 w 272825"/>
                  <a:gd name="connsiteY10" fmla="*/ 0 h 3776662"/>
                  <a:gd name="connsiteX0" fmla="*/ 0 w 273845"/>
                  <a:gd name="connsiteY0" fmla="*/ 0 h 3776662"/>
                  <a:gd name="connsiteX1" fmla="*/ 272825 w 273845"/>
                  <a:gd name="connsiteY1" fmla="*/ 0 h 3776662"/>
                  <a:gd name="connsiteX2" fmla="*/ 273845 w 273845"/>
                  <a:gd name="connsiteY2" fmla="*/ 3581399 h 3776662"/>
                  <a:gd name="connsiteX3" fmla="*/ 272825 w 273845"/>
                  <a:gd name="connsiteY3" fmla="*/ 3776662 h 3776662"/>
                  <a:gd name="connsiteX4" fmla="*/ 252414 w 273845"/>
                  <a:gd name="connsiteY4" fmla="*/ 3776661 h 3776662"/>
                  <a:gd name="connsiteX5" fmla="*/ 221457 w 273845"/>
                  <a:gd name="connsiteY5" fmla="*/ 3774280 h 3776662"/>
                  <a:gd name="connsiteX6" fmla="*/ 166689 w 273845"/>
                  <a:gd name="connsiteY6" fmla="*/ 3776661 h 3776662"/>
                  <a:gd name="connsiteX7" fmla="*/ 107157 w 273845"/>
                  <a:gd name="connsiteY7" fmla="*/ 3774280 h 3776662"/>
                  <a:gd name="connsiteX8" fmla="*/ 57151 w 273845"/>
                  <a:gd name="connsiteY8" fmla="*/ 3776661 h 3776662"/>
                  <a:gd name="connsiteX9" fmla="*/ 0 w 273845"/>
                  <a:gd name="connsiteY9" fmla="*/ 3776662 h 3776662"/>
                  <a:gd name="connsiteX10" fmla="*/ 1 w 273845"/>
                  <a:gd name="connsiteY10" fmla="*/ 3609974 h 3776662"/>
                  <a:gd name="connsiteX11" fmla="*/ 0 w 273845"/>
                  <a:gd name="connsiteY11" fmla="*/ 0 h 3776662"/>
                  <a:gd name="connsiteX0" fmla="*/ 0 w 273845"/>
                  <a:gd name="connsiteY0" fmla="*/ 0 h 3776662"/>
                  <a:gd name="connsiteX1" fmla="*/ 272825 w 273845"/>
                  <a:gd name="connsiteY1" fmla="*/ 0 h 3776662"/>
                  <a:gd name="connsiteX2" fmla="*/ 273845 w 273845"/>
                  <a:gd name="connsiteY2" fmla="*/ 3581399 h 3776662"/>
                  <a:gd name="connsiteX3" fmla="*/ 252414 w 273845"/>
                  <a:gd name="connsiteY3" fmla="*/ 3776661 h 3776662"/>
                  <a:gd name="connsiteX4" fmla="*/ 221457 w 273845"/>
                  <a:gd name="connsiteY4" fmla="*/ 3774280 h 3776662"/>
                  <a:gd name="connsiteX5" fmla="*/ 166689 w 273845"/>
                  <a:gd name="connsiteY5" fmla="*/ 3776661 h 3776662"/>
                  <a:gd name="connsiteX6" fmla="*/ 107157 w 273845"/>
                  <a:gd name="connsiteY6" fmla="*/ 3774280 h 3776662"/>
                  <a:gd name="connsiteX7" fmla="*/ 57151 w 273845"/>
                  <a:gd name="connsiteY7" fmla="*/ 3776661 h 3776662"/>
                  <a:gd name="connsiteX8" fmla="*/ 0 w 273845"/>
                  <a:gd name="connsiteY8" fmla="*/ 3776662 h 3776662"/>
                  <a:gd name="connsiteX9" fmla="*/ 1 w 273845"/>
                  <a:gd name="connsiteY9" fmla="*/ 3609974 h 3776662"/>
                  <a:gd name="connsiteX10" fmla="*/ 0 w 273845"/>
                  <a:gd name="connsiteY10" fmla="*/ 0 h 3776662"/>
                  <a:gd name="connsiteX0" fmla="*/ 0 w 273845"/>
                  <a:gd name="connsiteY0" fmla="*/ 0 h 3776661"/>
                  <a:gd name="connsiteX1" fmla="*/ 272825 w 273845"/>
                  <a:gd name="connsiteY1" fmla="*/ 0 h 3776661"/>
                  <a:gd name="connsiteX2" fmla="*/ 273845 w 273845"/>
                  <a:gd name="connsiteY2" fmla="*/ 3581399 h 3776661"/>
                  <a:gd name="connsiteX3" fmla="*/ 252414 w 273845"/>
                  <a:gd name="connsiteY3" fmla="*/ 3776661 h 3776661"/>
                  <a:gd name="connsiteX4" fmla="*/ 221457 w 273845"/>
                  <a:gd name="connsiteY4" fmla="*/ 3774280 h 3776661"/>
                  <a:gd name="connsiteX5" fmla="*/ 166689 w 273845"/>
                  <a:gd name="connsiteY5" fmla="*/ 3776661 h 3776661"/>
                  <a:gd name="connsiteX6" fmla="*/ 107157 w 273845"/>
                  <a:gd name="connsiteY6" fmla="*/ 3774280 h 3776661"/>
                  <a:gd name="connsiteX7" fmla="*/ 57151 w 273845"/>
                  <a:gd name="connsiteY7" fmla="*/ 3776661 h 3776661"/>
                  <a:gd name="connsiteX8" fmla="*/ 1 w 273845"/>
                  <a:gd name="connsiteY8" fmla="*/ 3609974 h 3776661"/>
                  <a:gd name="connsiteX9" fmla="*/ 0 w 273845"/>
                  <a:gd name="connsiteY9" fmla="*/ 0 h 3776661"/>
                  <a:gd name="connsiteX0" fmla="*/ 0 w 273845"/>
                  <a:gd name="connsiteY0" fmla="*/ 0 h 3776661"/>
                  <a:gd name="connsiteX1" fmla="*/ 272825 w 273845"/>
                  <a:gd name="connsiteY1" fmla="*/ 0 h 3776661"/>
                  <a:gd name="connsiteX2" fmla="*/ 273845 w 273845"/>
                  <a:gd name="connsiteY2" fmla="*/ 3581399 h 3776661"/>
                  <a:gd name="connsiteX3" fmla="*/ 252414 w 273845"/>
                  <a:gd name="connsiteY3" fmla="*/ 3776661 h 3776661"/>
                  <a:gd name="connsiteX4" fmla="*/ 221457 w 273845"/>
                  <a:gd name="connsiteY4" fmla="*/ 3774280 h 3776661"/>
                  <a:gd name="connsiteX5" fmla="*/ 166689 w 273845"/>
                  <a:gd name="connsiteY5" fmla="*/ 3776661 h 3776661"/>
                  <a:gd name="connsiteX6" fmla="*/ 104776 w 273845"/>
                  <a:gd name="connsiteY6" fmla="*/ 3664743 h 3776661"/>
                  <a:gd name="connsiteX7" fmla="*/ 57151 w 273845"/>
                  <a:gd name="connsiteY7" fmla="*/ 3776661 h 3776661"/>
                  <a:gd name="connsiteX8" fmla="*/ 1 w 273845"/>
                  <a:gd name="connsiteY8" fmla="*/ 3609974 h 3776661"/>
                  <a:gd name="connsiteX9" fmla="*/ 0 w 273845"/>
                  <a:gd name="connsiteY9" fmla="*/ 0 h 3776661"/>
                  <a:gd name="connsiteX0" fmla="*/ 0 w 273845"/>
                  <a:gd name="connsiteY0" fmla="*/ 0 h 3776661"/>
                  <a:gd name="connsiteX1" fmla="*/ 272825 w 273845"/>
                  <a:gd name="connsiteY1" fmla="*/ 0 h 3776661"/>
                  <a:gd name="connsiteX2" fmla="*/ 273845 w 273845"/>
                  <a:gd name="connsiteY2" fmla="*/ 3581399 h 3776661"/>
                  <a:gd name="connsiteX3" fmla="*/ 252414 w 273845"/>
                  <a:gd name="connsiteY3" fmla="*/ 3776661 h 3776661"/>
                  <a:gd name="connsiteX4" fmla="*/ 221457 w 273845"/>
                  <a:gd name="connsiteY4" fmla="*/ 3774280 h 3776661"/>
                  <a:gd name="connsiteX5" fmla="*/ 166689 w 273845"/>
                  <a:gd name="connsiteY5" fmla="*/ 3776661 h 3776661"/>
                  <a:gd name="connsiteX6" fmla="*/ 104776 w 273845"/>
                  <a:gd name="connsiteY6" fmla="*/ 3664743 h 3776661"/>
                  <a:gd name="connsiteX7" fmla="*/ 57151 w 273845"/>
                  <a:gd name="connsiteY7" fmla="*/ 3750467 h 3776661"/>
                  <a:gd name="connsiteX8" fmla="*/ 1 w 273845"/>
                  <a:gd name="connsiteY8" fmla="*/ 3609974 h 3776661"/>
                  <a:gd name="connsiteX9" fmla="*/ 0 w 273845"/>
                  <a:gd name="connsiteY9" fmla="*/ 0 h 3776661"/>
                  <a:gd name="connsiteX0" fmla="*/ 0 w 273845"/>
                  <a:gd name="connsiteY0" fmla="*/ 0 h 3776661"/>
                  <a:gd name="connsiteX1" fmla="*/ 272825 w 273845"/>
                  <a:gd name="connsiteY1" fmla="*/ 0 h 3776661"/>
                  <a:gd name="connsiteX2" fmla="*/ 273845 w 273845"/>
                  <a:gd name="connsiteY2" fmla="*/ 3581399 h 3776661"/>
                  <a:gd name="connsiteX3" fmla="*/ 252414 w 273845"/>
                  <a:gd name="connsiteY3" fmla="*/ 3776661 h 3776661"/>
                  <a:gd name="connsiteX4" fmla="*/ 228601 w 273845"/>
                  <a:gd name="connsiteY4" fmla="*/ 3629023 h 3776661"/>
                  <a:gd name="connsiteX5" fmla="*/ 166689 w 273845"/>
                  <a:gd name="connsiteY5" fmla="*/ 3776661 h 3776661"/>
                  <a:gd name="connsiteX6" fmla="*/ 104776 w 273845"/>
                  <a:gd name="connsiteY6" fmla="*/ 3664743 h 3776661"/>
                  <a:gd name="connsiteX7" fmla="*/ 57151 w 273845"/>
                  <a:gd name="connsiteY7" fmla="*/ 3750467 h 3776661"/>
                  <a:gd name="connsiteX8" fmla="*/ 1 w 273845"/>
                  <a:gd name="connsiteY8" fmla="*/ 3609974 h 3776661"/>
                  <a:gd name="connsiteX9" fmla="*/ 0 w 273845"/>
                  <a:gd name="connsiteY9" fmla="*/ 0 h 3776661"/>
                  <a:gd name="connsiteX0" fmla="*/ 0 w 273845"/>
                  <a:gd name="connsiteY0" fmla="*/ 0 h 3776661"/>
                  <a:gd name="connsiteX1" fmla="*/ 272825 w 273845"/>
                  <a:gd name="connsiteY1" fmla="*/ 0 h 3776661"/>
                  <a:gd name="connsiteX2" fmla="*/ 273845 w 273845"/>
                  <a:gd name="connsiteY2" fmla="*/ 3581399 h 3776661"/>
                  <a:gd name="connsiteX3" fmla="*/ 250032 w 273845"/>
                  <a:gd name="connsiteY3" fmla="*/ 3695699 h 3776661"/>
                  <a:gd name="connsiteX4" fmla="*/ 228601 w 273845"/>
                  <a:gd name="connsiteY4" fmla="*/ 3629023 h 3776661"/>
                  <a:gd name="connsiteX5" fmla="*/ 166689 w 273845"/>
                  <a:gd name="connsiteY5" fmla="*/ 3776661 h 3776661"/>
                  <a:gd name="connsiteX6" fmla="*/ 104776 w 273845"/>
                  <a:gd name="connsiteY6" fmla="*/ 3664743 h 3776661"/>
                  <a:gd name="connsiteX7" fmla="*/ 57151 w 273845"/>
                  <a:gd name="connsiteY7" fmla="*/ 3750467 h 3776661"/>
                  <a:gd name="connsiteX8" fmla="*/ 1 w 273845"/>
                  <a:gd name="connsiteY8" fmla="*/ 3609974 h 3776661"/>
                  <a:gd name="connsiteX9" fmla="*/ 0 w 273845"/>
                  <a:gd name="connsiteY9" fmla="*/ 0 h 3776661"/>
                  <a:gd name="connsiteX0" fmla="*/ 0 w 273845"/>
                  <a:gd name="connsiteY0" fmla="*/ 0 h 3776661"/>
                  <a:gd name="connsiteX1" fmla="*/ 272825 w 273845"/>
                  <a:gd name="connsiteY1" fmla="*/ 0 h 3776661"/>
                  <a:gd name="connsiteX2" fmla="*/ 273845 w 273845"/>
                  <a:gd name="connsiteY2" fmla="*/ 3581399 h 3776661"/>
                  <a:gd name="connsiteX3" fmla="*/ 247651 w 273845"/>
                  <a:gd name="connsiteY3" fmla="*/ 3702843 h 3776661"/>
                  <a:gd name="connsiteX4" fmla="*/ 228601 w 273845"/>
                  <a:gd name="connsiteY4" fmla="*/ 3629023 h 3776661"/>
                  <a:gd name="connsiteX5" fmla="*/ 166689 w 273845"/>
                  <a:gd name="connsiteY5" fmla="*/ 3776661 h 3776661"/>
                  <a:gd name="connsiteX6" fmla="*/ 104776 w 273845"/>
                  <a:gd name="connsiteY6" fmla="*/ 3664743 h 3776661"/>
                  <a:gd name="connsiteX7" fmla="*/ 57151 w 273845"/>
                  <a:gd name="connsiteY7" fmla="*/ 3750467 h 3776661"/>
                  <a:gd name="connsiteX8" fmla="*/ 1 w 273845"/>
                  <a:gd name="connsiteY8" fmla="*/ 3609974 h 3776661"/>
                  <a:gd name="connsiteX9" fmla="*/ 0 w 273845"/>
                  <a:gd name="connsiteY9" fmla="*/ 0 h 3776661"/>
                  <a:gd name="connsiteX0" fmla="*/ 0 w 273845"/>
                  <a:gd name="connsiteY0" fmla="*/ 0 h 3776661"/>
                  <a:gd name="connsiteX1" fmla="*/ 272825 w 273845"/>
                  <a:gd name="connsiteY1" fmla="*/ 0 h 3776661"/>
                  <a:gd name="connsiteX2" fmla="*/ 273845 w 273845"/>
                  <a:gd name="connsiteY2" fmla="*/ 3581399 h 3776661"/>
                  <a:gd name="connsiteX3" fmla="*/ 247651 w 273845"/>
                  <a:gd name="connsiteY3" fmla="*/ 3702843 h 3776661"/>
                  <a:gd name="connsiteX4" fmla="*/ 228601 w 273845"/>
                  <a:gd name="connsiteY4" fmla="*/ 3629023 h 3776661"/>
                  <a:gd name="connsiteX5" fmla="*/ 166689 w 273845"/>
                  <a:gd name="connsiteY5" fmla="*/ 3776661 h 3776661"/>
                  <a:gd name="connsiteX6" fmla="*/ 104776 w 273845"/>
                  <a:gd name="connsiteY6" fmla="*/ 3664743 h 3776661"/>
                  <a:gd name="connsiteX7" fmla="*/ 57151 w 273845"/>
                  <a:gd name="connsiteY7" fmla="*/ 3750467 h 3776661"/>
                  <a:gd name="connsiteX8" fmla="*/ 1 w 273845"/>
                  <a:gd name="connsiteY8" fmla="*/ 3609974 h 3776661"/>
                  <a:gd name="connsiteX9" fmla="*/ 0 w 273845"/>
                  <a:gd name="connsiteY9" fmla="*/ 0 h 3776661"/>
                  <a:gd name="connsiteX0" fmla="*/ 0 w 273845"/>
                  <a:gd name="connsiteY0" fmla="*/ 0 h 3776661"/>
                  <a:gd name="connsiteX1" fmla="*/ 272825 w 273845"/>
                  <a:gd name="connsiteY1" fmla="*/ 0 h 3776661"/>
                  <a:gd name="connsiteX2" fmla="*/ 273845 w 273845"/>
                  <a:gd name="connsiteY2" fmla="*/ 3581399 h 3776661"/>
                  <a:gd name="connsiteX3" fmla="*/ 247651 w 273845"/>
                  <a:gd name="connsiteY3" fmla="*/ 3702843 h 3776661"/>
                  <a:gd name="connsiteX4" fmla="*/ 228601 w 273845"/>
                  <a:gd name="connsiteY4" fmla="*/ 3629023 h 3776661"/>
                  <a:gd name="connsiteX5" fmla="*/ 166689 w 273845"/>
                  <a:gd name="connsiteY5" fmla="*/ 3776661 h 3776661"/>
                  <a:gd name="connsiteX6" fmla="*/ 104776 w 273845"/>
                  <a:gd name="connsiteY6" fmla="*/ 3664743 h 3776661"/>
                  <a:gd name="connsiteX7" fmla="*/ 57151 w 273845"/>
                  <a:gd name="connsiteY7" fmla="*/ 3750467 h 3776661"/>
                  <a:gd name="connsiteX8" fmla="*/ 1 w 273845"/>
                  <a:gd name="connsiteY8" fmla="*/ 3609974 h 3776661"/>
                  <a:gd name="connsiteX9" fmla="*/ 0 w 273845"/>
                  <a:gd name="connsiteY9" fmla="*/ 0 h 3776661"/>
                  <a:gd name="connsiteX0" fmla="*/ 0 w 273845"/>
                  <a:gd name="connsiteY0" fmla="*/ 0 h 3776661"/>
                  <a:gd name="connsiteX1" fmla="*/ 272825 w 273845"/>
                  <a:gd name="connsiteY1" fmla="*/ 0 h 3776661"/>
                  <a:gd name="connsiteX2" fmla="*/ 273845 w 273845"/>
                  <a:gd name="connsiteY2" fmla="*/ 3581399 h 3776661"/>
                  <a:gd name="connsiteX3" fmla="*/ 247651 w 273845"/>
                  <a:gd name="connsiteY3" fmla="*/ 3702843 h 3776661"/>
                  <a:gd name="connsiteX4" fmla="*/ 228601 w 273845"/>
                  <a:gd name="connsiteY4" fmla="*/ 3629023 h 3776661"/>
                  <a:gd name="connsiteX5" fmla="*/ 166689 w 273845"/>
                  <a:gd name="connsiteY5" fmla="*/ 3776661 h 3776661"/>
                  <a:gd name="connsiteX6" fmla="*/ 104776 w 273845"/>
                  <a:gd name="connsiteY6" fmla="*/ 3664743 h 3776661"/>
                  <a:gd name="connsiteX7" fmla="*/ 57151 w 273845"/>
                  <a:gd name="connsiteY7" fmla="*/ 3750467 h 3776661"/>
                  <a:gd name="connsiteX8" fmla="*/ 1 w 273845"/>
                  <a:gd name="connsiteY8" fmla="*/ 3609974 h 3776661"/>
                  <a:gd name="connsiteX9" fmla="*/ 0 w 273845"/>
                  <a:gd name="connsiteY9" fmla="*/ 0 h 3776661"/>
                  <a:gd name="connsiteX0" fmla="*/ 0 w 273845"/>
                  <a:gd name="connsiteY0" fmla="*/ 0 h 3776661"/>
                  <a:gd name="connsiteX1" fmla="*/ 272825 w 273845"/>
                  <a:gd name="connsiteY1" fmla="*/ 0 h 3776661"/>
                  <a:gd name="connsiteX2" fmla="*/ 273845 w 273845"/>
                  <a:gd name="connsiteY2" fmla="*/ 3581399 h 3776661"/>
                  <a:gd name="connsiteX3" fmla="*/ 247651 w 273845"/>
                  <a:gd name="connsiteY3" fmla="*/ 3702843 h 3776661"/>
                  <a:gd name="connsiteX4" fmla="*/ 228601 w 273845"/>
                  <a:gd name="connsiteY4" fmla="*/ 3629023 h 3776661"/>
                  <a:gd name="connsiteX5" fmla="*/ 166689 w 273845"/>
                  <a:gd name="connsiteY5" fmla="*/ 3776661 h 3776661"/>
                  <a:gd name="connsiteX6" fmla="*/ 104776 w 273845"/>
                  <a:gd name="connsiteY6" fmla="*/ 3664743 h 3776661"/>
                  <a:gd name="connsiteX7" fmla="*/ 57151 w 273845"/>
                  <a:gd name="connsiteY7" fmla="*/ 3750467 h 3776661"/>
                  <a:gd name="connsiteX8" fmla="*/ 1 w 273845"/>
                  <a:gd name="connsiteY8" fmla="*/ 3609974 h 3776661"/>
                  <a:gd name="connsiteX9" fmla="*/ 0 w 273845"/>
                  <a:gd name="connsiteY9" fmla="*/ 0 h 3776661"/>
                  <a:gd name="connsiteX0" fmla="*/ 0 w 273845"/>
                  <a:gd name="connsiteY0" fmla="*/ 0 h 3776661"/>
                  <a:gd name="connsiteX1" fmla="*/ 272825 w 273845"/>
                  <a:gd name="connsiteY1" fmla="*/ 0 h 3776661"/>
                  <a:gd name="connsiteX2" fmla="*/ 273845 w 273845"/>
                  <a:gd name="connsiteY2" fmla="*/ 3581399 h 3776661"/>
                  <a:gd name="connsiteX3" fmla="*/ 247651 w 273845"/>
                  <a:gd name="connsiteY3" fmla="*/ 3702843 h 3776661"/>
                  <a:gd name="connsiteX4" fmla="*/ 228601 w 273845"/>
                  <a:gd name="connsiteY4" fmla="*/ 3629023 h 3776661"/>
                  <a:gd name="connsiteX5" fmla="*/ 166689 w 273845"/>
                  <a:gd name="connsiteY5" fmla="*/ 3776661 h 3776661"/>
                  <a:gd name="connsiteX6" fmla="*/ 104776 w 273845"/>
                  <a:gd name="connsiteY6" fmla="*/ 3664743 h 3776661"/>
                  <a:gd name="connsiteX7" fmla="*/ 57151 w 273845"/>
                  <a:gd name="connsiteY7" fmla="*/ 3750467 h 3776661"/>
                  <a:gd name="connsiteX8" fmla="*/ 1 w 273845"/>
                  <a:gd name="connsiteY8" fmla="*/ 3609974 h 3776661"/>
                  <a:gd name="connsiteX9" fmla="*/ 0 w 273845"/>
                  <a:gd name="connsiteY9" fmla="*/ 0 h 3776661"/>
                  <a:gd name="connsiteX0" fmla="*/ 0 w 273845"/>
                  <a:gd name="connsiteY0" fmla="*/ 0 h 3776887"/>
                  <a:gd name="connsiteX1" fmla="*/ 272825 w 273845"/>
                  <a:gd name="connsiteY1" fmla="*/ 0 h 3776887"/>
                  <a:gd name="connsiteX2" fmla="*/ 273845 w 273845"/>
                  <a:gd name="connsiteY2" fmla="*/ 3581399 h 3776887"/>
                  <a:gd name="connsiteX3" fmla="*/ 247651 w 273845"/>
                  <a:gd name="connsiteY3" fmla="*/ 3702843 h 3776887"/>
                  <a:gd name="connsiteX4" fmla="*/ 228601 w 273845"/>
                  <a:gd name="connsiteY4" fmla="*/ 3629023 h 3776887"/>
                  <a:gd name="connsiteX5" fmla="*/ 166689 w 273845"/>
                  <a:gd name="connsiteY5" fmla="*/ 3776661 h 3776887"/>
                  <a:gd name="connsiteX6" fmla="*/ 104776 w 273845"/>
                  <a:gd name="connsiteY6" fmla="*/ 3664743 h 3776887"/>
                  <a:gd name="connsiteX7" fmla="*/ 57151 w 273845"/>
                  <a:gd name="connsiteY7" fmla="*/ 3750467 h 3776887"/>
                  <a:gd name="connsiteX8" fmla="*/ 1 w 273845"/>
                  <a:gd name="connsiteY8" fmla="*/ 3609974 h 3776887"/>
                  <a:gd name="connsiteX9" fmla="*/ 0 w 273845"/>
                  <a:gd name="connsiteY9" fmla="*/ 0 h 3776887"/>
                  <a:gd name="connsiteX0" fmla="*/ 0 w 273845"/>
                  <a:gd name="connsiteY0" fmla="*/ 0 h 3776887"/>
                  <a:gd name="connsiteX1" fmla="*/ 272825 w 273845"/>
                  <a:gd name="connsiteY1" fmla="*/ 0 h 3776887"/>
                  <a:gd name="connsiteX2" fmla="*/ 273845 w 273845"/>
                  <a:gd name="connsiteY2" fmla="*/ 3581399 h 3776887"/>
                  <a:gd name="connsiteX3" fmla="*/ 247651 w 273845"/>
                  <a:gd name="connsiteY3" fmla="*/ 3702843 h 3776887"/>
                  <a:gd name="connsiteX4" fmla="*/ 228601 w 273845"/>
                  <a:gd name="connsiteY4" fmla="*/ 3629023 h 3776887"/>
                  <a:gd name="connsiteX5" fmla="*/ 166689 w 273845"/>
                  <a:gd name="connsiteY5" fmla="*/ 3776661 h 3776887"/>
                  <a:gd name="connsiteX6" fmla="*/ 104776 w 273845"/>
                  <a:gd name="connsiteY6" fmla="*/ 3664743 h 3776887"/>
                  <a:gd name="connsiteX7" fmla="*/ 57151 w 273845"/>
                  <a:gd name="connsiteY7" fmla="*/ 3750467 h 3776887"/>
                  <a:gd name="connsiteX8" fmla="*/ 1 w 273845"/>
                  <a:gd name="connsiteY8" fmla="*/ 3609974 h 3776887"/>
                  <a:gd name="connsiteX9" fmla="*/ 0 w 273845"/>
                  <a:gd name="connsiteY9" fmla="*/ 0 h 3776887"/>
                  <a:gd name="connsiteX0" fmla="*/ 0 w 273845"/>
                  <a:gd name="connsiteY0" fmla="*/ 0 h 3776887"/>
                  <a:gd name="connsiteX1" fmla="*/ 272825 w 273845"/>
                  <a:gd name="connsiteY1" fmla="*/ 0 h 3776887"/>
                  <a:gd name="connsiteX2" fmla="*/ 273845 w 273845"/>
                  <a:gd name="connsiteY2" fmla="*/ 3581399 h 3776887"/>
                  <a:gd name="connsiteX3" fmla="*/ 247651 w 273845"/>
                  <a:gd name="connsiteY3" fmla="*/ 3702843 h 3776887"/>
                  <a:gd name="connsiteX4" fmla="*/ 228601 w 273845"/>
                  <a:gd name="connsiteY4" fmla="*/ 3629023 h 3776887"/>
                  <a:gd name="connsiteX5" fmla="*/ 166689 w 273845"/>
                  <a:gd name="connsiteY5" fmla="*/ 3776661 h 3776887"/>
                  <a:gd name="connsiteX6" fmla="*/ 104776 w 273845"/>
                  <a:gd name="connsiteY6" fmla="*/ 3664743 h 3776887"/>
                  <a:gd name="connsiteX7" fmla="*/ 57151 w 273845"/>
                  <a:gd name="connsiteY7" fmla="*/ 3750467 h 3776887"/>
                  <a:gd name="connsiteX8" fmla="*/ 1 w 273845"/>
                  <a:gd name="connsiteY8" fmla="*/ 3609974 h 3776887"/>
                  <a:gd name="connsiteX9" fmla="*/ 0 w 273845"/>
                  <a:gd name="connsiteY9" fmla="*/ 0 h 3776887"/>
                  <a:gd name="connsiteX0" fmla="*/ 0 w 273845"/>
                  <a:gd name="connsiteY0" fmla="*/ 0 h 3776859"/>
                  <a:gd name="connsiteX1" fmla="*/ 272825 w 273845"/>
                  <a:gd name="connsiteY1" fmla="*/ 0 h 3776859"/>
                  <a:gd name="connsiteX2" fmla="*/ 273845 w 273845"/>
                  <a:gd name="connsiteY2" fmla="*/ 3581399 h 3776859"/>
                  <a:gd name="connsiteX3" fmla="*/ 247651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47651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94"/>
                  <a:gd name="connsiteY0" fmla="*/ 0 h 3776859"/>
                  <a:gd name="connsiteX1" fmla="*/ 272825 w 273894"/>
                  <a:gd name="connsiteY1" fmla="*/ 0 h 3776859"/>
                  <a:gd name="connsiteX2" fmla="*/ 273845 w 273894"/>
                  <a:gd name="connsiteY2" fmla="*/ 3581399 h 3776859"/>
                  <a:gd name="connsiteX3" fmla="*/ 247651 w 273894"/>
                  <a:gd name="connsiteY3" fmla="*/ 3702843 h 3776859"/>
                  <a:gd name="connsiteX4" fmla="*/ 223839 w 273894"/>
                  <a:gd name="connsiteY4" fmla="*/ 3631404 h 3776859"/>
                  <a:gd name="connsiteX5" fmla="*/ 166689 w 273894"/>
                  <a:gd name="connsiteY5" fmla="*/ 3776661 h 3776859"/>
                  <a:gd name="connsiteX6" fmla="*/ 104776 w 273894"/>
                  <a:gd name="connsiteY6" fmla="*/ 3664743 h 3776859"/>
                  <a:gd name="connsiteX7" fmla="*/ 57151 w 273894"/>
                  <a:gd name="connsiteY7" fmla="*/ 3750467 h 3776859"/>
                  <a:gd name="connsiteX8" fmla="*/ 1 w 273894"/>
                  <a:gd name="connsiteY8" fmla="*/ 3609974 h 3776859"/>
                  <a:gd name="connsiteX9" fmla="*/ 0 w 273894"/>
                  <a:gd name="connsiteY9" fmla="*/ 0 h 3776859"/>
                  <a:gd name="connsiteX0" fmla="*/ 0 w 273894"/>
                  <a:gd name="connsiteY0" fmla="*/ 0 h 3776859"/>
                  <a:gd name="connsiteX1" fmla="*/ 272825 w 273894"/>
                  <a:gd name="connsiteY1" fmla="*/ 0 h 3776859"/>
                  <a:gd name="connsiteX2" fmla="*/ 273845 w 273894"/>
                  <a:gd name="connsiteY2" fmla="*/ 3581399 h 3776859"/>
                  <a:gd name="connsiteX3" fmla="*/ 247651 w 273894"/>
                  <a:gd name="connsiteY3" fmla="*/ 3702843 h 3776859"/>
                  <a:gd name="connsiteX4" fmla="*/ 223839 w 273894"/>
                  <a:gd name="connsiteY4" fmla="*/ 3631404 h 3776859"/>
                  <a:gd name="connsiteX5" fmla="*/ 166689 w 273894"/>
                  <a:gd name="connsiteY5" fmla="*/ 3776661 h 3776859"/>
                  <a:gd name="connsiteX6" fmla="*/ 104776 w 273894"/>
                  <a:gd name="connsiteY6" fmla="*/ 3664743 h 3776859"/>
                  <a:gd name="connsiteX7" fmla="*/ 57151 w 273894"/>
                  <a:gd name="connsiteY7" fmla="*/ 3750467 h 3776859"/>
                  <a:gd name="connsiteX8" fmla="*/ 1 w 273894"/>
                  <a:gd name="connsiteY8" fmla="*/ 3609974 h 3776859"/>
                  <a:gd name="connsiteX9" fmla="*/ 0 w 273894"/>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47651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52414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52414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45270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45270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45270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45270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45270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45270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45270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45270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3845" h="3776859">
                    <a:moveTo>
                      <a:pt x="0" y="0"/>
                    </a:moveTo>
                    <a:lnTo>
                      <a:pt x="272825" y="0"/>
                    </a:lnTo>
                    <a:lnTo>
                      <a:pt x="273845" y="3581399"/>
                    </a:lnTo>
                    <a:cubicBezTo>
                      <a:pt x="269876" y="3659980"/>
                      <a:pt x="258763" y="3688555"/>
                      <a:pt x="245270" y="3702843"/>
                    </a:cubicBezTo>
                    <a:cubicBezTo>
                      <a:pt x="228204" y="3675061"/>
                      <a:pt x="236936" y="3619101"/>
                      <a:pt x="223839" y="3631404"/>
                    </a:cubicBezTo>
                    <a:cubicBezTo>
                      <a:pt x="210742" y="3643707"/>
                      <a:pt x="186533" y="3771105"/>
                      <a:pt x="166689" y="3776661"/>
                    </a:cubicBezTo>
                    <a:cubicBezTo>
                      <a:pt x="146845" y="3782217"/>
                      <a:pt x="123032" y="3669109"/>
                      <a:pt x="104776" y="3664743"/>
                    </a:cubicBezTo>
                    <a:cubicBezTo>
                      <a:pt x="86520" y="3660377"/>
                      <a:pt x="74614" y="3759595"/>
                      <a:pt x="57151" y="3750467"/>
                    </a:cubicBezTo>
                    <a:cubicBezTo>
                      <a:pt x="28576" y="3725068"/>
                      <a:pt x="9527" y="3661568"/>
                      <a:pt x="1" y="3609974"/>
                    </a:cubicBezTo>
                    <a:cubicBezTo>
                      <a:pt x="1" y="2406649"/>
                      <a:pt x="0" y="1203325"/>
                      <a:pt x="0" y="0"/>
                    </a:cubicBezTo>
                    <a:close/>
                  </a:path>
                </a:pathLst>
              </a:custGeom>
              <a:gradFill flip="none" rotWithShape="1">
                <a:gsLst>
                  <a:gs pos="83000">
                    <a:srgbClr val="C87B14"/>
                  </a:gs>
                  <a:gs pos="82000">
                    <a:srgbClr val="FF9F0B">
                      <a:lumMod val="90000"/>
                    </a:srgbClr>
                  </a:gs>
                  <a:gs pos="34000">
                    <a:srgbClr val="FEA30A">
                      <a:lumMod val="90000"/>
                    </a:srgbClr>
                  </a:gs>
                  <a:gs pos="0">
                    <a:srgbClr val="B87B00">
                      <a:lumMod val="90000"/>
                      <a:lumOff val="10000"/>
                    </a:srgbClr>
                  </a:gs>
                  <a:gs pos="33000">
                    <a:srgbClr val="BD7C04">
                      <a:lumMod val="100000"/>
                    </a:srgbClr>
                  </a:gs>
                  <a:gs pos="100000">
                    <a:srgbClr val="BC7908"/>
                  </a:gs>
                </a:gsLst>
                <a:lin ang="0" scaled="1"/>
                <a:tileRect/>
              </a:gra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18" name="Rectangle 117"/>
              <p:cNvSpPr/>
              <p:nvPr/>
            </p:nvSpPr>
            <p:spPr>
              <a:xfrm>
                <a:off x="1374774" y="1417118"/>
                <a:ext cx="272825" cy="590550"/>
              </a:xfrm>
              <a:prstGeom prst="rect">
                <a:avLst/>
              </a:prstGeom>
              <a:gradFill flip="none" rotWithShape="1">
                <a:gsLst>
                  <a:gs pos="0">
                    <a:schemeClr val="bg1">
                      <a:lumMod val="75000"/>
                    </a:schemeClr>
                  </a:gs>
                  <a:gs pos="27000">
                    <a:srgbClr val="F2F2F2">
                      <a:lumMod val="0"/>
                      <a:lumOff val="100000"/>
                    </a:srgbClr>
                  </a:gs>
                  <a:gs pos="100000">
                    <a:schemeClr val="bg1">
                      <a:lumMod val="50000"/>
                    </a:schemeClr>
                  </a:gs>
                </a:gsLst>
                <a:lin ang="10800000" scaled="1"/>
                <a:tileRect/>
              </a:gra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19" name="Rectangle 118"/>
              <p:cNvSpPr/>
              <p:nvPr/>
            </p:nvSpPr>
            <p:spPr>
              <a:xfrm>
                <a:off x="1404710" y="1213680"/>
                <a:ext cx="212954" cy="203438"/>
              </a:xfrm>
              <a:prstGeom prst="rect">
                <a:avLst/>
              </a:prstGeom>
              <a:gradFill flip="none" rotWithShape="1">
                <a:gsLst>
                  <a:gs pos="16000">
                    <a:srgbClr val="B24349"/>
                  </a:gs>
                  <a:gs pos="52000">
                    <a:srgbClr val="FFB3C7">
                      <a:lumMod val="84000"/>
                    </a:srgbClr>
                  </a:gs>
                  <a:gs pos="100000">
                    <a:srgbClr val="CC7190">
                      <a:lumMod val="84000"/>
                    </a:srgbClr>
                  </a:gs>
                </a:gsLst>
                <a:lin ang="0" scaled="1"/>
                <a:tileRect/>
              </a:gra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20" name="Freeform 119"/>
              <p:cNvSpPr/>
              <p:nvPr/>
            </p:nvSpPr>
            <p:spPr>
              <a:xfrm rot="5400000">
                <a:off x="1396885" y="5864714"/>
                <a:ext cx="228600" cy="73152"/>
              </a:xfrm>
              <a:custGeom>
                <a:avLst/>
                <a:gdLst>
                  <a:gd name="connsiteX0" fmla="*/ 0 w 226544"/>
                  <a:gd name="connsiteY0" fmla="*/ 35306 h 70612"/>
                  <a:gd name="connsiteX1" fmla="*/ 27685 w 226544"/>
                  <a:gd name="connsiteY1" fmla="*/ 0 h 70612"/>
                  <a:gd name="connsiteX2" fmla="*/ 226544 w 226544"/>
                  <a:gd name="connsiteY2" fmla="*/ 35306 h 70612"/>
                  <a:gd name="connsiteX3" fmla="*/ 27685 w 226544"/>
                  <a:gd name="connsiteY3" fmla="*/ 70612 h 70612"/>
                  <a:gd name="connsiteX0" fmla="*/ 0 w 226544"/>
                  <a:gd name="connsiteY0" fmla="*/ 35306 h 70612"/>
                  <a:gd name="connsiteX1" fmla="*/ 27685 w 226544"/>
                  <a:gd name="connsiteY1" fmla="*/ 0 h 70612"/>
                  <a:gd name="connsiteX2" fmla="*/ 226544 w 226544"/>
                  <a:gd name="connsiteY2" fmla="*/ 35306 h 70612"/>
                  <a:gd name="connsiteX3" fmla="*/ 27685 w 226544"/>
                  <a:gd name="connsiteY3" fmla="*/ 70612 h 70612"/>
                  <a:gd name="connsiteX4" fmla="*/ 0 w 226544"/>
                  <a:gd name="connsiteY4" fmla="*/ 35306 h 70612"/>
                  <a:gd name="connsiteX0" fmla="*/ 0 w 226544"/>
                  <a:gd name="connsiteY0" fmla="*/ 35306 h 70612"/>
                  <a:gd name="connsiteX1" fmla="*/ 27685 w 226544"/>
                  <a:gd name="connsiteY1" fmla="*/ 0 h 70612"/>
                  <a:gd name="connsiteX2" fmla="*/ 226544 w 226544"/>
                  <a:gd name="connsiteY2" fmla="*/ 35306 h 70612"/>
                  <a:gd name="connsiteX3" fmla="*/ 27685 w 226544"/>
                  <a:gd name="connsiteY3" fmla="*/ 70612 h 70612"/>
                  <a:gd name="connsiteX4" fmla="*/ 0 w 226544"/>
                  <a:gd name="connsiteY4" fmla="*/ 35306 h 70612"/>
                  <a:gd name="connsiteX0" fmla="*/ 0 w 226544"/>
                  <a:gd name="connsiteY0" fmla="*/ 35306 h 70612"/>
                  <a:gd name="connsiteX1" fmla="*/ 27685 w 226544"/>
                  <a:gd name="connsiteY1" fmla="*/ 0 h 70612"/>
                  <a:gd name="connsiteX2" fmla="*/ 226544 w 226544"/>
                  <a:gd name="connsiteY2" fmla="*/ 35306 h 70612"/>
                  <a:gd name="connsiteX3" fmla="*/ 27685 w 226544"/>
                  <a:gd name="connsiteY3" fmla="*/ 70612 h 70612"/>
                  <a:gd name="connsiteX4" fmla="*/ 0 w 226544"/>
                  <a:gd name="connsiteY4" fmla="*/ 35306 h 70612"/>
                  <a:gd name="connsiteX0" fmla="*/ 0 w 226544"/>
                  <a:gd name="connsiteY0" fmla="*/ 35306 h 70612"/>
                  <a:gd name="connsiteX1" fmla="*/ 27685 w 226544"/>
                  <a:gd name="connsiteY1" fmla="*/ 0 h 70612"/>
                  <a:gd name="connsiteX2" fmla="*/ 226544 w 226544"/>
                  <a:gd name="connsiteY2" fmla="*/ 35306 h 70612"/>
                  <a:gd name="connsiteX3" fmla="*/ 27685 w 226544"/>
                  <a:gd name="connsiteY3" fmla="*/ 70612 h 70612"/>
                  <a:gd name="connsiteX4" fmla="*/ 0 w 226544"/>
                  <a:gd name="connsiteY4" fmla="*/ 35306 h 70612"/>
                  <a:gd name="connsiteX0" fmla="*/ 0 w 226544"/>
                  <a:gd name="connsiteY0" fmla="*/ 35306 h 70612"/>
                  <a:gd name="connsiteX1" fmla="*/ 27685 w 226544"/>
                  <a:gd name="connsiteY1" fmla="*/ 0 h 70612"/>
                  <a:gd name="connsiteX2" fmla="*/ 226544 w 226544"/>
                  <a:gd name="connsiteY2" fmla="*/ 35306 h 70612"/>
                  <a:gd name="connsiteX3" fmla="*/ 27685 w 226544"/>
                  <a:gd name="connsiteY3" fmla="*/ 70612 h 70612"/>
                  <a:gd name="connsiteX4" fmla="*/ 0 w 226544"/>
                  <a:gd name="connsiteY4" fmla="*/ 35306 h 70612"/>
                  <a:gd name="connsiteX0" fmla="*/ 0 w 226544"/>
                  <a:gd name="connsiteY0" fmla="*/ 35306 h 70612"/>
                  <a:gd name="connsiteX1" fmla="*/ 27685 w 226544"/>
                  <a:gd name="connsiteY1" fmla="*/ 0 h 70612"/>
                  <a:gd name="connsiteX2" fmla="*/ 226544 w 226544"/>
                  <a:gd name="connsiteY2" fmla="*/ 35306 h 70612"/>
                  <a:gd name="connsiteX3" fmla="*/ 27685 w 226544"/>
                  <a:gd name="connsiteY3" fmla="*/ 70612 h 70612"/>
                  <a:gd name="connsiteX4" fmla="*/ 0 w 226544"/>
                  <a:gd name="connsiteY4" fmla="*/ 35306 h 70612"/>
                  <a:gd name="connsiteX0" fmla="*/ 0 w 226544"/>
                  <a:gd name="connsiteY0" fmla="*/ 35306 h 70612"/>
                  <a:gd name="connsiteX1" fmla="*/ 27685 w 226544"/>
                  <a:gd name="connsiteY1" fmla="*/ 0 h 70612"/>
                  <a:gd name="connsiteX2" fmla="*/ 226544 w 226544"/>
                  <a:gd name="connsiteY2" fmla="*/ 35306 h 70612"/>
                  <a:gd name="connsiteX3" fmla="*/ 27685 w 226544"/>
                  <a:gd name="connsiteY3" fmla="*/ 70612 h 70612"/>
                  <a:gd name="connsiteX4" fmla="*/ 0 w 226544"/>
                  <a:gd name="connsiteY4" fmla="*/ 35306 h 70612"/>
                  <a:gd name="connsiteX0" fmla="*/ 0 w 226544"/>
                  <a:gd name="connsiteY0" fmla="*/ 35306 h 70612"/>
                  <a:gd name="connsiteX1" fmla="*/ 27685 w 226544"/>
                  <a:gd name="connsiteY1" fmla="*/ 0 h 70612"/>
                  <a:gd name="connsiteX2" fmla="*/ 226544 w 226544"/>
                  <a:gd name="connsiteY2" fmla="*/ 35306 h 70612"/>
                  <a:gd name="connsiteX3" fmla="*/ 27685 w 226544"/>
                  <a:gd name="connsiteY3" fmla="*/ 70612 h 70612"/>
                  <a:gd name="connsiteX4" fmla="*/ 0 w 226544"/>
                  <a:gd name="connsiteY4" fmla="*/ 35306 h 70612"/>
                  <a:gd name="connsiteX0" fmla="*/ 0 w 226544"/>
                  <a:gd name="connsiteY0" fmla="*/ 35306 h 70612"/>
                  <a:gd name="connsiteX1" fmla="*/ 27685 w 226544"/>
                  <a:gd name="connsiteY1" fmla="*/ 0 h 70612"/>
                  <a:gd name="connsiteX2" fmla="*/ 226544 w 226544"/>
                  <a:gd name="connsiteY2" fmla="*/ 35306 h 70612"/>
                  <a:gd name="connsiteX3" fmla="*/ 27685 w 226544"/>
                  <a:gd name="connsiteY3" fmla="*/ 70612 h 70612"/>
                  <a:gd name="connsiteX4" fmla="*/ 0 w 226544"/>
                  <a:gd name="connsiteY4" fmla="*/ 35306 h 706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544" h="70612">
                    <a:moveTo>
                      <a:pt x="0" y="35306"/>
                    </a:moveTo>
                    <a:cubicBezTo>
                      <a:pt x="1521" y="15316"/>
                      <a:pt x="12805" y="4576"/>
                      <a:pt x="27685" y="0"/>
                    </a:cubicBezTo>
                    <a:lnTo>
                      <a:pt x="226544" y="35306"/>
                    </a:lnTo>
                    <a:lnTo>
                      <a:pt x="27685" y="70612"/>
                    </a:lnTo>
                    <a:cubicBezTo>
                      <a:pt x="11264" y="65009"/>
                      <a:pt x="1007" y="52726"/>
                      <a:pt x="0" y="35306"/>
                    </a:cubicBezTo>
                    <a:close/>
                  </a:path>
                </a:pathLst>
              </a:custGeom>
              <a:solidFill>
                <a:srgbClr val="4C504C"/>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121" name="Straight Connector 120"/>
              <p:cNvCxnSpPr/>
              <p:nvPr/>
            </p:nvCxnSpPr>
            <p:spPr>
              <a:xfrm>
                <a:off x="1374774" y="1486648"/>
                <a:ext cx="274320" cy="0"/>
              </a:xfrm>
              <a:prstGeom prst="line">
                <a:avLst/>
              </a:prstGeom>
              <a:ln>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p:nvCxnSpPr>
            <p:spPr>
              <a:xfrm>
                <a:off x="1374774" y="1562425"/>
                <a:ext cx="274320" cy="0"/>
              </a:xfrm>
              <a:prstGeom prst="line">
                <a:avLst/>
              </a:prstGeom>
              <a:ln>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p:nvCxnSpPr>
            <p:spPr>
              <a:xfrm>
                <a:off x="1374774" y="1638202"/>
                <a:ext cx="274320" cy="0"/>
              </a:xfrm>
              <a:prstGeom prst="line">
                <a:avLst/>
              </a:prstGeom>
              <a:ln>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p:nvCxnSpPr>
            <p:spPr>
              <a:xfrm>
                <a:off x="1374774" y="1713979"/>
                <a:ext cx="274320" cy="0"/>
              </a:xfrm>
              <a:prstGeom prst="line">
                <a:avLst/>
              </a:prstGeom>
              <a:ln>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p:nvCxnSpPr>
            <p:spPr>
              <a:xfrm>
                <a:off x="1374774" y="1789756"/>
                <a:ext cx="274320" cy="0"/>
              </a:xfrm>
              <a:prstGeom prst="line">
                <a:avLst/>
              </a:prstGeom>
              <a:ln>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p:nvCxnSpPr>
            <p:spPr>
              <a:xfrm>
                <a:off x="1374774" y="1865533"/>
                <a:ext cx="274320" cy="0"/>
              </a:xfrm>
              <a:prstGeom prst="line">
                <a:avLst/>
              </a:prstGeom>
              <a:ln>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p:nvCxnSpPr>
            <p:spPr>
              <a:xfrm>
                <a:off x="1374774" y="1941308"/>
                <a:ext cx="274320" cy="0"/>
              </a:xfrm>
              <a:prstGeom prst="line">
                <a:avLst/>
              </a:prstGeom>
              <a:ln>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cxnSp>
        </p:grpSp>
        <p:sp>
          <p:nvSpPr>
            <p:cNvPr id="100" name="Trapezoid 99"/>
            <p:cNvSpPr/>
            <p:nvPr/>
          </p:nvSpPr>
          <p:spPr>
            <a:xfrm rot="16200000">
              <a:off x="1131107" y="3602649"/>
              <a:ext cx="427813" cy="59529"/>
            </a:xfrm>
            <a:prstGeom prst="trapezoid">
              <a:avLst>
                <a:gd name="adj" fmla="val 69837"/>
              </a:avLst>
            </a:prstGeom>
            <a:solidFill>
              <a:schemeClr val="accent2">
                <a:lumMod val="5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01" name="Trapezoid 100"/>
            <p:cNvSpPr/>
            <p:nvPr/>
          </p:nvSpPr>
          <p:spPr>
            <a:xfrm rot="16200000">
              <a:off x="1145196" y="3139224"/>
              <a:ext cx="399634" cy="59529"/>
            </a:xfrm>
            <a:prstGeom prst="trapezoid">
              <a:avLst>
                <a:gd name="adj" fmla="val 69837"/>
              </a:avLst>
            </a:prstGeom>
            <a:solidFill>
              <a:schemeClr val="accent5">
                <a:lumMod val="5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02" name="Trapezoid 101"/>
            <p:cNvSpPr/>
            <p:nvPr/>
          </p:nvSpPr>
          <p:spPr>
            <a:xfrm rot="16200000">
              <a:off x="1120830" y="2739129"/>
              <a:ext cx="434550" cy="45719"/>
            </a:xfrm>
            <a:prstGeom prst="trapezoid">
              <a:avLst>
                <a:gd name="adj" fmla="val 69837"/>
              </a:avLst>
            </a:prstGeom>
            <a:solidFill>
              <a:schemeClr val="accent4">
                <a:lumMod val="5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03" name="Trapezoid 102"/>
            <p:cNvSpPr/>
            <p:nvPr/>
          </p:nvSpPr>
          <p:spPr>
            <a:xfrm rot="16200000">
              <a:off x="1129598" y="2265967"/>
              <a:ext cx="429233" cy="57931"/>
            </a:xfrm>
            <a:prstGeom prst="trapezoid">
              <a:avLst>
                <a:gd name="adj" fmla="val 69837"/>
              </a:avLst>
            </a:prstGeom>
            <a:solidFill>
              <a:schemeClr val="accent3">
                <a:lumMod val="5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04" name="Pentagon 103"/>
            <p:cNvSpPr/>
            <p:nvPr/>
          </p:nvSpPr>
          <p:spPr>
            <a:xfrm>
              <a:off x="1315244" y="2116166"/>
              <a:ext cx="2464886" cy="369466"/>
            </a:xfrm>
            <a:prstGeom prst="homePlate">
              <a:avLst>
                <a:gd name="adj" fmla="val 36274"/>
              </a:avLst>
            </a:prstGeom>
            <a:gradFill flip="none" rotWithShape="1">
              <a:gsLst>
                <a:gs pos="0">
                  <a:schemeClr val="accent3">
                    <a:shade val="30000"/>
                    <a:satMod val="115000"/>
                    <a:lumMod val="80000"/>
                    <a:lumOff val="20000"/>
                  </a:schemeClr>
                </a:gs>
                <a:gs pos="50000">
                  <a:schemeClr val="accent3">
                    <a:shade val="67500"/>
                    <a:satMod val="115000"/>
                    <a:lumMod val="80000"/>
                    <a:lumOff val="20000"/>
                  </a:schemeClr>
                </a:gs>
                <a:gs pos="100000">
                  <a:schemeClr val="accent3">
                    <a:shade val="100000"/>
                    <a:satMod val="115000"/>
                    <a:lumMod val="80000"/>
                    <a:lumOff val="20000"/>
                  </a:schemeClr>
                </a:gs>
              </a:gsLst>
              <a:lin ang="0" scaled="1"/>
              <a:tileRect/>
            </a:gra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05" name="Pentagon 104"/>
            <p:cNvSpPr/>
            <p:nvPr/>
          </p:nvSpPr>
          <p:spPr>
            <a:xfrm>
              <a:off x="1315244" y="2583121"/>
              <a:ext cx="2464885" cy="331528"/>
            </a:xfrm>
            <a:prstGeom prst="homePlate">
              <a:avLst>
                <a:gd name="adj" fmla="val 36274"/>
              </a:avLst>
            </a:prstGeom>
            <a:gradFill flip="none" rotWithShape="1">
              <a:gsLst>
                <a:gs pos="0">
                  <a:schemeClr val="accent4">
                    <a:shade val="30000"/>
                    <a:satMod val="115000"/>
                    <a:lumMod val="80000"/>
                    <a:lumOff val="20000"/>
                  </a:schemeClr>
                </a:gs>
                <a:gs pos="50000">
                  <a:schemeClr val="accent4">
                    <a:shade val="67500"/>
                    <a:satMod val="115000"/>
                    <a:lumMod val="80000"/>
                    <a:lumOff val="20000"/>
                  </a:schemeClr>
                </a:gs>
                <a:gs pos="100000">
                  <a:schemeClr val="accent4">
                    <a:shade val="100000"/>
                    <a:satMod val="115000"/>
                    <a:lumMod val="80000"/>
                    <a:lumOff val="20000"/>
                  </a:schemeClr>
                </a:gs>
              </a:gsLst>
              <a:lin ang="0" scaled="1"/>
              <a:tileRect/>
            </a:gra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06" name="Pentagon 105"/>
            <p:cNvSpPr/>
            <p:nvPr/>
          </p:nvSpPr>
          <p:spPr>
            <a:xfrm>
              <a:off x="1315244" y="2996516"/>
              <a:ext cx="3482386" cy="348994"/>
            </a:xfrm>
            <a:prstGeom prst="homePlate">
              <a:avLst>
                <a:gd name="adj" fmla="val 36274"/>
              </a:avLst>
            </a:prstGeom>
            <a:gradFill flip="none" rotWithShape="1">
              <a:gsLst>
                <a:gs pos="0">
                  <a:schemeClr val="accent5">
                    <a:shade val="30000"/>
                    <a:satMod val="115000"/>
                    <a:lumMod val="80000"/>
                    <a:lumOff val="20000"/>
                  </a:schemeClr>
                </a:gs>
                <a:gs pos="50000">
                  <a:schemeClr val="accent5">
                    <a:shade val="67500"/>
                    <a:satMod val="115000"/>
                    <a:lumMod val="80000"/>
                    <a:lumOff val="20000"/>
                  </a:schemeClr>
                </a:gs>
                <a:gs pos="100000">
                  <a:schemeClr val="accent5">
                    <a:shade val="100000"/>
                    <a:satMod val="115000"/>
                    <a:lumMod val="80000"/>
                    <a:lumOff val="20000"/>
                  </a:schemeClr>
                </a:gs>
              </a:gsLst>
              <a:lin ang="0" scaled="1"/>
              <a:tileRect/>
            </a:gra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5400"/>
            </a:p>
          </p:txBody>
        </p:sp>
        <p:sp>
          <p:nvSpPr>
            <p:cNvPr id="107" name="Pentagon 106"/>
            <p:cNvSpPr/>
            <p:nvPr/>
          </p:nvSpPr>
          <p:spPr>
            <a:xfrm>
              <a:off x="1315244" y="3442846"/>
              <a:ext cx="2464885" cy="373603"/>
            </a:xfrm>
            <a:prstGeom prst="homePlate">
              <a:avLst>
                <a:gd name="adj" fmla="val 36274"/>
              </a:avLst>
            </a:prstGeom>
            <a:gradFill flip="none" rotWithShape="1">
              <a:gsLst>
                <a:gs pos="0">
                  <a:schemeClr val="accent2">
                    <a:shade val="30000"/>
                    <a:satMod val="115000"/>
                    <a:lumMod val="95000"/>
                  </a:schemeClr>
                </a:gs>
                <a:gs pos="50000">
                  <a:schemeClr val="accent2">
                    <a:shade val="67500"/>
                    <a:satMod val="115000"/>
                    <a:lumMod val="95000"/>
                  </a:schemeClr>
                </a:gs>
                <a:gs pos="100000">
                  <a:schemeClr val="accent2">
                    <a:shade val="100000"/>
                    <a:satMod val="115000"/>
                    <a:lumMod val="92000"/>
                  </a:schemeClr>
                </a:gs>
              </a:gsLst>
              <a:lin ang="0" scaled="1"/>
              <a:tileRect/>
            </a:gra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08" name="TextBox 107"/>
            <p:cNvSpPr txBox="1"/>
            <p:nvPr/>
          </p:nvSpPr>
          <p:spPr>
            <a:xfrm>
              <a:off x="1374772" y="2058242"/>
              <a:ext cx="385042" cy="523220"/>
            </a:xfrm>
            <a:prstGeom prst="rect">
              <a:avLst/>
            </a:prstGeom>
            <a:noFill/>
            <a:effectLst/>
          </p:spPr>
          <p:txBody>
            <a:bodyPr wrap="none">
              <a:spAutoFit/>
            </a:bodyPr>
            <a:lstStyle/>
            <a:p>
              <a:pPr eaLnBrk="1" fontAlgn="auto" hangingPunct="1">
                <a:spcBef>
                  <a:spcPts val="0"/>
                </a:spcBef>
                <a:spcAft>
                  <a:spcPts val="0"/>
                </a:spcAft>
                <a:defRPr/>
              </a:pPr>
              <a:r>
                <a:rPr lang="en-US" sz="2800" b="1">
                  <a:solidFill>
                    <a:schemeClr val="bg1"/>
                  </a:solidFill>
                  <a:latin typeface="+mn-lt"/>
                </a:rPr>
                <a:t>1</a:t>
              </a:r>
            </a:p>
          </p:txBody>
        </p:sp>
        <p:sp>
          <p:nvSpPr>
            <p:cNvPr id="109" name="TextBox 108"/>
            <p:cNvSpPr txBox="1"/>
            <p:nvPr/>
          </p:nvSpPr>
          <p:spPr>
            <a:xfrm>
              <a:off x="1374772" y="2481164"/>
              <a:ext cx="385042" cy="523220"/>
            </a:xfrm>
            <a:prstGeom prst="rect">
              <a:avLst/>
            </a:prstGeom>
            <a:noFill/>
            <a:effectLst/>
          </p:spPr>
          <p:txBody>
            <a:bodyPr wrap="none">
              <a:spAutoFit/>
            </a:bodyPr>
            <a:lstStyle/>
            <a:p>
              <a:pPr eaLnBrk="1" fontAlgn="auto" hangingPunct="1">
                <a:spcBef>
                  <a:spcPts val="0"/>
                </a:spcBef>
                <a:spcAft>
                  <a:spcPts val="0"/>
                </a:spcAft>
                <a:defRPr/>
              </a:pPr>
              <a:r>
                <a:rPr lang="en-US" sz="2800" b="1">
                  <a:solidFill>
                    <a:schemeClr val="bg1"/>
                  </a:solidFill>
                  <a:latin typeface="+mn-lt"/>
                </a:rPr>
                <a:t>2</a:t>
              </a:r>
            </a:p>
          </p:txBody>
        </p:sp>
        <p:sp>
          <p:nvSpPr>
            <p:cNvPr id="110" name="TextBox 109"/>
            <p:cNvSpPr txBox="1"/>
            <p:nvPr/>
          </p:nvSpPr>
          <p:spPr>
            <a:xfrm>
              <a:off x="1374772" y="2931377"/>
              <a:ext cx="385042" cy="523220"/>
            </a:xfrm>
            <a:prstGeom prst="rect">
              <a:avLst/>
            </a:prstGeom>
            <a:noFill/>
            <a:effectLst/>
          </p:spPr>
          <p:txBody>
            <a:bodyPr wrap="none">
              <a:spAutoFit/>
            </a:bodyPr>
            <a:lstStyle/>
            <a:p>
              <a:pPr eaLnBrk="1" fontAlgn="auto" hangingPunct="1">
                <a:spcBef>
                  <a:spcPts val="0"/>
                </a:spcBef>
                <a:spcAft>
                  <a:spcPts val="0"/>
                </a:spcAft>
                <a:defRPr/>
              </a:pPr>
              <a:r>
                <a:rPr lang="en-US" sz="2800" b="1">
                  <a:solidFill>
                    <a:schemeClr val="bg1"/>
                  </a:solidFill>
                  <a:latin typeface="+mn-lt"/>
                </a:rPr>
                <a:t>3</a:t>
              </a:r>
            </a:p>
          </p:txBody>
        </p:sp>
        <p:sp>
          <p:nvSpPr>
            <p:cNvPr id="111" name="TextBox 110"/>
            <p:cNvSpPr txBox="1"/>
            <p:nvPr/>
          </p:nvSpPr>
          <p:spPr>
            <a:xfrm>
              <a:off x="1374772" y="3357161"/>
              <a:ext cx="385042" cy="523220"/>
            </a:xfrm>
            <a:prstGeom prst="rect">
              <a:avLst/>
            </a:prstGeom>
            <a:noFill/>
            <a:effectLst/>
          </p:spPr>
          <p:txBody>
            <a:bodyPr wrap="none">
              <a:spAutoFit/>
            </a:bodyPr>
            <a:lstStyle/>
            <a:p>
              <a:pPr eaLnBrk="1" fontAlgn="auto" hangingPunct="1">
                <a:spcBef>
                  <a:spcPts val="0"/>
                </a:spcBef>
                <a:spcAft>
                  <a:spcPts val="0"/>
                </a:spcAft>
                <a:defRPr/>
              </a:pPr>
              <a:r>
                <a:rPr lang="en-US" sz="2800" b="1">
                  <a:solidFill>
                    <a:schemeClr val="bg1"/>
                  </a:solidFill>
                  <a:latin typeface="+mn-lt"/>
                </a:rPr>
                <a:t>4</a:t>
              </a:r>
            </a:p>
          </p:txBody>
        </p:sp>
        <p:sp>
          <p:nvSpPr>
            <p:cNvPr id="112" name="TextBox 111"/>
            <p:cNvSpPr txBox="1"/>
            <p:nvPr/>
          </p:nvSpPr>
          <p:spPr>
            <a:xfrm>
              <a:off x="1804267" y="2135187"/>
              <a:ext cx="1692323" cy="369332"/>
            </a:xfrm>
            <a:prstGeom prst="rect">
              <a:avLst/>
            </a:prstGeom>
            <a:noFill/>
            <a:effectLst/>
          </p:spPr>
          <p:txBody>
            <a:bodyPr wrap="none">
              <a:spAutoFit/>
            </a:bodyPr>
            <a:lstStyle/>
            <a:p>
              <a:pPr eaLnBrk="1" fontAlgn="auto" hangingPunct="1">
                <a:spcBef>
                  <a:spcPts val="0"/>
                </a:spcBef>
                <a:spcAft>
                  <a:spcPts val="0"/>
                </a:spcAft>
                <a:defRPr/>
              </a:pPr>
              <a:r>
                <a:rPr lang="en-US" smtClean="0">
                  <a:solidFill>
                    <a:schemeClr val="bg1"/>
                  </a:solidFill>
                  <a:latin typeface="+mn-lt"/>
                </a:rPr>
                <a:t>Create Test Plan</a:t>
              </a:r>
              <a:endParaRPr lang="en-US">
                <a:solidFill>
                  <a:schemeClr val="bg1"/>
                </a:solidFill>
                <a:latin typeface="+mn-lt"/>
              </a:endParaRPr>
            </a:p>
          </p:txBody>
        </p:sp>
        <p:sp>
          <p:nvSpPr>
            <p:cNvPr id="113" name="TextBox 112"/>
            <p:cNvSpPr txBox="1"/>
            <p:nvPr/>
          </p:nvSpPr>
          <p:spPr>
            <a:xfrm>
              <a:off x="1804267" y="2558109"/>
              <a:ext cx="1770869" cy="369332"/>
            </a:xfrm>
            <a:prstGeom prst="rect">
              <a:avLst/>
            </a:prstGeom>
            <a:noFill/>
            <a:effectLst/>
          </p:spPr>
          <p:txBody>
            <a:bodyPr wrap="none">
              <a:spAutoFit/>
            </a:bodyPr>
            <a:lstStyle/>
            <a:p>
              <a:pPr eaLnBrk="1" fontAlgn="auto" hangingPunct="1">
                <a:spcBef>
                  <a:spcPts val="0"/>
                </a:spcBef>
                <a:spcAft>
                  <a:spcPts val="0"/>
                </a:spcAft>
                <a:defRPr/>
              </a:pPr>
              <a:r>
                <a:rPr lang="en-US" smtClean="0">
                  <a:solidFill>
                    <a:schemeClr val="bg1"/>
                  </a:solidFill>
                </a:rPr>
                <a:t>Create Test Case</a:t>
              </a:r>
              <a:endParaRPr lang="en-US">
                <a:solidFill>
                  <a:schemeClr val="bg1"/>
                </a:solidFill>
                <a:latin typeface="+mn-lt"/>
              </a:endParaRPr>
            </a:p>
          </p:txBody>
        </p:sp>
        <p:sp>
          <p:nvSpPr>
            <p:cNvPr id="114" name="TextBox 113"/>
            <p:cNvSpPr txBox="1"/>
            <p:nvPr/>
          </p:nvSpPr>
          <p:spPr>
            <a:xfrm>
              <a:off x="1804267" y="3008321"/>
              <a:ext cx="1797415" cy="369332"/>
            </a:xfrm>
            <a:prstGeom prst="rect">
              <a:avLst/>
            </a:prstGeom>
            <a:noFill/>
            <a:effectLst/>
          </p:spPr>
          <p:txBody>
            <a:bodyPr wrap="none">
              <a:spAutoFit/>
            </a:bodyPr>
            <a:lstStyle/>
            <a:p>
              <a:pPr eaLnBrk="1" fontAlgn="auto" hangingPunct="1">
                <a:spcBef>
                  <a:spcPts val="0"/>
                </a:spcBef>
                <a:spcAft>
                  <a:spcPts val="0"/>
                </a:spcAft>
                <a:defRPr/>
              </a:pPr>
              <a:r>
                <a:rPr lang="en-US" smtClean="0">
                  <a:solidFill>
                    <a:schemeClr val="bg1"/>
                  </a:solidFill>
                  <a:latin typeface="+mn-lt"/>
                </a:rPr>
                <a:t>Review Test Case</a:t>
              </a:r>
              <a:endParaRPr lang="en-US">
                <a:solidFill>
                  <a:schemeClr val="bg1"/>
                </a:solidFill>
                <a:latin typeface="+mn-lt"/>
              </a:endParaRPr>
            </a:p>
          </p:txBody>
        </p:sp>
        <p:sp>
          <p:nvSpPr>
            <p:cNvPr id="115" name="TextBox 114"/>
            <p:cNvSpPr txBox="1"/>
            <p:nvPr/>
          </p:nvSpPr>
          <p:spPr>
            <a:xfrm>
              <a:off x="1804267" y="3434102"/>
              <a:ext cx="1339021" cy="369332"/>
            </a:xfrm>
            <a:prstGeom prst="rect">
              <a:avLst/>
            </a:prstGeom>
            <a:noFill/>
            <a:effectLst/>
          </p:spPr>
          <p:txBody>
            <a:bodyPr wrap="none">
              <a:spAutoFit/>
            </a:bodyPr>
            <a:lstStyle/>
            <a:p>
              <a:pPr eaLnBrk="1" fontAlgn="auto" hangingPunct="1">
                <a:spcBef>
                  <a:spcPts val="0"/>
                </a:spcBef>
                <a:spcAft>
                  <a:spcPts val="0"/>
                </a:spcAft>
                <a:defRPr/>
              </a:pPr>
              <a:r>
                <a:rPr lang="en-US" smtClean="0">
                  <a:solidFill>
                    <a:schemeClr val="bg1"/>
                  </a:solidFill>
                  <a:latin typeface="+mn-lt"/>
                </a:rPr>
                <a:t>Execute Test</a:t>
              </a:r>
              <a:endParaRPr lang="en-US">
                <a:solidFill>
                  <a:schemeClr val="bg1"/>
                </a:solidFill>
                <a:latin typeface="+mn-lt"/>
              </a:endParaRPr>
            </a:p>
          </p:txBody>
        </p:sp>
      </p:grpSp>
      <p:sp>
        <p:nvSpPr>
          <p:cNvPr id="128" name="Trapezoid 127"/>
          <p:cNvSpPr/>
          <p:nvPr/>
        </p:nvSpPr>
        <p:spPr>
          <a:xfrm rot="16200000">
            <a:off x="1090435" y="4281076"/>
            <a:ext cx="438813" cy="59529"/>
          </a:xfrm>
          <a:prstGeom prst="trapezoid">
            <a:avLst>
              <a:gd name="adj" fmla="val 69837"/>
            </a:avLst>
          </a:prstGeom>
          <a:solidFill>
            <a:schemeClr val="accent2">
              <a:lumMod val="5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29" name="Pentagon 128"/>
          <p:cNvSpPr/>
          <p:nvPr/>
        </p:nvSpPr>
        <p:spPr>
          <a:xfrm>
            <a:off x="1280075" y="4117100"/>
            <a:ext cx="2464885" cy="383209"/>
          </a:xfrm>
          <a:prstGeom prst="homePlate">
            <a:avLst>
              <a:gd name="adj" fmla="val 36274"/>
            </a:avLst>
          </a:prstGeom>
          <a:solidFill>
            <a:srgbClr val="FFC000"/>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30" name="TextBox 129"/>
          <p:cNvSpPr txBox="1"/>
          <p:nvPr/>
        </p:nvSpPr>
        <p:spPr>
          <a:xfrm>
            <a:off x="1339603" y="4040578"/>
            <a:ext cx="367408" cy="523220"/>
          </a:xfrm>
          <a:prstGeom prst="rect">
            <a:avLst/>
          </a:prstGeom>
          <a:noFill/>
          <a:effectLst/>
        </p:spPr>
        <p:txBody>
          <a:bodyPr wrap="none">
            <a:spAutoFit/>
          </a:bodyPr>
          <a:lstStyle/>
          <a:p>
            <a:pPr eaLnBrk="1" fontAlgn="auto" hangingPunct="1">
              <a:spcBef>
                <a:spcPts val="0"/>
              </a:spcBef>
              <a:spcAft>
                <a:spcPts val="0"/>
              </a:spcAft>
              <a:defRPr/>
            </a:pPr>
            <a:r>
              <a:rPr lang="en-US" sz="2800" b="1">
                <a:solidFill>
                  <a:schemeClr val="bg1"/>
                </a:solidFill>
              </a:rPr>
              <a:t>5</a:t>
            </a:r>
            <a:endParaRPr lang="en-US" sz="2800" b="1">
              <a:solidFill>
                <a:schemeClr val="bg1"/>
              </a:solidFill>
              <a:latin typeface="+mn-lt"/>
            </a:endParaRPr>
          </a:p>
        </p:txBody>
      </p:sp>
      <p:sp>
        <p:nvSpPr>
          <p:cNvPr id="131" name="TextBox 130"/>
          <p:cNvSpPr txBox="1"/>
          <p:nvPr/>
        </p:nvSpPr>
        <p:spPr>
          <a:xfrm>
            <a:off x="1769098" y="4117522"/>
            <a:ext cx="915635" cy="369332"/>
          </a:xfrm>
          <a:prstGeom prst="rect">
            <a:avLst/>
          </a:prstGeom>
          <a:noFill/>
          <a:effectLst/>
        </p:spPr>
        <p:txBody>
          <a:bodyPr wrap="none">
            <a:spAutoFit/>
          </a:bodyPr>
          <a:lstStyle/>
          <a:p>
            <a:pPr eaLnBrk="1" fontAlgn="auto" hangingPunct="1">
              <a:spcBef>
                <a:spcPts val="0"/>
              </a:spcBef>
              <a:spcAft>
                <a:spcPts val="0"/>
              </a:spcAft>
              <a:defRPr/>
            </a:pPr>
            <a:r>
              <a:rPr lang="en-US" smtClean="0">
                <a:solidFill>
                  <a:schemeClr val="bg1"/>
                </a:solidFill>
                <a:latin typeface="+mn-lt"/>
              </a:rPr>
              <a:t>Log bug</a:t>
            </a:r>
            <a:endParaRPr lang="en-US">
              <a:solidFill>
                <a:schemeClr val="bg1"/>
              </a:solidFill>
              <a:latin typeface="+mn-lt"/>
            </a:endParaRPr>
          </a:p>
        </p:txBody>
      </p:sp>
      <p:sp>
        <p:nvSpPr>
          <p:cNvPr id="132" name="Trapezoid 131"/>
          <p:cNvSpPr/>
          <p:nvPr/>
        </p:nvSpPr>
        <p:spPr>
          <a:xfrm rot="16200000">
            <a:off x="1097559" y="4753302"/>
            <a:ext cx="424567" cy="59529"/>
          </a:xfrm>
          <a:prstGeom prst="trapezoid">
            <a:avLst>
              <a:gd name="adj" fmla="val 69837"/>
            </a:avLst>
          </a:prstGeom>
          <a:solidFill>
            <a:schemeClr val="accent2">
              <a:lumMod val="5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33" name="Pentagon 132"/>
          <p:cNvSpPr/>
          <p:nvPr/>
        </p:nvSpPr>
        <p:spPr>
          <a:xfrm>
            <a:off x="1280075" y="4597030"/>
            <a:ext cx="2464885" cy="370769"/>
          </a:xfrm>
          <a:prstGeom prst="homePlate">
            <a:avLst>
              <a:gd name="adj" fmla="val 36274"/>
            </a:avLst>
          </a:prstGeom>
          <a:solidFill>
            <a:schemeClr val="accent2">
              <a:lumMod val="60000"/>
              <a:lumOff val="4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34" name="TextBox 133"/>
          <p:cNvSpPr txBox="1"/>
          <p:nvPr/>
        </p:nvSpPr>
        <p:spPr>
          <a:xfrm>
            <a:off x="1339603" y="4524514"/>
            <a:ext cx="367408" cy="523220"/>
          </a:xfrm>
          <a:prstGeom prst="rect">
            <a:avLst/>
          </a:prstGeom>
          <a:noFill/>
          <a:effectLst/>
        </p:spPr>
        <p:txBody>
          <a:bodyPr wrap="none">
            <a:spAutoFit/>
          </a:bodyPr>
          <a:lstStyle/>
          <a:p>
            <a:pPr eaLnBrk="1" fontAlgn="auto" hangingPunct="1">
              <a:spcBef>
                <a:spcPts val="0"/>
              </a:spcBef>
              <a:spcAft>
                <a:spcPts val="0"/>
              </a:spcAft>
              <a:defRPr/>
            </a:pPr>
            <a:r>
              <a:rPr lang="en-US" sz="2800" b="1">
                <a:solidFill>
                  <a:schemeClr val="bg1"/>
                </a:solidFill>
              </a:rPr>
              <a:t>6</a:t>
            </a:r>
            <a:endParaRPr lang="en-US" sz="2800" b="1">
              <a:solidFill>
                <a:schemeClr val="bg1"/>
              </a:solidFill>
              <a:latin typeface="+mn-lt"/>
            </a:endParaRPr>
          </a:p>
        </p:txBody>
      </p:sp>
      <p:sp>
        <p:nvSpPr>
          <p:cNvPr id="135" name="TextBox 134"/>
          <p:cNvSpPr txBox="1"/>
          <p:nvPr/>
        </p:nvSpPr>
        <p:spPr>
          <a:xfrm>
            <a:off x="1769098" y="4601458"/>
            <a:ext cx="862737" cy="369332"/>
          </a:xfrm>
          <a:prstGeom prst="rect">
            <a:avLst/>
          </a:prstGeom>
          <a:noFill/>
          <a:effectLst/>
        </p:spPr>
        <p:txBody>
          <a:bodyPr wrap="none">
            <a:spAutoFit/>
          </a:bodyPr>
          <a:lstStyle/>
          <a:p>
            <a:pPr eaLnBrk="1" fontAlgn="auto" hangingPunct="1">
              <a:spcBef>
                <a:spcPts val="0"/>
              </a:spcBef>
              <a:spcAft>
                <a:spcPts val="0"/>
              </a:spcAft>
              <a:defRPr/>
            </a:pPr>
            <a:r>
              <a:rPr lang="en-US" smtClean="0">
                <a:solidFill>
                  <a:schemeClr val="bg1"/>
                </a:solidFill>
                <a:latin typeface="+mn-lt"/>
              </a:rPr>
              <a:t>Re-test</a:t>
            </a:r>
            <a:endParaRPr lang="en-US">
              <a:solidFill>
                <a:schemeClr val="bg1"/>
              </a:solidFill>
              <a:latin typeface="+mn-lt"/>
            </a:endParaRPr>
          </a:p>
        </p:txBody>
      </p:sp>
      <p:sp>
        <p:nvSpPr>
          <p:cNvPr id="136" name="Trapezoid 135"/>
          <p:cNvSpPr/>
          <p:nvPr/>
        </p:nvSpPr>
        <p:spPr>
          <a:xfrm rot="16200000">
            <a:off x="1101949" y="5201768"/>
            <a:ext cx="416195" cy="59529"/>
          </a:xfrm>
          <a:prstGeom prst="trapezoid">
            <a:avLst>
              <a:gd name="adj" fmla="val 69837"/>
            </a:avLst>
          </a:prstGeom>
          <a:solidFill>
            <a:schemeClr val="accent2">
              <a:lumMod val="5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37" name="Pentagon 136"/>
          <p:cNvSpPr/>
          <p:nvPr/>
        </p:nvSpPr>
        <p:spPr>
          <a:xfrm>
            <a:off x="1291798" y="5060211"/>
            <a:ext cx="2464886" cy="363458"/>
          </a:xfrm>
          <a:prstGeom prst="homePlate">
            <a:avLst>
              <a:gd name="adj" fmla="val 36274"/>
            </a:avLst>
          </a:prstGeom>
          <a:solidFill>
            <a:schemeClr val="accent1">
              <a:lumMod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38" name="TextBox 137"/>
          <p:cNvSpPr txBox="1"/>
          <p:nvPr/>
        </p:nvSpPr>
        <p:spPr>
          <a:xfrm>
            <a:off x="1339807" y="4988816"/>
            <a:ext cx="367408" cy="523220"/>
          </a:xfrm>
          <a:prstGeom prst="rect">
            <a:avLst/>
          </a:prstGeom>
          <a:noFill/>
          <a:effectLst/>
        </p:spPr>
        <p:txBody>
          <a:bodyPr wrap="none">
            <a:spAutoFit/>
          </a:bodyPr>
          <a:lstStyle/>
          <a:p>
            <a:pPr eaLnBrk="1" fontAlgn="auto" hangingPunct="1">
              <a:spcBef>
                <a:spcPts val="0"/>
              </a:spcBef>
              <a:spcAft>
                <a:spcPts val="0"/>
              </a:spcAft>
              <a:defRPr/>
            </a:pPr>
            <a:r>
              <a:rPr lang="en-US" sz="2800" b="1">
                <a:solidFill>
                  <a:schemeClr val="bg1"/>
                </a:solidFill>
              </a:rPr>
              <a:t>7</a:t>
            </a:r>
            <a:endParaRPr lang="en-US" sz="2800" b="1">
              <a:solidFill>
                <a:schemeClr val="bg1"/>
              </a:solidFill>
              <a:latin typeface="+mn-lt"/>
            </a:endParaRPr>
          </a:p>
        </p:txBody>
      </p:sp>
      <p:sp>
        <p:nvSpPr>
          <p:cNvPr id="139" name="TextBox 138"/>
          <p:cNvSpPr txBox="1"/>
          <p:nvPr/>
        </p:nvSpPr>
        <p:spPr>
          <a:xfrm>
            <a:off x="1769302" y="5065760"/>
            <a:ext cx="1975862" cy="369332"/>
          </a:xfrm>
          <a:prstGeom prst="rect">
            <a:avLst/>
          </a:prstGeom>
          <a:noFill/>
          <a:effectLst/>
        </p:spPr>
        <p:txBody>
          <a:bodyPr wrap="none">
            <a:spAutoFit/>
          </a:bodyPr>
          <a:lstStyle/>
          <a:p>
            <a:pPr eaLnBrk="1" fontAlgn="auto" hangingPunct="1">
              <a:spcBef>
                <a:spcPts val="0"/>
              </a:spcBef>
              <a:spcAft>
                <a:spcPts val="0"/>
              </a:spcAft>
              <a:defRPr/>
            </a:pPr>
            <a:r>
              <a:rPr lang="en-US" smtClean="0">
                <a:solidFill>
                  <a:schemeClr val="bg1"/>
                </a:solidFill>
                <a:latin typeface="+mn-lt"/>
              </a:rPr>
              <a:t>Create Test Report</a:t>
            </a:r>
            <a:endParaRPr lang="en-US">
              <a:solidFill>
                <a:schemeClr val="bg1"/>
              </a:solidFill>
              <a:latin typeface="+mn-lt"/>
            </a:endParaRPr>
          </a:p>
        </p:txBody>
      </p:sp>
      <p:sp>
        <p:nvSpPr>
          <p:cNvPr id="140" name="AutoShape 3"/>
          <p:cNvSpPr>
            <a:spLocks noChangeArrowheads="1"/>
          </p:cNvSpPr>
          <p:nvPr/>
        </p:nvSpPr>
        <p:spPr bwMode="gray">
          <a:xfrm>
            <a:off x="4857156" y="1343764"/>
            <a:ext cx="6804413" cy="4843613"/>
          </a:xfrm>
          <a:prstGeom prst="roundRect">
            <a:avLst>
              <a:gd name="adj" fmla="val 8097"/>
            </a:avLst>
          </a:prstGeom>
          <a:solidFill>
            <a:schemeClr val="accent5">
              <a:lumMod val="60000"/>
              <a:lumOff val="40000"/>
            </a:schemeClr>
          </a:solidFill>
          <a:ln w="9525">
            <a:solidFill>
              <a:srgbClr val="333333"/>
            </a:solidFill>
            <a:prstDash val="dash"/>
            <a:round/>
            <a:headEnd/>
            <a:tailEnd/>
          </a:ln>
          <a:effectLst>
            <a:outerShdw blurRad="50800" dist="38100" dir="8100000" algn="tr" rotWithShape="0">
              <a:prstClr val="black">
                <a:alpha val="40000"/>
              </a:prstClr>
            </a:outerShdw>
          </a:effectLst>
        </p:spPr>
        <p:txBody>
          <a:bodyPr wrap="none" anchor="ctr"/>
          <a:lstStyle/>
          <a:p>
            <a:endParaRPr lang="en-US"/>
          </a:p>
        </p:txBody>
      </p:sp>
      <p:sp>
        <p:nvSpPr>
          <p:cNvPr id="53" name="Content Placeholder 2"/>
          <p:cNvSpPr txBox="1">
            <a:spLocks/>
          </p:cNvSpPr>
          <p:nvPr/>
        </p:nvSpPr>
        <p:spPr>
          <a:xfrm>
            <a:off x="4950096" y="1591121"/>
            <a:ext cx="6479904" cy="428847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atin typeface="Arial" panose="020B0604020202020204" pitchFamily="34" charset="0"/>
                <a:cs typeface="Arial" panose="020B0604020202020204" pitchFamily="34" charset="0"/>
              </a:rPr>
              <a:t>Developer self-review: </a:t>
            </a:r>
          </a:p>
          <a:p>
            <a:pPr>
              <a:buFont typeface="Wingdings" panose="05000000000000000000" pitchFamily="2" charset="2"/>
              <a:buChar char="v"/>
            </a:pPr>
            <a:r>
              <a:rPr lang="en-US">
                <a:latin typeface="Arial" panose="020B0604020202020204" pitchFamily="34" charset="0"/>
                <a:cs typeface="Arial" panose="020B0604020202020204" pitchFamily="34" charset="0"/>
              </a:rPr>
              <a:t> Unit test case</a:t>
            </a:r>
          </a:p>
          <a:p>
            <a:pPr marL="0" indent="0">
              <a:buNone/>
            </a:pPr>
            <a:r>
              <a:rPr lang="en-US">
                <a:latin typeface="Arial" panose="020B0604020202020204" pitchFamily="34" charset="0"/>
                <a:cs typeface="Arial" panose="020B0604020202020204" pitchFamily="34" charset="0"/>
              </a:rPr>
              <a:t>Tester self-review and peer-review:</a:t>
            </a:r>
          </a:p>
          <a:p>
            <a:pPr>
              <a:buFont typeface="Wingdings" panose="05000000000000000000" pitchFamily="2" charset="2"/>
              <a:buChar char="v"/>
            </a:pPr>
            <a:r>
              <a:rPr lang="en-US">
                <a:latin typeface="Arial" panose="020B0604020202020204" pitchFamily="34" charset="0"/>
                <a:cs typeface="Arial" panose="020B0604020202020204" pitchFamily="34" charset="0"/>
              </a:rPr>
              <a:t> Integration test case</a:t>
            </a:r>
          </a:p>
          <a:p>
            <a:pPr>
              <a:buFont typeface="Wingdings" panose="05000000000000000000" pitchFamily="2" charset="2"/>
              <a:buChar char="v"/>
            </a:pPr>
            <a:r>
              <a:rPr lang="en-US">
                <a:latin typeface="Arial" panose="020B0604020202020204" pitchFamily="34" charset="0"/>
                <a:cs typeface="Arial" panose="020B0604020202020204" pitchFamily="34" charset="0"/>
              </a:rPr>
              <a:t> System test case</a:t>
            </a:r>
          </a:p>
        </p:txBody>
      </p:sp>
    </p:spTree>
    <p:extLst>
      <p:ext uri="{BB962C8B-B14F-4D97-AF65-F5344CB8AC3E}">
        <p14:creationId xmlns:p14="http://schemas.microsoft.com/office/powerpoint/2010/main" val="2040011728"/>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46000">
              <a:schemeClr val="bg1">
                <a:lumMod val="95000"/>
              </a:schemeClr>
            </a:gs>
            <a:gs pos="100000">
              <a:schemeClr val="bg1">
                <a:lumMod val="75000"/>
              </a:schemeClr>
            </a:gs>
          </a:gsLst>
          <a:path path="circle">
            <a:fillToRect l="50000" t="130000" r="50000" b="-30000"/>
          </a:path>
        </a:gradFill>
        <a:effectLst/>
      </p:bgPr>
    </p:bg>
    <p:spTree>
      <p:nvGrpSpPr>
        <p:cNvPr id="1" name=""/>
        <p:cNvGrpSpPr/>
        <p:nvPr/>
      </p:nvGrpSpPr>
      <p:grpSpPr>
        <a:xfrm>
          <a:off x="0" y="0"/>
          <a:ext cx="0" cy="0"/>
          <a:chOff x="0" y="0"/>
          <a:chExt cx="0" cy="0"/>
        </a:xfrm>
      </p:grpSpPr>
      <p:grpSp>
        <p:nvGrpSpPr>
          <p:cNvPr id="2" name="Group 1"/>
          <p:cNvGrpSpPr/>
          <p:nvPr/>
        </p:nvGrpSpPr>
        <p:grpSpPr>
          <a:xfrm>
            <a:off x="0" y="6476870"/>
            <a:ext cx="12192000" cy="427110"/>
            <a:chOff x="0" y="6434667"/>
            <a:chExt cx="12192000" cy="427110"/>
          </a:xfrm>
          <a:solidFill>
            <a:schemeClr val="accent4"/>
          </a:solidFill>
        </p:grpSpPr>
        <p:sp>
          <p:nvSpPr>
            <p:cNvPr id="3" name="Rectangle 2"/>
            <p:cNvSpPr/>
            <p:nvPr/>
          </p:nvSpPr>
          <p:spPr>
            <a:xfrm>
              <a:off x="0" y="6434667"/>
              <a:ext cx="12192000" cy="42333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80189" y="6461667"/>
              <a:ext cx="6344057" cy="400110"/>
            </a:xfrm>
            <a:prstGeom prst="rect">
              <a:avLst/>
            </a:prstGeom>
            <a:grpFill/>
          </p:spPr>
          <p:txBody>
            <a:bodyPr wrap="square" rtlCol="0">
              <a:spAutoFit/>
            </a:bodyPr>
            <a:lstStyle/>
            <a:p>
              <a:r>
                <a:rPr lang="ja-JP" altLang="en-US" sz="2000">
                  <a:solidFill>
                    <a:schemeClr val="bg1"/>
                  </a:solidFill>
                  <a:latin typeface="Arial" panose="020B0604020202020204" pitchFamily="34" charset="0"/>
                  <a:cs typeface="Arial" panose="020B0604020202020204" pitchFamily="34" charset="0"/>
                </a:rPr>
                <a:t>品質管理  </a:t>
              </a:r>
              <a:r>
                <a:rPr lang="en-US" altLang="ja-JP" sz="2000">
                  <a:solidFill>
                    <a:schemeClr val="bg1"/>
                  </a:solidFill>
                  <a:latin typeface="Arial" panose="020B0604020202020204" pitchFamily="34" charset="0"/>
                  <a:cs typeface="Arial" panose="020B0604020202020204" pitchFamily="34" charset="0"/>
                </a:rPr>
                <a:t>Quality Control</a:t>
              </a:r>
              <a:endParaRPr lang="en-US">
                <a:solidFill>
                  <a:schemeClr val="bg1"/>
                </a:solidFill>
              </a:endParaRPr>
            </a:p>
          </p:txBody>
        </p:sp>
        <p:pic>
          <p:nvPicPr>
            <p:cNvPr id="5"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10903861" y="6498991"/>
              <a:ext cx="851179" cy="262447"/>
            </a:xfrm>
            <a:prstGeom prst="rect">
              <a:avLst/>
            </a:prstGeom>
            <a:grpFill/>
            <a:extLst/>
          </p:spPr>
        </p:pic>
      </p:grpSp>
      <p:sp>
        <p:nvSpPr>
          <p:cNvPr id="6" name="Rectangle 5"/>
          <p:cNvSpPr/>
          <p:nvPr/>
        </p:nvSpPr>
        <p:spPr>
          <a:xfrm>
            <a:off x="0" y="199293"/>
            <a:ext cx="12192000" cy="914400"/>
          </a:xfrm>
          <a:prstGeom prst="rect">
            <a:avLst/>
          </a:prstGeom>
          <a:solidFill>
            <a:srgbClr val="188ED6"/>
          </a:solidFill>
          <a:ln>
            <a:noFill/>
          </a:ln>
          <a:effectLst>
            <a:outerShdw blurRad="63500" dist="38100" dir="5400000" sx="101000" sy="101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2" y="302550"/>
            <a:ext cx="12192002" cy="707886"/>
          </a:xfrm>
          <a:prstGeom prst="rect">
            <a:avLst/>
          </a:prstGeom>
          <a:noFill/>
        </p:spPr>
        <p:txBody>
          <a:bodyPr wrap="square" rtlCol="0">
            <a:spAutoFit/>
          </a:bodyPr>
          <a:lstStyle/>
          <a:p>
            <a:r>
              <a:rPr lang="en-US" altLang="ja-JP" sz="4000">
                <a:solidFill>
                  <a:schemeClr val="bg1"/>
                </a:solidFill>
              </a:rPr>
              <a:t>5.2.1 </a:t>
            </a:r>
            <a:r>
              <a:rPr lang="ja-JP" altLang="en-US" sz="4000">
                <a:solidFill>
                  <a:schemeClr val="bg1"/>
                </a:solidFill>
              </a:rPr>
              <a:t>テストのプロセス  </a:t>
            </a:r>
            <a:r>
              <a:rPr lang="en-US" altLang="ja-JP" sz="4000">
                <a:solidFill>
                  <a:schemeClr val="bg1"/>
                </a:solidFill>
              </a:rPr>
              <a:t>Test Process</a:t>
            </a:r>
            <a:endParaRPr lang="en-US" sz="3600">
              <a:solidFill>
                <a:schemeClr val="bg1"/>
              </a:solidFill>
            </a:endParaRPr>
          </a:p>
        </p:txBody>
      </p:sp>
      <p:sp>
        <p:nvSpPr>
          <p:cNvPr id="56" name="Rectangle 55"/>
          <p:cNvSpPr/>
          <p:nvPr/>
        </p:nvSpPr>
        <p:spPr>
          <a:xfrm>
            <a:off x="322104" y="1333312"/>
            <a:ext cx="4976727" cy="502569"/>
          </a:xfrm>
          <a:prstGeom prst="rect">
            <a:avLst/>
          </a:prstGeom>
          <a:solidFill>
            <a:schemeClr val="accent4">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à coins arrondis 10"/>
          <p:cNvSpPr/>
          <p:nvPr/>
        </p:nvSpPr>
        <p:spPr>
          <a:xfrm>
            <a:off x="415889" y="1402388"/>
            <a:ext cx="5000173" cy="502569"/>
          </a:xfrm>
          <a:prstGeom prst="roundRect">
            <a:avLst>
              <a:gd name="adj" fmla="val 1470"/>
            </a:avLst>
          </a:prstGeom>
          <a:solidFill>
            <a:schemeClr val="accent4">
              <a:lumMod val="40000"/>
              <a:lumOff val="6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2000">
                <a:solidFill>
                  <a:schemeClr val="tx1"/>
                </a:solidFill>
                <a:latin typeface="Arial" panose="020B0604020202020204" pitchFamily="34" charset="0"/>
                <a:cs typeface="Arial" panose="020B0604020202020204" pitchFamily="34" charset="0"/>
              </a:rPr>
              <a:t>テストレビュー  </a:t>
            </a:r>
            <a:r>
              <a:rPr kumimoji="1" lang="en-US" altLang="ja-JP" sz="2000">
                <a:solidFill>
                  <a:schemeClr val="tx1"/>
                </a:solidFill>
                <a:latin typeface="Arial" panose="020B0604020202020204" pitchFamily="34" charset="0"/>
                <a:cs typeface="Arial" panose="020B0604020202020204" pitchFamily="34" charset="0"/>
              </a:rPr>
              <a:t>Test case review </a:t>
            </a:r>
            <a:r>
              <a:rPr kumimoji="1" lang="en-US" altLang="ja-JP" sz="2000" smtClean="0">
                <a:solidFill>
                  <a:schemeClr val="tx1"/>
                </a:solidFill>
                <a:latin typeface="Arial" panose="020B0604020202020204" pitchFamily="34" charset="0"/>
                <a:cs typeface="Arial" panose="020B0604020202020204" pitchFamily="34" charset="0"/>
              </a:rPr>
              <a:t>checklist</a:t>
            </a:r>
            <a:endParaRPr kumimoji="1" lang="en-US" altLang="ja-JP" sz="2000">
              <a:solidFill>
                <a:schemeClr val="tx1"/>
              </a:solidFill>
              <a:latin typeface="Arial" panose="020B0604020202020204" pitchFamily="34" charset="0"/>
              <a:cs typeface="Arial" panose="020B0604020202020204" pitchFamily="34" charset="0"/>
            </a:endParaRPr>
          </a:p>
        </p:txBody>
      </p:sp>
      <p:pic>
        <p:nvPicPr>
          <p:cNvPr id="11" name="Picture 10"/>
          <p:cNvPicPr>
            <a:picLocks noChangeAspect="1"/>
          </p:cNvPicPr>
          <p:nvPr/>
        </p:nvPicPr>
        <p:blipFill>
          <a:blip r:embed="rId3"/>
          <a:stretch>
            <a:fillRect/>
          </a:stretch>
        </p:blipFill>
        <p:spPr>
          <a:xfrm>
            <a:off x="1400907" y="2069476"/>
            <a:ext cx="9390184" cy="4242875"/>
          </a:xfrm>
          <a:prstGeom prst="rect">
            <a:avLst/>
          </a:prstGeom>
          <a:effectLst>
            <a:outerShdw blurRad="50800" dist="38100" dir="8100000" algn="tr" rotWithShape="0">
              <a:prstClr val="black">
                <a:alpha val="40000"/>
              </a:prstClr>
            </a:outerShdw>
          </a:effectLst>
        </p:spPr>
      </p:pic>
    </p:spTree>
    <p:extLst>
      <p:ext uri="{BB962C8B-B14F-4D97-AF65-F5344CB8AC3E}">
        <p14:creationId xmlns:p14="http://schemas.microsoft.com/office/powerpoint/2010/main" val="1848058876"/>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46000">
              <a:schemeClr val="bg1">
                <a:lumMod val="95000"/>
              </a:schemeClr>
            </a:gs>
            <a:gs pos="100000">
              <a:schemeClr val="bg1">
                <a:lumMod val="75000"/>
              </a:schemeClr>
            </a:gs>
          </a:gsLst>
          <a:path path="circle">
            <a:fillToRect l="50000" t="130000" r="50000" b="-30000"/>
          </a:path>
        </a:gradFill>
        <a:effectLst/>
      </p:bgPr>
    </p:bg>
    <p:spTree>
      <p:nvGrpSpPr>
        <p:cNvPr id="1" name=""/>
        <p:cNvGrpSpPr/>
        <p:nvPr/>
      </p:nvGrpSpPr>
      <p:grpSpPr>
        <a:xfrm>
          <a:off x="0" y="0"/>
          <a:ext cx="0" cy="0"/>
          <a:chOff x="0" y="0"/>
          <a:chExt cx="0" cy="0"/>
        </a:xfrm>
      </p:grpSpPr>
      <p:grpSp>
        <p:nvGrpSpPr>
          <p:cNvPr id="2" name="Group 1"/>
          <p:cNvGrpSpPr/>
          <p:nvPr/>
        </p:nvGrpSpPr>
        <p:grpSpPr>
          <a:xfrm>
            <a:off x="0" y="6476870"/>
            <a:ext cx="12192000" cy="427110"/>
            <a:chOff x="0" y="6434667"/>
            <a:chExt cx="12192000" cy="427110"/>
          </a:xfrm>
          <a:solidFill>
            <a:schemeClr val="accent4"/>
          </a:solidFill>
        </p:grpSpPr>
        <p:sp>
          <p:nvSpPr>
            <p:cNvPr id="3" name="Rectangle 2"/>
            <p:cNvSpPr/>
            <p:nvPr/>
          </p:nvSpPr>
          <p:spPr>
            <a:xfrm>
              <a:off x="0" y="6434667"/>
              <a:ext cx="12192000" cy="42333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80189" y="6461667"/>
              <a:ext cx="6344057" cy="400110"/>
            </a:xfrm>
            <a:prstGeom prst="rect">
              <a:avLst/>
            </a:prstGeom>
            <a:grpFill/>
          </p:spPr>
          <p:txBody>
            <a:bodyPr wrap="square" rtlCol="0">
              <a:spAutoFit/>
            </a:bodyPr>
            <a:lstStyle/>
            <a:p>
              <a:r>
                <a:rPr lang="ja-JP" altLang="en-US" sz="2000">
                  <a:solidFill>
                    <a:schemeClr val="bg1"/>
                  </a:solidFill>
                  <a:latin typeface="Arial" panose="020B0604020202020204" pitchFamily="34" charset="0"/>
                  <a:cs typeface="Arial" panose="020B0604020202020204" pitchFamily="34" charset="0"/>
                </a:rPr>
                <a:t>品質管理  </a:t>
              </a:r>
              <a:r>
                <a:rPr lang="en-US" altLang="ja-JP" sz="2000">
                  <a:solidFill>
                    <a:schemeClr val="bg1"/>
                  </a:solidFill>
                  <a:latin typeface="Arial" panose="020B0604020202020204" pitchFamily="34" charset="0"/>
                  <a:cs typeface="Arial" panose="020B0604020202020204" pitchFamily="34" charset="0"/>
                </a:rPr>
                <a:t>Quality Control</a:t>
              </a:r>
              <a:endParaRPr lang="en-US">
                <a:solidFill>
                  <a:schemeClr val="bg1"/>
                </a:solidFill>
              </a:endParaRPr>
            </a:p>
          </p:txBody>
        </p:sp>
        <p:pic>
          <p:nvPicPr>
            <p:cNvPr id="5"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10903861" y="6498991"/>
              <a:ext cx="851179" cy="262447"/>
            </a:xfrm>
            <a:prstGeom prst="rect">
              <a:avLst/>
            </a:prstGeom>
            <a:grpFill/>
            <a:extLst/>
          </p:spPr>
        </p:pic>
      </p:grpSp>
      <p:sp>
        <p:nvSpPr>
          <p:cNvPr id="6" name="Rectangle 5"/>
          <p:cNvSpPr/>
          <p:nvPr/>
        </p:nvSpPr>
        <p:spPr>
          <a:xfrm>
            <a:off x="0" y="199293"/>
            <a:ext cx="12192000" cy="914400"/>
          </a:xfrm>
          <a:prstGeom prst="rect">
            <a:avLst/>
          </a:prstGeom>
          <a:solidFill>
            <a:srgbClr val="188ED6"/>
          </a:solidFill>
          <a:ln>
            <a:noFill/>
          </a:ln>
          <a:effectLst>
            <a:outerShdw blurRad="63500" dist="38100" dir="5400000" sx="101000" sy="101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2" y="302550"/>
            <a:ext cx="12192002" cy="707886"/>
          </a:xfrm>
          <a:prstGeom prst="rect">
            <a:avLst/>
          </a:prstGeom>
          <a:noFill/>
        </p:spPr>
        <p:txBody>
          <a:bodyPr wrap="square" rtlCol="0">
            <a:spAutoFit/>
          </a:bodyPr>
          <a:lstStyle/>
          <a:p>
            <a:r>
              <a:rPr lang="en-US" altLang="ja-JP" sz="4000">
                <a:solidFill>
                  <a:schemeClr val="bg1"/>
                </a:solidFill>
              </a:rPr>
              <a:t>5.2.1 </a:t>
            </a:r>
            <a:r>
              <a:rPr lang="ja-JP" altLang="en-US" sz="4000">
                <a:solidFill>
                  <a:schemeClr val="bg1"/>
                </a:solidFill>
              </a:rPr>
              <a:t>テストのプロセス  </a:t>
            </a:r>
            <a:r>
              <a:rPr lang="en-US" altLang="ja-JP" sz="4000">
                <a:solidFill>
                  <a:schemeClr val="bg1"/>
                </a:solidFill>
              </a:rPr>
              <a:t>Test Process</a:t>
            </a:r>
            <a:endParaRPr lang="en-US" sz="3600">
              <a:solidFill>
                <a:schemeClr val="bg1"/>
              </a:solidFill>
            </a:endParaRPr>
          </a:p>
        </p:txBody>
      </p:sp>
      <p:grpSp>
        <p:nvGrpSpPr>
          <p:cNvPr id="98" name="Group 97"/>
          <p:cNvGrpSpPr/>
          <p:nvPr/>
        </p:nvGrpSpPr>
        <p:grpSpPr>
          <a:xfrm>
            <a:off x="1280075" y="1198761"/>
            <a:ext cx="3482386" cy="5224883"/>
            <a:chOff x="1315244" y="1213680"/>
            <a:chExt cx="3482386" cy="4801916"/>
          </a:xfrm>
          <a:effectLst>
            <a:outerShdw blurRad="50800" dist="38100" dir="8100000" algn="tr" rotWithShape="0">
              <a:prstClr val="black">
                <a:alpha val="40000"/>
              </a:prstClr>
            </a:outerShdw>
          </a:effectLst>
        </p:grpSpPr>
        <p:grpSp>
          <p:nvGrpSpPr>
            <p:cNvPr id="99" name="Group 98"/>
            <p:cNvGrpSpPr/>
            <p:nvPr/>
          </p:nvGrpSpPr>
          <p:grpSpPr>
            <a:xfrm>
              <a:off x="1374771" y="1213680"/>
              <a:ext cx="292103" cy="4801916"/>
              <a:chOff x="1374772" y="1213680"/>
              <a:chExt cx="274322" cy="4801916"/>
            </a:xfrm>
          </p:grpSpPr>
          <p:sp>
            <p:nvSpPr>
              <p:cNvPr id="116" name="Pentagon 115"/>
              <p:cNvSpPr/>
              <p:nvPr/>
            </p:nvSpPr>
            <p:spPr>
              <a:xfrm rot="5400000">
                <a:off x="1103752" y="5471750"/>
                <a:ext cx="814866" cy="272825"/>
              </a:xfrm>
              <a:prstGeom prst="homePlate">
                <a:avLst>
                  <a:gd name="adj" fmla="val 281623"/>
                </a:avLst>
              </a:prstGeom>
              <a:gradFill flip="none" rotWithShape="1">
                <a:gsLst>
                  <a:gs pos="100000">
                    <a:srgbClr val="B88954"/>
                  </a:gs>
                  <a:gs pos="0">
                    <a:srgbClr val="E1C9AF"/>
                  </a:gs>
                </a:gsLst>
                <a:lin ang="5400000" scaled="1"/>
                <a:tileRect/>
              </a:gra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17" name="Rectangle 5"/>
              <p:cNvSpPr/>
              <p:nvPr/>
            </p:nvSpPr>
            <p:spPr>
              <a:xfrm>
                <a:off x="1374772" y="2007665"/>
                <a:ext cx="273845" cy="3337055"/>
              </a:xfrm>
              <a:custGeom>
                <a:avLst/>
                <a:gdLst>
                  <a:gd name="connsiteX0" fmla="*/ 0 w 272825"/>
                  <a:gd name="connsiteY0" fmla="*/ 0 h 3776662"/>
                  <a:gd name="connsiteX1" fmla="*/ 272825 w 272825"/>
                  <a:gd name="connsiteY1" fmla="*/ 0 h 3776662"/>
                  <a:gd name="connsiteX2" fmla="*/ 272825 w 272825"/>
                  <a:gd name="connsiteY2" fmla="*/ 3776662 h 3776662"/>
                  <a:gd name="connsiteX3" fmla="*/ 0 w 272825"/>
                  <a:gd name="connsiteY3" fmla="*/ 3776662 h 3776662"/>
                  <a:gd name="connsiteX4" fmla="*/ 0 w 272825"/>
                  <a:gd name="connsiteY4" fmla="*/ 0 h 3776662"/>
                  <a:gd name="connsiteX0" fmla="*/ 0 w 272825"/>
                  <a:gd name="connsiteY0" fmla="*/ 0 h 3776662"/>
                  <a:gd name="connsiteX1" fmla="*/ 272825 w 272825"/>
                  <a:gd name="connsiteY1" fmla="*/ 0 h 3776662"/>
                  <a:gd name="connsiteX2" fmla="*/ 272825 w 272825"/>
                  <a:gd name="connsiteY2" fmla="*/ 3776662 h 3776662"/>
                  <a:gd name="connsiteX3" fmla="*/ 0 w 272825"/>
                  <a:gd name="connsiteY3" fmla="*/ 3776662 h 3776662"/>
                  <a:gd name="connsiteX4" fmla="*/ 1 w 272825"/>
                  <a:gd name="connsiteY4" fmla="*/ 3609974 h 3776662"/>
                  <a:gd name="connsiteX5" fmla="*/ 0 w 272825"/>
                  <a:gd name="connsiteY5" fmla="*/ 0 h 3776662"/>
                  <a:gd name="connsiteX0" fmla="*/ 0 w 272825"/>
                  <a:gd name="connsiteY0" fmla="*/ 0 h 3776662"/>
                  <a:gd name="connsiteX1" fmla="*/ 272825 w 272825"/>
                  <a:gd name="connsiteY1" fmla="*/ 0 h 3776662"/>
                  <a:gd name="connsiteX2" fmla="*/ 272825 w 272825"/>
                  <a:gd name="connsiteY2" fmla="*/ 3776662 h 3776662"/>
                  <a:gd name="connsiteX3" fmla="*/ 57151 w 272825"/>
                  <a:gd name="connsiteY3" fmla="*/ 3776661 h 3776662"/>
                  <a:gd name="connsiteX4" fmla="*/ 0 w 272825"/>
                  <a:gd name="connsiteY4" fmla="*/ 3776662 h 3776662"/>
                  <a:gd name="connsiteX5" fmla="*/ 1 w 272825"/>
                  <a:gd name="connsiteY5" fmla="*/ 3609974 h 3776662"/>
                  <a:gd name="connsiteX6" fmla="*/ 0 w 272825"/>
                  <a:gd name="connsiteY6" fmla="*/ 0 h 3776662"/>
                  <a:gd name="connsiteX0" fmla="*/ 0 w 272825"/>
                  <a:gd name="connsiteY0" fmla="*/ 0 h 3776662"/>
                  <a:gd name="connsiteX1" fmla="*/ 272825 w 272825"/>
                  <a:gd name="connsiteY1" fmla="*/ 0 h 3776662"/>
                  <a:gd name="connsiteX2" fmla="*/ 272825 w 272825"/>
                  <a:gd name="connsiteY2" fmla="*/ 3776662 h 3776662"/>
                  <a:gd name="connsiteX3" fmla="*/ 166689 w 272825"/>
                  <a:gd name="connsiteY3" fmla="*/ 3776661 h 3776662"/>
                  <a:gd name="connsiteX4" fmla="*/ 57151 w 272825"/>
                  <a:gd name="connsiteY4" fmla="*/ 3776661 h 3776662"/>
                  <a:gd name="connsiteX5" fmla="*/ 0 w 272825"/>
                  <a:gd name="connsiteY5" fmla="*/ 3776662 h 3776662"/>
                  <a:gd name="connsiteX6" fmla="*/ 1 w 272825"/>
                  <a:gd name="connsiteY6" fmla="*/ 3609974 h 3776662"/>
                  <a:gd name="connsiteX7" fmla="*/ 0 w 272825"/>
                  <a:gd name="connsiteY7" fmla="*/ 0 h 3776662"/>
                  <a:gd name="connsiteX0" fmla="*/ 0 w 272825"/>
                  <a:gd name="connsiteY0" fmla="*/ 0 h 3776662"/>
                  <a:gd name="connsiteX1" fmla="*/ 272825 w 272825"/>
                  <a:gd name="connsiteY1" fmla="*/ 0 h 3776662"/>
                  <a:gd name="connsiteX2" fmla="*/ 272825 w 272825"/>
                  <a:gd name="connsiteY2" fmla="*/ 3776662 h 3776662"/>
                  <a:gd name="connsiteX3" fmla="*/ 166689 w 272825"/>
                  <a:gd name="connsiteY3" fmla="*/ 3776661 h 3776662"/>
                  <a:gd name="connsiteX4" fmla="*/ 107157 w 272825"/>
                  <a:gd name="connsiteY4" fmla="*/ 3774280 h 3776662"/>
                  <a:gd name="connsiteX5" fmla="*/ 57151 w 272825"/>
                  <a:gd name="connsiteY5" fmla="*/ 3776661 h 3776662"/>
                  <a:gd name="connsiteX6" fmla="*/ 0 w 272825"/>
                  <a:gd name="connsiteY6" fmla="*/ 3776662 h 3776662"/>
                  <a:gd name="connsiteX7" fmla="*/ 1 w 272825"/>
                  <a:gd name="connsiteY7" fmla="*/ 3609974 h 3776662"/>
                  <a:gd name="connsiteX8" fmla="*/ 0 w 272825"/>
                  <a:gd name="connsiteY8" fmla="*/ 0 h 3776662"/>
                  <a:gd name="connsiteX0" fmla="*/ 0 w 272825"/>
                  <a:gd name="connsiteY0" fmla="*/ 0 h 3776662"/>
                  <a:gd name="connsiteX1" fmla="*/ 272825 w 272825"/>
                  <a:gd name="connsiteY1" fmla="*/ 0 h 3776662"/>
                  <a:gd name="connsiteX2" fmla="*/ 272825 w 272825"/>
                  <a:gd name="connsiteY2" fmla="*/ 3776662 h 3776662"/>
                  <a:gd name="connsiteX3" fmla="*/ 221457 w 272825"/>
                  <a:gd name="connsiteY3" fmla="*/ 3774280 h 3776662"/>
                  <a:gd name="connsiteX4" fmla="*/ 166689 w 272825"/>
                  <a:gd name="connsiteY4" fmla="*/ 3776661 h 3776662"/>
                  <a:gd name="connsiteX5" fmla="*/ 107157 w 272825"/>
                  <a:gd name="connsiteY5" fmla="*/ 3774280 h 3776662"/>
                  <a:gd name="connsiteX6" fmla="*/ 57151 w 272825"/>
                  <a:gd name="connsiteY6" fmla="*/ 3776661 h 3776662"/>
                  <a:gd name="connsiteX7" fmla="*/ 0 w 272825"/>
                  <a:gd name="connsiteY7" fmla="*/ 3776662 h 3776662"/>
                  <a:gd name="connsiteX8" fmla="*/ 1 w 272825"/>
                  <a:gd name="connsiteY8" fmla="*/ 3609974 h 3776662"/>
                  <a:gd name="connsiteX9" fmla="*/ 0 w 272825"/>
                  <a:gd name="connsiteY9" fmla="*/ 0 h 3776662"/>
                  <a:gd name="connsiteX0" fmla="*/ 0 w 272825"/>
                  <a:gd name="connsiteY0" fmla="*/ 0 h 3776662"/>
                  <a:gd name="connsiteX1" fmla="*/ 272825 w 272825"/>
                  <a:gd name="connsiteY1" fmla="*/ 0 h 3776662"/>
                  <a:gd name="connsiteX2" fmla="*/ 272825 w 272825"/>
                  <a:gd name="connsiteY2" fmla="*/ 3776662 h 3776662"/>
                  <a:gd name="connsiteX3" fmla="*/ 252414 w 272825"/>
                  <a:gd name="connsiteY3" fmla="*/ 3776661 h 3776662"/>
                  <a:gd name="connsiteX4" fmla="*/ 221457 w 272825"/>
                  <a:gd name="connsiteY4" fmla="*/ 3774280 h 3776662"/>
                  <a:gd name="connsiteX5" fmla="*/ 166689 w 272825"/>
                  <a:gd name="connsiteY5" fmla="*/ 3776661 h 3776662"/>
                  <a:gd name="connsiteX6" fmla="*/ 107157 w 272825"/>
                  <a:gd name="connsiteY6" fmla="*/ 3774280 h 3776662"/>
                  <a:gd name="connsiteX7" fmla="*/ 57151 w 272825"/>
                  <a:gd name="connsiteY7" fmla="*/ 3776661 h 3776662"/>
                  <a:gd name="connsiteX8" fmla="*/ 0 w 272825"/>
                  <a:gd name="connsiteY8" fmla="*/ 3776662 h 3776662"/>
                  <a:gd name="connsiteX9" fmla="*/ 1 w 272825"/>
                  <a:gd name="connsiteY9" fmla="*/ 3609974 h 3776662"/>
                  <a:gd name="connsiteX10" fmla="*/ 0 w 272825"/>
                  <a:gd name="connsiteY10" fmla="*/ 0 h 3776662"/>
                  <a:gd name="connsiteX0" fmla="*/ 0 w 273845"/>
                  <a:gd name="connsiteY0" fmla="*/ 0 h 3776662"/>
                  <a:gd name="connsiteX1" fmla="*/ 272825 w 273845"/>
                  <a:gd name="connsiteY1" fmla="*/ 0 h 3776662"/>
                  <a:gd name="connsiteX2" fmla="*/ 273845 w 273845"/>
                  <a:gd name="connsiteY2" fmla="*/ 3581399 h 3776662"/>
                  <a:gd name="connsiteX3" fmla="*/ 272825 w 273845"/>
                  <a:gd name="connsiteY3" fmla="*/ 3776662 h 3776662"/>
                  <a:gd name="connsiteX4" fmla="*/ 252414 w 273845"/>
                  <a:gd name="connsiteY4" fmla="*/ 3776661 h 3776662"/>
                  <a:gd name="connsiteX5" fmla="*/ 221457 w 273845"/>
                  <a:gd name="connsiteY5" fmla="*/ 3774280 h 3776662"/>
                  <a:gd name="connsiteX6" fmla="*/ 166689 w 273845"/>
                  <a:gd name="connsiteY6" fmla="*/ 3776661 h 3776662"/>
                  <a:gd name="connsiteX7" fmla="*/ 107157 w 273845"/>
                  <a:gd name="connsiteY7" fmla="*/ 3774280 h 3776662"/>
                  <a:gd name="connsiteX8" fmla="*/ 57151 w 273845"/>
                  <a:gd name="connsiteY8" fmla="*/ 3776661 h 3776662"/>
                  <a:gd name="connsiteX9" fmla="*/ 0 w 273845"/>
                  <a:gd name="connsiteY9" fmla="*/ 3776662 h 3776662"/>
                  <a:gd name="connsiteX10" fmla="*/ 1 w 273845"/>
                  <a:gd name="connsiteY10" fmla="*/ 3609974 h 3776662"/>
                  <a:gd name="connsiteX11" fmla="*/ 0 w 273845"/>
                  <a:gd name="connsiteY11" fmla="*/ 0 h 3776662"/>
                  <a:gd name="connsiteX0" fmla="*/ 0 w 273845"/>
                  <a:gd name="connsiteY0" fmla="*/ 0 h 3776662"/>
                  <a:gd name="connsiteX1" fmla="*/ 272825 w 273845"/>
                  <a:gd name="connsiteY1" fmla="*/ 0 h 3776662"/>
                  <a:gd name="connsiteX2" fmla="*/ 273845 w 273845"/>
                  <a:gd name="connsiteY2" fmla="*/ 3581399 h 3776662"/>
                  <a:gd name="connsiteX3" fmla="*/ 252414 w 273845"/>
                  <a:gd name="connsiteY3" fmla="*/ 3776661 h 3776662"/>
                  <a:gd name="connsiteX4" fmla="*/ 221457 w 273845"/>
                  <a:gd name="connsiteY4" fmla="*/ 3774280 h 3776662"/>
                  <a:gd name="connsiteX5" fmla="*/ 166689 w 273845"/>
                  <a:gd name="connsiteY5" fmla="*/ 3776661 h 3776662"/>
                  <a:gd name="connsiteX6" fmla="*/ 107157 w 273845"/>
                  <a:gd name="connsiteY6" fmla="*/ 3774280 h 3776662"/>
                  <a:gd name="connsiteX7" fmla="*/ 57151 w 273845"/>
                  <a:gd name="connsiteY7" fmla="*/ 3776661 h 3776662"/>
                  <a:gd name="connsiteX8" fmla="*/ 0 w 273845"/>
                  <a:gd name="connsiteY8" fmla="*/ 3776662 h 3776662"/>
                  <a:gd name="connsiteX9" fmla="*/ 1 w 273845"/>
                  <a:gd name="connsiteY9" fmla="*/ 3609974 h 3776662"/>
                  <a:gd name="connsiteX10" fmla="*/ 0 w 273845"/>
                  <a:gd name="connsiteY10" fmla="*/ 0 h 3776662"/>
                  <a:gd name="connsiteX0" fmla="*/ 0 w 273845"/>
                  <a:gd name="connsiteY0" fmla="*/ 0 h 3776661"/>
                  <a:gd name="connsiteX1" fmla="*/ 272825 w 273845"/>
                  <a:gd name="connsiteY1" fmla="*/ 0 h 3776661"/>
                  <a:gd name="connsiteX2" fmla="*/ 273845 w 273845"/>
                  <a:gd name="connsiteY2" fmla="*/ 3581399 h 3776661"/>
                  <a:gd name="connsiteX3" fmla="*/ 252414 w 273845"/>
                  <a:gd name="connsiteY3" fmla="*/ 3776661 h 3776661"/>
                  <a:gd name="connsiteX4" fmla="*/ 221457 w 273845"/>
                  <a:gd name="connsiteY4" fmla="*/ 3774280 h 3776661"/>
                  <a:gd name="connsiteX5" fmla="*/ 166689 w 273845"/>
                  <a:gd name="connsiteY5" fmla="*/ 3776661 h 3776661"/>
                  <a:gd name="connsiteX6" fmla="*/ 107157 w 273845"/>
                  <a:gd name="connsiteY6" fmla="*/ 3774280 h 3776661"/>
                  <a:gd name="connsiteX7" fmla="*/ 57151 w 273845"/>
                  <a:gd name="connsiteY7" fmla="*/ 3776661 h 3776661"/>
                  <a:gd name="connsiteX8" fmla="*/ 1 w 273845"/>
                  <a:gd name="connsiteY8" fmla="*/ 3609974 h 3776661"/>
                  <a:gd name="connsiteX9" fmla="*/ 0 w 273845"/>
                  <a:gd name="connsiteY9" fmla="*/ 0 h 3776661"/>
                  <a:gd name="connsiteX0" fmla="*/ 0 w 273845"/>
                  <a:gd name="connsiteY0" fmla="*/ 0 h 3776661"/>
                  <a:gd name="connsiteX1" fmla="*/ 272825 w 273845"/>
                  <a:gd name="connsiteY1" fmla="*/ 0 h 3776661"/>
                  <a:gd name="connsiteX2" fmla="*/ 273845 w 273845"/>
                  <a:gd name="connsiteY2" fmla="*/ 3581399 h 3776661"/>
                  <a:gd name="connsiteX3" fmla="*/ 252414 w 273845"/>
                  <a:gd name="connsiteY3" fmla="*/ 3776661 h 3776661"/>
                  <a:gd name="connsiteX4" fmla="*/ 221457 w 273845"/>
                  <a:gd name="connsiteY4" fmla="*/ 3774280 h 3776661"/>
                  <a:gd name="connsiteX5" fmla="*/ 166689 w 273845"/>
                  <a:gd name="connsiteY5" fmla="*/ 3776661 h 3776661"/>
                  <a:gd name="connsiteX6" fmla="*/ 104776 w 273845"/>
                  <a:gd name="connsiteY6" fmla="*/ 3664743 h 3776661"/>
                  <a:gd name="connsiteX7" fmla="*/ 57151 w 273845"/>
                  <a:gd name="connsiteY7" fmla="*/ 3776661 h 3776661"/>
                  <a:gd name="connsiteX8" fmla="*/ 1 w 273845"/>
                  <a:gd name="connsiteY8" fmla="*/ 3609974 h 3776661"/>
                  <a:gd name="connsiteX9" fmla="*/ 0 w 273845"/>
                  <a:gd name="connsiteY9" fmla="*/ 0 h 3776661"/>
                  <a:gd name="connsiteX0" fmla="*/ 0 w 273845"/>
                  <a:gd name="connsiteY0" fmla="*/ 0 h 3776661"/>
                  <a:gd name="connsiteX1" fmla="*/ 272825 w 273845"/>
                  <a:gd name="connsiteY1" fmla="*/ 0 h 3776661"/>
                  <a:gd name="connsiteX2" fmla="*/ 273845 w 273845"/>
                  <a:gd name="connsiteY2" fmla="*/ 3581399 h 3776661"/>
                  <a:gd name="connsiteX3" fmla="*/ 252414 w 273845"/>
                  <a:gd name="connsiteY3" fmla="*/ 3776661 h 3776661"/>
                  <a:gd name="connsiteX4" fmla="*/ 221457 w 273845"/>
                  <a:gd name="connsiteY4" fmla="*/ 3774280 h 3776661"/>
                  <a:gd name="connsiteX5" fmla="*/ 166689 w 273845"/>
                  <a:gd name="connsiteY5" fmla="*/ 3776661 h 3776661"/>
                  <a:gd name="connsiteX6" fmla="*/ 104776 w 273845"/>
                  <a:gd name="connsiteY6" fmla="*/ 3664743 h 3776661"/>
                  <a:gd name="connsiteX7" fmla="*/ 57151 w 273845"/>
                  <a:gd name="connsiteY7" fmla="*/ 3750467 h 3776661"/>
                  <a:gd name="connsiteX8" fmla="*/ 1 w 273845"/>
                  <a:gd name="connsiteY8" fmla="*/ 3609974 h 3776661"/>
                  <a:gd name="connsiteX9" fmla="*/ 0 w 273845"/>
                  <a:gd name="connsiteY9" fmla="*/ 0 h 3776661"/>
                  <a:gd name="connsiteX0" fmla="*/ 0 w 273845"/>
                  <a:gd name="connsiteY0" fmla="*/ 0 h 3776661"/>
                  <a:gd name="connsiteX1" fmla="*/ 272825 w 273845"/>
                  <a:gd name="connsiteY1" fmla="*/ 0 h 3776661"/>
                  <a:gd name="connsiteX2" fmla="*/ 273845 w 273845"/>
                  <a:gd name="connsiteY2" fmla="*/ 3581399 h 3776661"/>
                  <a:gd name="connsiteX3" fmla="*/ 252414 w 273845"/>
                  <a:gd name="connsiteY3" fmla="*/ 3776661 h 3776661"/>
                  <a:gd name="connsiteX4" fmla="*/ 228601 w 273845"/>
                  <a:gd name="connsiteY4" fmla="*/ 3629023 h 3776661"/>
                  <a:gd name="connsiteX5" fmla="*/ 166689 w 273845"/>
                  <a:gd name="connsiteY5" fmla="*/ 3776661 h 3776661"/>
                  <a:gd name="connsiteX6" fmla="*/ 104776 w 273845"/>
                  <a:gd name="connsiteY6" fmla="*/ 3664743 h 3776661"/>
                  <a:gd name="connsiteX7" fmla="*/ 57151 w 273845"/>
                  <a:gd name="connsiteY7" fmla="*/ 3750467 h 3776661"/>
                  <a:gd name="connsiteX8" fmla="*/ 1 w 273845"/>
                  <a:gd name="connsiteY8" fmla="*/ 3609974 h 3776661"/>
                  <a:gd name="connsiteX9" fmla="*/ 0 w 273845"/>
                  <a:gd name="connsiteY9" fmla="*/ 0 h 3776661"/>
                  <a:gd name="connsiteX0" fmla="*/ 0 w 273845"/>
                  <a:gd name="connsiteY0" fmla="*/ 0 h 3776661"/>
                  <a:gd name="connsiteX1" fmla="*/ 272825 w 273845"/>
                  <a:gd name="connsiteY1" fmla="*/ 0 h 3776661"/>
                  <a:gd name="connsiteX2" fmla="*/ 273845 w 273845"/>
                  <a:gd name="connsiteY2" fmla="*/ 3581399 h 3776661"/>
                  <a:gd name="connsiteX3" fmla="*/ 250032 w 273845"/>
                  <a:gd name="connsiteY3" fmla="*/ 3695699 h 3776661"/>
                  <a:gd name="connsiteX4" fmla="*/ 228601 w 273845"/>
                  <a:gd name="connsiteY4" fmla="*/ 3629023 h 3776661"/>
                  <a:gd name="connsiteX5" fmla="*/ 166689 w 273845"/>
                  <a:gd name="connsiteY5" fmla="*/ 3776661 h 3776661"/>
                  <a:gd name="connsiteX6" fmla="*/ 104776 w 273845"/>
                  <a:gd name="connsiteY6" fmla="*/ 3664743 h 3776661"/>
                  <a:gd name="connsiteX7" fmla="*/ 57151 w 273845"/>
                  <a:gd name="connsiteY7" fmla="*/ 3750467 h 3776661"/>
                  <a:gd name="connsiteX8" fmla="*/ 1 w 273845"/>
                  <a:gd name="connsiteY8" fmla="*/ 3609974 h 3776661"/>
                  <a:gd name="connsiteX9" fmla="*/ 0 w 273845"/>
                  <a:gd name="connsiteY9" fmla="*/ 0 h 3776661"/>
                  <a:gd name="connsiteX0" fmla="*/ 0 w 273845"/>
                  <a:gd name="connsiteY0" fmla="*/ 0 h 3776661"/>
                  <a:gd name="connsiteX1" fmla="*/ 272825 w 273845"/>
                  <a:gd name="connsiteY1" fmla="*/ 0 h 3776661"/>
                  <a:gd name="connsiteX2" fmla="*/ 273845 w 273845"/>
                  <a:gd name="connsiteY2" fmla="*/ 3581399 h 3776661"/>
                  <a:gd name="connsiteX3" fmla="*/ 247651 w 273845"/>
                  <a:gd name="connsiteY3" fmla="*/ 3702843 h 3776661"/>
                  <a:gd name="connsiteX4" fmla="*/ 228601 w 273845"/>
                  <a:gd name="connsiteY4" fmla="*/ 3629023 h 3776661"/>
                  <a:gd name="connsiteX5" fmla="*/ 166689 w 273845"/>
                  <a:gd name="connsiteY5" fmla="*/ 3776661 h 3776661"/>
                  <a:gd name="connsiteX6" fmla="*/ 104776 w 273845"/>
                  <a:gd name="connsiteY6" fmla="*/ 3664743 h 3776661"/>
                  <a:gd name="connsiteX7" fmla="*/ 57151 w 273845"/>
                  <a:gd name="connsiteY7" fmla="*/ 3750467 h 3776661"/>
                  <a:gd name="connsiteX8" fmla="*/ 1 w 273845"/>
                  <a:gd name="connsiteY8" fmla="*/ 3609974 h 3776661"/>
                  <a:gd name="connsiteX9" fmla="*/ 0 w 273845"/>
                  <a:gd name="connsiteY9" fmla="*/ 0 h 3776661"/>
                  <a:gd name="connsiteX0" fmla="*/ 0 w 273845"/>
                  <a:gd name="connsiteY0" fmla="*/ 0 h 3776661"/>
                  <a:gd name="connsiteX1" fmla="*/ 272825 w 273845"/>
                  <a:gd name="connsiteY1" fmla="*/ 0 h 3776661"/>
                  <a:gd name="connsiteX2" fmla="*/ 273845 w 273845"/>
                  <a:gd name="connsiteY2" fmla="*/ 3581399 h 3776661"/>
                  <a:gd name="connsiteX3" fmla="*/ 247651 w 273845"/>
                  <a:gd name="connsiteY3" fmla="*/ 3702843 h 3776661"/>
                  <a:gd name="connsiteX4" fmla="*/ 228601 w 273845"/>
                  <a:gd name="connsiteY4" fmla="*/ 3629023 h 3776661"/>
                  <a:gd name="connsiteX5" fmla="*/ 166689 w 273845"/>
                  <a:gd name="connsiteY5" fmla="*/ 3776661 h 3776661"/>
                  <a:gd name="connsiteX6" fmla="*/ 104776 w 273845"/>
                  <a:gd name="connsiteY6" fmla="*/ 3664743 h 3776661"/>
                  <a:gd name="connsiteX7" fmla="*/ 57151 w 273845"/>
                  <a:gd name="connsiteY7" fmla="*/ 3750467 h 3776661"/>
                  <a:gd name="connsiteX8" fmla="*/ 1 w 273845"/>
                  <a:gd name="connsiteY8" fmla="*/ 3609974 h 3776661"/>
                  <a:gd name="connsiteX9" fmla="*/ 0 w 273845"/>
                  <a:gd name="connsiteY9" fmla="*/ 0 h 3776661"/>
                  <a:gd name="connsiteX0" fmla="*/ 0 w 273845"/>
                  <a:gd name="connsiteY0" fmla="*/ 0 h 3776661"/>
                  <a:gd name="connsiteX1" fmla="*/ 272825 w 273845"/>
                  <a:gd name="connsiteY1" fmla="*/ 0 h 3776661"/>
                  <a:gd name="connsiteX2" fmla="*/ 273845 w 273845"/>
                  <a:gd name="connsiteY2" fmla="*/ 3581399 h 3776661"/>
                  <a:gd name="connsiteX3" fmla="*/ 247651 w 273845"/>
                  <a:gd name="connsiteY3" fmla="*/ 3702843 h 3776661"/>
                  <a:gd name="connsiteX4" fmla="*/ 228601 w 273845"/>
                  <a:gd name="connsiteY4" fmla="*/ 3629023 h 3776661"/>
                  <a:gd name="connsiteX5" fmla="*/ 166689 w 273845"/>
                  <a:gd name="connsiteY5" fmla="*/ 3776661 h 3776661"/>
                  <a:gd name="connsiteX6" fmla="*/ 104776 w 273845"/>
                  <a:gd name="connsiteY6" fmla="*/ 3664743 h 3776661"/>
                  <a:gd name="connsiteX7" fmla="*/ 57151 w 273845"/>
                  <a:gd name="connsiteY7" fmla="*/ 3750467 h 3776661"/>
                  <a:gd name="connsiteX8" fmla="*/ 1 w 273845"/>
                  <a:gd name="connsiteY8" fmla="*/ 3609974 h 3776661"/>
                  <a:gd name="connsiteX9" fmla="*/ 0 w 273845"/>
                  <a:gd name="connsiteY9" fmla="*/ 0 h 3776661"/>
                  <a:gd name="connsiteX0" fmla="*/ 0 w 273845"/>
                  <a:gd name="connsiteY0" fmla="*/ 0 h 3776661"/>
                  <a:gd name="connsiteX1" fmla="*/ 272825 w 273845"/>
                  <a:gd name="connsiteY1" fmla="*/ 0 h 3776661"/>
                  <a:gd name="connsiteX2" fmla="*/ 273845 w 273845"/>
                  <a:gd name="connsiteY2" fmla="*/ 3581399 h 3776661"/>
                  <a:gd name="connsiteX3" fmla="*/ 247651 w 273845"/>
                  <a:gd name="connsiteY3" fmla="*/ 3702843 h 3776661"/>
                  <a:gd name="connsiteX4" fmla="*/ 228601 w 273845"/>
                  <a:gd name="connsiteY4" fmla="*/ 3629023 h 3776661"/>
                  <a:gd name="connsiteX5" fmla="*/ 166689 w 273845"/>
                  <a:gd name="connsiteY5" fmla="*/ 3776661 h 3776661"/>
                  <a:gd name="connsiteX6" fmla="*/ 104776 w 273845"/>
                  <a:gd name="connsiteY6" fmla="*/ 3664743 h 3776661"/>
                  <a:gd name="connsiteX7" fmla="*/ 57151 w 273845"/>
                  <a:gd name="connsiteY7" fmla="*/ 3750467 h 3776661"/>
                  <a:gd name="connsiteX8" fmla="*/ 1 w 273845"/>
                  <a:gd name="connsiteY8" fmla="*/ 3609974 h 3776661"/>
                  <a:gd name="connsiteX9" fmla="*/ 0 w 273845"/>
                  <a:gd name="connsiteY9" fmla="*/ 0 h 3776661"/>
                  <a:gd name="connsiteX0" fmla="*/ 0 w 273845"/>
                  <a:gd name="connsiteY0" fmla="*/ 0 h 3776661"/>
                  <a:gd name="connsiteX1" fmla="*/ 272825 w 273845"/>
                  <a:gd name="connsiteY1" fmla="*/ 0 h 3776661"/>
                  <a:gd name="connsiteX2" fmla="*/ 273845 w 273845"/>
                  <a:gd name="connsiteY2" fmla="*/ 3581399 h 3776661"/>
                  <a:gd name="connsiteX3" fmla="*/ 247651 w 273845"/>
                  <a:gd name="connsiteY3" fmla="*/ 3702843 h 3776661"/>
                  <a:gd name="connsiteX4" fmla="*/ 228601 w 273845"/>
                  <a:gd name="connsiteY4" fmla="*/ 3629023 h 3776661"/>
                  <a:gd name="connsiteX5" fmla="*/ 166689 w 273845"/>
                  <a:gd name="connsiteY5" fmla="*/ 3776661 h 3776661"/>
                  <a:gd name="connsiteX6" fmla="*/ 104776 w 273845"/>
                  <a:gd name="connsiteY6" fmla="*/ 3664743 h 3776661"/>
                  <a:gd name="connsiteX7" fmla="*/ 57151 w 273845"/>
                  <a:gd name="connsiteY7" fmla="*/ 3750467 h 3776661"/>
                  <a:gd name="connsiteX8" fmla="*/ 1 w 273845"/>
                  <a:gd name="connsiteY8" fmla="*/ 3609974 h 3776661"/>
                  <a:gd name="connsiteX9" fmla="*/ 0 w 273845"/>
                  <a:gd name="connsiteY9" fmla="*/ 0 h 3776661"/>
                  <a:gd name="connsiteX0" fmla="*/ 0 w 273845"/>
                  <a:gd name="connsiteY0" fmla="*/ 0 h 3776661"/>
                  <a:gd name="connsiteX1" fmla="*/ 272825 w 273845"/>
                  <a:gd name="connsiteY1" fmla="*/ 0 h 3776661"/>
                  <a:gd name="connsiteX2" fmla="*/ 273845 w 273845"/>
                  <a:gd name="connsiteY2" fmla="*/ 3581399 h 3776661"/>
                  <a:gd name="connsiteX3" fmla="*/ 247651 w 273845"/>
                  <a:gd name="connsiteY3" fmla="*/ 3702843 h 3776661"/>
                  <a:gd name="connsiteX4" fmla="*/ 228601 w 273845"/>
                  <a:gd name="connsiteY4" fmla="*/ 3629023 h 3776661"/>
                  <a:gd name="connsiteX5" fmla="*/ 166689 w 273845"/>
                  <a:gd name="connsiteY5" fmla="*/ 3776661 h 3776661"/>
                  <a:gd name="connsiteX6" fmla="*/ 104776 w 273845"/>
                  <a:gd name="connsiteY6" fmla="*/ 3664743 h 3776661"/>
                  <a:gd name="connsiteX7" fmla="*/ 57151 w 273845"/>
                  <a:gd name="connsiteY7" fmla="*/ 3750467 h 3776661"/>
                  <a:gd name="connsiteX8" fmla="*/ 1 w 273845"/>
                  <a:gd name="connsiteY8" fmla="*/ 3609974 h 3776661"/>
                  <a:gd name="connsiteX9" fmla="*/ 0 w 273845"/>
                  <a:gd name="connsiteY9" fmla="*/ 0 h 3776661"/>
                  <a:gd name="connsiteX0" fmla="*/ 0 w 273845"/>
                  <a:gd name="connsiteY0" fmla="*/ 0 h 3776887"/>
                  <a:gd name="connsiteX1" fmla="*/ 272825 w 273845"/>
                  <a:gd name="connsiteY1" fmla="*/ 0 h 3776887"/>
                  <a:gd name="connsiteX2" fmla="*/ 273845 w 273845"/>
                  <a:gd name="connsiteY2" fmla="*/ 3581399 h 3776887"/>
                  <a:gd name="connsiteX3" fmla="*/ 247651 w 273845"/>
                  <a:gd name="connsiteY3" fmla="*/ 3702843 h 3776887"/>
                  <a:gd name="connsiteX4" fmla="*/ 228601 w 273845"/>
                  <a:gd name="connsiteY4" fmla="*/ 3629023 h 3776887"/>
                  <a:gd name="connsiteX5" fmla="*/ 166689 w 273845"/>
                  <a:gd name="connsiteY5" fmla="*/ 3776661 h 3776887"/>
                  <a:gd name="connsiteX6" fmla="*/ 104776 w 273845"/>
                  <a:gd name="connsiteY6" fmla="*/ 3664743 h 3776887"/>
                  <a:gd name="connsiteX7" fmla="*/ 57151 w 273845"/>
                  <a:gd name="connsiteY7" fmla="*/ 3750467 h 3776887"/>
                  <a:gd name="connsiteX8" fmla="*/ 1 w 273845"/>
                  <a:gd name="connsiteY8" fmla="*/ 3609974 h 3776887"/>
                  <a:gd name="connsiteX9" fmla="*/ 0 w 273845"/>
                  <a:gd name="connsiteY9" fmla="*/ 0 h 3776887"/>
                  <a:gd name="connsiteX0" fmla="*/ 0 w 273845"/>
                  <a:gd name="connsiteY0" fmla="*/ 0 h 3776887"/>
                  <a:gd name="connsiteX1" fmla="*/ 272825 w 273845"/>
                  <a:gd name="connsiteY1" fmla="*/ 0 h 3776887"/>
                  <a:gd name="connsiteX2" fmla="*/ 273845 w 273845"/>
                  <a:gd name="connsiteY2" fmla="*/ 3581399 h 3776887"/>
                  <a:gd name="connsiteX3" fmla="*/ 247651 w 273845"/>
                  <a:gd name="connsiteY3" fmla="*/ 3702843 h 3776887"/>
                  <a:gd name="connsiteX4" fmla="*/ 228601 w 273845"/>
                  <a:gd name="connsiteY4" fmla="*/ 3629023 h 3776887"/>
                  <a:gd name="connsiteX5" fmla="*/ 166689 w 273845"/>
                  <a:gd name="connsiteY5" fmla="*/ 3776661 h 3776887"/>
                  <a:gd name="connsiteX6" fmla="*/ 104776 w 273845"/>
                  <a:gd name="connsiteY6" fmla="*/ 3664743 h 3776887"/>
                  <a:gd name="connsiteX7" fmla="*/ 57151 w 273845"/>
                  <a:gd name="connsiteY7" fmla="*/ 3750467 h 3776887"/>
                  <a:gd name="connsiteX8" fmla="*/ 1 w 273845"/>
                  <a:gd name="connsiteY8" fmla="*/ 3609974 h 3776887"/>
                  <a:gd name="connsiteX9" fmla="*/ 0 w 273845"/>
                  <a:gd name="connsiteY9" fmla="*/ 0 h 3776887"/>
                  <a:gd name="connsiteX0" fmla="*/ 0 w 273845"/>
                  <a:gd name="connsiteY0" fmla="*/ 0 h 3776887"/>
                  <a:gd name="connsiteX1" fmla="*/ 272825 w 273845"/>
                  <a:gd name="connsiteY1" fmla="*/ 0 h 3776887"/>
                  <a:gd name="connsiteX2" fmla="*/ 273845 w 273845"/>
                  <a:gd name="connsiteY2" fmla="*/ 3581399 h 3776887"/>
                  <a:gd name="connsiteX3" fmla="*/ 247651 w 273845"/>
                  <a:gd name="connsiteY3" fmla="*/ 3702843 h 3776887"/>
                  <a:gd name="connsiteX4" fmla="*/ 228601 w 273845"/>
                  <a:gd name="connsiteY4" fmla="*/ 3629023 h 3776887"/>
                  <a:gd name="connsiteX5" fmla="*/ 166689 w 273845"/>
                  <a:gd name="connsiteY5" fmla="*/ 3776661 h 3776887"/>
                  <a:gd name="connsiteX6" fmla="*/ 104776 w 273845"/>
                  <a:gd name="connsiteY6" fmla="*/ 3664743 h 3776887"/>
                  <a:gd name="connsiteX7" fmla="*/ 57151 w 273845"/>
                  <a:gd name="connsiteY7" fmla="*/ 3750467 h 3776887"/>
                  <a:gd name="connsiteX8" fmla="*/ 1 w 273845"/>
                  <a:gd name="connsiteY8" fmla="*/ 3609974 h 3776887"/>
                  <a:gd name="connsiteX9" fmla="*/ 0 w 273845"/>
                  <a:gd name="connsiteY9" fmla="*/ 0 h 3776887"/>
                  <a:gd name="connsiteX0" fmla="*/ 0 w 273845"/>
                  <a:gd name="connsiteY0" fmla="*/ 0 h 3776859"/>
                  <a:gd name="connsiteX1" fmla="*/ 272825 w 273845"/>
                  <a:gd name="connsiteY1" fmla="*/ 0 h 3776859"/>
                  <a:gd name="connsiteX2" fmla="*/ 273845 w 273845"/>
                  <a:gd name="connsiteY2" fmla="*/ 3581399 h 3776859"/>
                  <a:gd name="connsiteX3" fmla="*/ 247651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47651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94"/>
                  <a:gd name="connsiteY0" fmla="*/ 0 h 3776859"/>
                  <a:gd name="connsiteX1" fmla="*/ 272825 w 273894"/>
                  <a:gd name="connsiteY1" fmla="*/ 0 h 3776859"/>
                  <a:gd name="connsiteX2" fmla="*/ 273845 w 273894"/>
                  <a:gd name="connsiteY2" fmla="*/ 3581399 h 3776859"/>
                  <a:gd name="connsiteX3" fmla="*/ 247651 w 273894"/>
                  <a:gd name="connsiteY3" fmla="*/ 3702843 h 3776859"/>
                  <a:gd name="connsiteX4" fmla="*/ 223839 w 273894"/>
                  <a:gd name="connsiteY4" fmla="*/ 3631404 h 3776859"/>
                  <a:gd name="connsiteX5" fmla="*/ 166689 w 273894"/>
                  <a:gd name="connsiteY5" fmla="*/ 3776661 h 3776859"/>
                  <a:gd name="connsiteX6" fmla="*/ 104776 w 273894"/>
                  <a:gd name="connsiteY6" fmla="*/ 3664743 h 3776859"/>
                  <a:gd name="connsiteX7" fmla="*/ 57151 w 273894"/>
                  <a:gd name="connsiteY7" fmla="*/ 3750467 h 3776859"/>
                  <a:gd name="connsiteX8" fmla="*/ 1 w 273894"/>
                  <a:gd name="connsiteY8" fmla="*/ 3609974 h 3776859"/>
                  <a:gd name="connsiteX9" fmla="*/ 0 w 273894"/>
                  <a:gd name="connsiteY9" fmla="*/ 0 h 3776859"/>
                  <a:gd name="connsiteX0" fmla="*/ 0 w 273894"/>
                  <a:gd name="connsiteY0" fmla="*/ 0 h 3776859"/>
                  <a:gd name="connsiteX1" fmla="*/ 272825 w 273894"/>
                  <a:gd name="connsiteY1" fmla="*/ 0 h 3776859"/>
                  <a:gd name="connsiteX2" fmla="*/ 273845 w 273894"/>
                  <a:gd name="connsiteY2" fmla="*/ 3581399 h 3776859"/>
                  <a:gd name="connsiteX3" fmla="*/ 247651 w 273894"/>
                  <a:gd name="connsiteY3" fmla="*/ 3702843 h 3776859"/>
                  <a:gd name="connsiteX4" fmla="*/ 223839 w 273894"/>
                  <a:gd name="connsiteY4" fmla="*/ 3631404 h 3776859"/>
                  <a:gd name="connsiteX5" fmla="*/ 166689 w 273894"/>
                  <a:gd name="connsiteY5" fmla="*/ 3776661 h 3776859"/>
                  <a:gd name="connsiteX6" fmla="*/ 104776 w 273894"/>
                  <a:gd name="connsiteY6" fmla="*/ 3664743 h 3776859"/>
                  <a:gd name="connsiteX7" fmla="*/ 57151 w 273894"/>
                  <a:gd name="connsiteY7" fmla="*/ 3750467 h 3776859"/>
                  <a:gd name="connsiteX8" fmla="*/ 1 w 273894"/>
                  <a:gd name="connsiteY8" fmla="*/ 3609974 h 3776859"/>
                  <a:gd name="connsiteX9" fmla="*/ 0 w 273894"/>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47651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52414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52414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45270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45270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45270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45270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45270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45270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45270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45270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3845" h="3776859">
                    <a:moveTo>
                      <a:pt x="0" y="0"/>
                    </a:moveTo>
                    <a:lnTo>
                      <a:pt x="272825" y="0"/>
                    </a:lnTo>
                    <a:lnTo>
                      <a:pt x="273845" y="3581399"/>
                    </a:lnTo>
                    <a:cubicBezTo>
                      <a:pt x="269876" y="3659980"/>
                      <a:pt x="258763" y="3688555"/>
                      <a:pt x="245270" y="3702843"/>
                    </a:cubicBezTo>
                    <a:cubicBezTo>
                      <a:pt x="228204" y="3675061"/>
                      <a:pt x="236936" y="3619101"/>
                      <a:pt x="223839" y="3631404"/>
                    </a:cubicBezTo>
                    <a:cubicBezTo>
                      <a:pt x="210742" y="3643707"/>
                      <a:pt x="186533" y="3771105"/>
                      <a:pt x="166689" y="3776661"/>
                    </a:cubicBezTo>
                    <a:cubicBezTo>
                      <a:pt x="146845" y="3782217"/>
                      <a:pt x="123032" y="3669109"/>
                      <a:pt x="104776" y="3664743"/>
                    </a:cubicBezTo>
                    <a:cubicBezTo>
                      <a:pt x="86520" y="3660377"/>
                      <a:pt x="74614" y="3759595"/>
                      <a:pt x="57151" y="3750467"/>
                    </a:cubicBezTo>
                    <a:cubicBezTo>
                      <a:pt x="28576" y="3725068"/>
                      <a:pt x="9527" y="3661568"/>
                      <a:pt x="1" y="3609974"/>
                    </a:cubicBezTo>
                    <a:cubicBezTo>
                      <a:pt x="1" y="2406649"/>
                      <a:pt x="0" y="1203325"/>
                      <a:pt x="0" y="0"/>
                    </a:cubicBezTo>
                    <a:close/>
                  </a:path>
                </a:pathLst>
              </a:custGeom>
              <a:gradFill flip="none" rotWithShape="1">
                <a:gsLst>
                  <a:gs pos="83000">
                    <a:srgbClr val="C87B14"/>
                  </a:gs>
                  <a:gs pos="82000">
                    <a:srgbClr val="FF9F0B">
                      <a:lumMod val="90000"/>
                    </a:srgbClr>
                  </a:gs>
                  <a:gs pos="34000">
                    <a:srgbClr val="FEA30A">
                      <a:lumMod val="90000"/>
                    </a:srgbClr>
                  </a:gs>
                  <a:gs pos="0">
                    <a:srgbClr val="B87B00">
                      <a:lumMod val="90000"/>
                      <a:lumOff val="10000"/>
                    </a:srgbClr>
                  </a:gs>
                  <a:gs pos="33000">
                    <a:srgbClr val="BD7C04">
                      <a:lumMod val="100000"/>
                    </a:srgbClr>
                  </a:gs>
                  <a:gs pos="100000">
                    <a:srgbClr val="BC7908"/>
                  </a:gs>
                </a:gsLst>
                <a:lin ang="0" scaled="1"/>
                <a:tileRect/>
              </a:gra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18" name="Rectangle 117"/>
              <p:cNvSpPr/>
              <p:nvPr/>
            </p:nvSpPr>
            <p:spPr>
              <a:xfrm>
                <a:off x="1374774" y="1417118"/>
                <a:ext cx="272825" cy="590550"/>
              </a:xfrm>
              <a:prstGeom prst="rect">
                <a:avLst/>
              </a:prstGeom>
              <a:gradFill flip="none" rotWithShape="1">
                <a:gsLst>
                  <a:gs pos="0">
                    <a:schemeClr val="bg1">
                      <a:lumMod val="75000"/>
                    </a:schemeClr>
                  </a:gs>
                  <a:gs pos="27000">
                    <a:srgbClr val="F2F2F2">
                      <a:lumMod val="0"/>
                      <a:lumOff val="100000"/>
                    </a:srgbClr>
                  </a:gs>
                  <a:gs pos="100000">
                    <a:schemeClr val="bg1">
                      <a:lumMod val="50000"/>
                    </a:schemeClr>
                  </a:gs>
                </a:gsLst>
                <a:lin ang="10800000" scaled="1"/>
                <a:tileRect/>
              </a:gra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19" name="Rectangle 118"/>
              <p:cNvSpPr/>
              <p:nvPr/>
            </p:nvSpPr>
            <p:spPr>
              <a:xfrm>
                <a:off x="1404710" y="1213680"/>
                <a:ext cx="212954" cy="203438"/>
              </a:xfrm>
              <a:prstGeom prst="rect">
                <a:avLst/>
              </a:prstGeom>
              <a:gradFill flip="none" rotWithShape="1">
                <a:gsLst>
                  <a:gs pos="16000">
                    <a:srgbClr val="B24349"/>
                  </a:gs>
                  <a:gs pos="52000">
                    <a:srgbClr val="FFB3C7">
                      <a:lumMod val="84000"/>
                    </a:srgbClr>
                  </a:gs>
                  <a:gs pos="100000">
                    <a:srgbClr val="CC7190">
                      <a:lumMod val="84000"/>
                    </a:srgbClr>
                  </a:gs>
                </a:gsLst>
                <a:lin ang="0" scaled="1"/>
                <a:tileRect/>
              </a:gra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20" name="Freeform 119"/>
              <p:cNvSpPr/>
              <p:nvPr/>
            </p:nvSpPr>
            <p:spPr>
              <a:xfrm rot="5400000">
                <a:off x="1396885" y="5864714"/>
                <a:ext cx="228600" cy="73152"/>
              </a:xfrm>
              <a:custGeom>
                <a:avLst/>
                <a:gdLst>
                  <a:gd name="connsiteX0" fmla="*/ 0 w 226544"/>
                  <a:gd name="connsiteY0" fmla="*/ 35306 h 70612"/>
                  <a:gd name="connsiteX1" fmla="*/ 27685 w 226544"/>
                  <a:gd name="connsiteY1" fmla="*/ 0 h 70612"/>
                  <a:gd name="connsiteX2" fmla="*/ 226544 w 226544"/>
                  <a:gd name="connsiteY2" fmla="*/ 35306 h 70612"/>
                  <a:gd name="connsiteX3" fmla="*/ 27685 w 226544"/>
                  <a:gd name="connsiteY3" fmla="*/ 70612 h 70612"/>
                  <a:gd name="connsiteX0" fmla="*/ 0 w 226544"/>
                  <a:gd name="connsiteY0" fmla="*/ 35306 h 70612"/>
                  <a:gd name="connsiteX1" fmla="*/ 27685 w 226544"/>
                  <a:gd name="connsiteY1" fmla="*/ 0 h 70612"/>
                  <a:gd name="connsiteX2" fmla="*/ 226544 w 226544"/>
                  <a:gd name="connsiteY2" fmla="*/ 35306 h 70612"/>
                  <a:gd name="connsiteX3" fmla="*/ 27685 w 226544"/>
                  <a:gd name="connsiteY3" fmla="*/ 70612 h 70612"/>
                  <a:gd name="connsiteX4" fmla="*/ 0 w 226544"/>
                  <a:gd name="connsiteY4" fmla="*/ 35306 h 70612"/>
                  <a:gd name="connsiteX0" fmla="*/ 0 w 226544"/>
                  <a:gd name="connsiteY0" fmla="*/ 35306 h 70612"/>
                  <a:gd name="connsiteX1" fmla="*/ 27685 w 226544"/>
                  <a:gd name="connsiteY1" fmla="*/ 0 h 70612"/>
                  <a:gd name="connsiteX2" fmla="*/ 226544 w 226544"/>
                  <a:gd name="connsiteY2" fmla="*/ 35306 h 70612"/>
                  <a:gd name="connsiteX3" fmla="*/ 27685 w 226544"/>
                  <a:gd name="connsiteY3" fmla="*/ 70612 h 70612"/>
                  <a:gd name="connsiteX4" fmla="*/ 0 w 226544"/>
                  <a:gd name="connsiteY4" fmla="*/ 35306 h 70612"/>
                  <a:gd name="connsiteX0" fmla="*/ 0 w 226544"/>
                  <a:gd name="connsiteY0" fmla="*/ 35306 h 70612"/>
                  <a:gd name="connsiteX1" fmla="*/ 27685 w 226544"/>
                  <a:gd name="connsiteY1" fmla="*/ 0 h 70612"/>
                  <a:gd name="connsiteX2" fmla="*/ 226544 w 226544"/>
                  <a:gd name="connsiteY2" fmla="*/ 35306 h 70612"/>
                  <a:gd name="connsiteX3" fmla="*/ 27685 w 226544"/>
                  <a:gd name="connsiteY3" fmla="*/ 70612 h 70612"/>
                  <a:gd name="connsiteX4" fmla="*/ 0 w 226544"/>
                  <a:gd name="connsiteY4" fmla="*/ 35306 h 70612"/>
                  <a:gd name="connsiteX0" fmla="*/ 0 w 226544"/>
                  <a:gd name="connsiteY0" fmla="*/ 35306 h 70612"/>
                  <a:gd name="connsiteX1" fmla="*/ 27685 w 226544"/>
                  <a:gd name="connsiteY1" fmla="*/ 0 h 70612"/>
                  <a:gd name="connsiteX2" fmla="*/ 226544 w 226544"/>
                  <a:gd name="connsiteY2" fmla="*/ 35306 h 70612"/>
                  <a:gd name="connsiteX3" fmla="*/ 27685 w 226544"/>
                  <a:gd name="connsiteY3" fmla="*/ 70612 h 70612"/>
                  <a:gd name="connsiteX4" fmla="*/ 0 w 226544"/>
                  <a:gd name="connsiteY4" fmla="*/ 35306 h 70612"/>
                  <a:gd name="connsiteX0" fmla="*/ 0 w 226544"/>
                  <a:gd name="connsiteY0" fmla="*/ 35306 h 70612"/>
                  <a:gd name="connsiteX1" fmla="*/ 27685 w 226544"/>
                  <a:gd name="connsiteY1" fmla="*/ 0 h 70612"/>
                  <a:gd name="connsiteX2" fmla="*/ 226544 w 226544"/>
                  <a:gd name="connsiteY2" fmla="*/ 35306 h 70612"/>
                  <a:gd name="connsiteX3" fmla="*/ 27685 w 226544"/>
                  <a:gd name="connsiteY3" fmla="*/ 70612 h 70612"/>
                  <a:gd name="connsiteX4" fmla="*/ 0 w 226544"/>
                  <a:gd name="connsiteY4" fmla="*/ 35306 h 70612"/>
                  <a:gd name="connsiteX0" fmla="*/ 0 w 226544"/>
                  <a:gd name="connsiteY0" fmla="*/ 35306 h 70612"/>
                  <a:gd name="connsiteX1" fmla="*/ 27685 w 226544"/>
                  <a:gd name="connsiteY1" fmla="*/ 0 h 70612"/>
                  <a:gd name="connsiteX2" fmla="*/ 226544 w 226544"/>
                  <a:gd name="connsiteY2" fmla="*/ 35306 h 70612"/>
                  <a:gd name="connsiteX3" fmla="*/ 27685 w 226544"/>
                  <a:gd name="connsiteY3" fmla="*/ 70612 h 70612"/>
                  <a:gd name="connsiteX4" fmla="*/ 0 w 226544"/>
                  <a:gd name="connsiteY4" fmla="*/ 35306 h 70612"/>
                  <a:gd name="connsiteX0" fmla="*/ 0 w 226544"/>
                  <a:gd name="connsiteY0" fmla="*/ 35306 h 70612"/>
                  <a:gd name="connsiteX1" fmla="*/ 27685 w 226544"/>
                  <a:gd name="connsiteY1" fmla="*/ 0 h 70612"/>
                  <a:gd name="connsiteX2" fmla="*/ 226544 w 226544"/>
                  <a:gd name="connsiteY2" fmla="*/ 35306 h 70612"/>
                  <a:gd name="connsiteX3" fmla="*/ 27685 w 226544"/>
                  <a:gd name="connsiteY3" fmla="*/ 70612 h 70612"/>
                  <a:gd name="connsiteX4" fmla="*/ 0 w 226544"/>
                  <a:gd name="connsiteY4" fmla="*/ 35306 h 70612"/>
                  <a:gd name="connsiteX0" fmla="*/ 0 w 226544"/>
                  <a:gd name="connsiteY0" fmla="*/ 35306 h 70612"/>
                  <a:gd name="connsiteX1" fmla="*/ 27685 w 226544"/>
                  <a:gd name="connsiteY1" fmla="*/ 0 h 70612"/>
                  <a:gd name="connsiteX2" fmla="*/ 226544 w 226544"/>
                  <a:gd name="connsiteY2" fmla="*/ 35306 h 70612"/>
                  <a:gd name="connsiteX3" fmla="*/ 27685 w 226544"/>
                  <a:gd name="connsiteY3" fmla="*/ 70612 h 70612"/>
                  <a:gd name="connsiteX4" fmla="*/ 0 w 226544"/>
                  <a:gd name="connsiteY4" fmla="*/ 35306 h 70612"/>
                  <a:gd name="connsiteX0" fmla="*/ 0 w 226544"/>
                  <a:gd name="connsiteY0" fmla="*/ 35306 h 70612"/>
                  <a:gd name="connsiteX1" fmla="*/ 27685 w 226544"/>
                  <a:gd name="connsiteY1" fmla="*/ 0 h 70612"/>
                  <a:gd name="connsiteX2" fmla="*/ 226544 w 226544"/>
                  <a:gd name="connsiteY2" fmla="*/ 35306 h 70612"/>
                  <a:gd name="connsiteX3" fmla="*/ 27685 w 226544"/>
                  <a:gd name="connsiteY3" fmla="*/ 70612 h 70612"/>
                  <a:gd name="connsiteX4" fmla="*/ 0 w 226544"/>
                  <a:gd name="connsiteY4" fmla="*/ 35306 h 706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544" h="70612">
                    <a:moveTo>
                      <a:pt x="0" y="35306"/>
                    </a:moveTo>
                    <a:cubicBezTo>
                      <a:pt x="1521" y="15316"/>
                      <a:pt x="12805" y="4576"/>
                      <a:pt x="27685" y="0"/>
                    </a:cubicBezTo>
                    <a:lnTo>
                      <a:pt x="226544" y="35306"/>
                    </a:lnTo>
                    <a:lnTo>
                      <a:pt x="27685" y="70612"/>
                    </a:lnTo>
                    <a:cubicBezTo>
                      <a:pt x="11264" y="65009"/>
                      <a:pt x="1007" y="52726"/>
                      <a:pt x="0" y="35306"/>
                    </a:cubicBezTo>
                    <a:close/>
                  </a:path>
                </a:pathLst>
              </a:custGeom>
              <a:solidFill>
                <a:srgbClr val="4C504C"/>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121" name="Straight Connector 120"/>
              <p:cNvCxnSpPr/>
              <p:nvPr/>
            </p:nvCxnSpPr>
            <p:spPr>
              <a:xfrm>
                <a:off x="1374774" y="1486648"/>
                <a:ext cx="274320" cy="0"/>
              </a:xfrm>
              <a:prstGeom prst="line">
                <a:avLst/>
              </a:prstGeom>
              <a:ln>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p:nvCxnSpPr>
            <p:spPr>
              <a:xfrm>
                <a:off x="1374774" y="1562425"/>
                <a:ext cx="274320" cy="0"/>
              </a:xfrm>
              <a:prstGeom prst="line">
                <a:avLst/>
              </a:prstGeom>
              <a:ln>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p:nvCxnSpPr>
            <p:spPr>
              <a:xfrm>
                <a:off x="1374774" y="1638202"/>
                <a:ext cx="274320" cy="0"/>
              </a:xfrm>
              <a:prstGeom prst="line">
                <a:avLst/>
              </a:prstGeom>
              <a:ln>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p:nvCxnSpPr>
            <p:spPr>
              <a:xfrm>
                <a:off x="1374774" y="1713979"/>
                <a:ext cx="274320" cy="0"/>
              </a:xfrm>
              <a:prstGeom prst="line">
                <a:avLst/>
              </a:prstGeom>
              <a:ln>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p:nvCxnSpPr>
            <p:spPr>
              <a:xfrm>
                <a:off x="1374774" y="1789756"/>
                <a:ext cx="274320" cy="0"/>
              </a:xfrm>
              <a:prstGeom prst="line">
                <a:avLst/>
              </a:prstGeom>
              <a:ln>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p:nvCxnSpPr>
            <p:spPr>
              <a:xfrm>
                <a:off x="1374774" y="1865533"/>
                <a:ext cx="274320" cy="0"/>
              </a:xfrm>
              <a:prstGeom prst="line">
                <a:avLst/>
              </a:prstGeom>
              <a:ln>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p:nvCxnSpPr>
            <p:spPr>
              <a:xfrm>
                <a:off x="1374774" y="1941308"/>
                <a:ext cx="274320" cy="0"/>
              </a:xfrm>
              <a:prstGeom prst="line">
                <a:avLst/>
              </a:prstGeom>
              <a:ln>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cxnSp>
        </p:grpSp>
        <p:sp>
          <p:nvSpPr>
            <p:cNvPr id="100" name="Trapezoid 99"/>
            <p:cNvSpPr/>
            <p:nvPr/>
          </p:nvSpPr>
          <p:spPr>
            <a:xfrm rot="16200000">
              <a:off x="1131107" y="3602649"/>
              <a:ext cx="427813" cy="59529"/>
            </a:xfrm>
            <a:prstGeom prst="trapezoid">
              <a:avLst>
                <a:gd name="adj" fmla="val 69837"/>
              </a:avLst>
            </a:prstGeom>
            <a:solidFill>
              <a:schemeClr val="accent2">
                <a:lumMod val="5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01" name="Trapezoid 100"/>
            <p:cNvSpPr/>
            <p:nvPr/>
          </p:nvSpPr>
          <p:spPr>
            <a:xfrm rot="16200000">
              <a:off x="1145196" y="3139224"/>
              <a:ext cx="399634" cy="59529"/>
            </a:xfrm>
            <a:prstGeom prst="trapezoid">
              <a:avLst>
                <a:gd name="adj" fmla="val 69837"/>
              </a:avLst>
            </a:prstGeom>
            <a:solidFill>
              <a:schemeClr val="accent5">
                <a:lumMod val="5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02" name="Trapezoid 101"/>
            <p:cNvSpPr/>
            <p:nvPr/>
          </p:nvSpPr>
          <p:spPr>
            <a:xfrm rot="16200000">
              <a:off x="1120830" y="2739129"/>
              <a:ext cx="434550" cy="45719"/>
            </a:xfrm>
            <a:prstGeom prst="trapezoid">
              <a:avLst>
                <a:gd name="adj" fmla="val 69837"/>
              </a:avLst>
            </a:prstGeom>
            <a:solidFill>
              <a:schemeClr val="accent4">
                <a:lumMod val="5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03" name="Trapezoid 102"/>
            <p:cNvSpPr/>
            <p:nvPr/>
          </p:nvSpPr>
          <p:spPr>
            <a:xfrm rot="16200000">
              <a:off x="1129598" y="2265967"/>
              <a:ext cx="429233" cy="57931"/>
            </a:xfrm>
            <a:prstGeom prst="trapezoid">
              <a:avLst>
                <a:gd name="adj" fmla="val 69837"/>
              </a:avLst>
            </a:prstGeom>
            <a:solidFill>
              <a:schemeClr val="accent3">
                <a:lumMod val="5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04" name="Pentagon 103"/>
            <p:cNvSpPr/>
            <p:nvPr/>
          </p:nvSpPr>
          <p:spPr>
            <a:xfrm>
              <a:off x="1315244" y="2116166"/>
              <a:ext cx="2464886" cy="369466"/>
            </a:xfrm>
            <a:prstGeom prst="homePlate">
              <a:avLst>
                <a:gd name="adj" fmla="val 36274"/>
              </a:avLst>
            </a:prstGeom>
            <a:gradFill flip="none" rotWithShape="1">
              <a:gsLst>
                <a:gs pos="0">
                  <a:schemeClr val="accent3">
                    <a:shade val="30000"/>
                    <a:satMod val="115000"/>
                    <a:lumMod val="80000"/>
                    <a:lumOff val="20000"/>
                  </a:schemeClr>
                </a:gs>
                <a:gs pos="50000">
                  <a:schemeClr val="accent3">
                    <a:shade val="67500"/>
                    <a:satMod val="115000"/>
                    <a:lumMod val="80000"/>
                    <a:lumOff val="20000"/>
                  </a:schemeClr>
                </a:gs>
                <a:gs pos="100000">
                  <a:schemeClr val="accent3">
                    <a:shade val="100000"/>
                    <a:satMod val="115000"/>
                    <a:lumMod val="80000"/>
                    <a:lumOff val="20000"/>
                  </a:schemeClr>
                </a:gs>
              </a:gsLst>
              <a:lin ang="0" scaled="1"/>
              <a:tileRect/>
            </a:gra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05" name="Pentagon 104"/>
            <p:cNvSpPr/>
            <p:nvPr/>
          </p:nvSpPr>
          <p:spPr>
            <a:xfrm>
              <a:off x="1315244" y="2583121"/>
              <a:ext cx="2464885" cy="331528"/>
            </a:xfrm>
            <a:prstGeom prst="homePlate">
              <a:avLst>
                <a:gd name="adj" fmla="val 36274"/>
              </a:avLst>
            </a:prstGeom>
            <a:gradFill flip="none" rotWithShape="1">
              <a:gsLst>
                <a:gs pos="0">
                  <a:schemeClr val="accent4">
                    <a:shade val="30000"/>
                    <a:satMod val="115000"/>
                    <a:lumMod val="80000"/>
                    <a:lumOff val="20000"/>
                  </a:schemeClr>
                </a:gs>
                <a:gs pos="50000">
                  <a:schemeClr val="accent4">
                    <a:shade val="67500"/>
                    <a:satMod val="115000"/>
                    <a:lumMod val="80000"/>
                    <a:lumOff val="20000"/>
                  </a:schemeClr>
                </a:gs>
                <a:gs pos="100000">
                  <a:schemeClr val="accent4">
                    <a:shade val="100000"/>
                    <a:satMod val="115000"/>
                    <a:lumMod val="80000"/>
                    <a:lumOff val="20000"/>
                  </a:schemeClr>
                </a:gs>
              </a:gsLst>
              <a:lin ang="0" scaled="1"/>
              <a:tileRect/>
            </a:gra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06" name="Pentagon 105"/>
            <p:cNvSpPr/>
            <p:nvPr/>
          </p:nvSpPr>
          <p:spPr>
            <a:xfrm>
              <a:off x="1315244" y="2996516"/>
              <a:ext cx="2476609" cy="348994"/>
            </a:xfrm>
            <a:prstGeom prst="homePlate">
              <a:avLst>
                <a:gd name="adj" fmla="val 36274"/>
              </a:avLst>
            </a:prstGeom>
            <a:gradFill flip="none" rotWithShape="1">
              <a:gsLst>
                <a:gs pos="0">
                  <a:schemeClr val="accent5">
                    <a:shade val="30000"/>
                    <a:satMod val="115000"/>
                    <a:lumMod val="80000"/>
                    <a:lumOff val="20000"/>
                  </a:schemeClr>
                </a:gs>
                <a:gs pos="50000">
                  <a:schemeClr val="accent5">
                    <a:shade val="67500"/>
                    <a:satMod val="115000"/>
                    <a:lumMod val="80000"/>
                    <a:lumOff val="20000"/>
                  </a:schemeClr>
                </a:gs>
                <a:gs pos="100000">
                  <a:schemeClr val="accent5">
                    <a:shade val="100000"/>
                    <a:satMod val="115000"/>
                    <a:lumMod val="80000"/>
                    <a:lumOff val="20000"/>
                  </a:schemeClr>
                </a:gs>
              </a:gsLst>
              <a:lin ang="0" scaled="1"/>
              <a:tileRect/>
            </a:gra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5400"/>
            </a:p>
          </p:txBody>
        </p:sp>
        <p:sp>
          <p:nvSpPr>
            <p:cNvPr id="107" name="Pentagon 106"/>
            <p:cNvSpPr/>
            <p:nvPr/>
          </p:nvSpPr>
          <p:spPr>
            <a:xfrm>
              <a:off x="1315244" y="3442846"/>
              <a:ext cx="3482386" cy="373603"/>
            </a:xfrm>
            <a:prstGeom prst="homePlate">
              <a:avLst>
                <a:gd name="adj" fmla="val 36274"/>
              </a:avLst>
            </a:prstGeom>
            <a:gradFill flip="none" rotWithShape="1">
              <a:gsLst>
                <a:gs pos="0">
                  <a:schemeClr val="accent2">
                    <a:shade val="30000"/>
                    <a:satMod val="115000"/>
                    <a:lumMod val="95000"/>
                  </a:schemeClr>
                </a:gs>
                <a:gs pos="50000">
                  <a:schemeClr val="accent2">
                    <a:shade val="67500"/>
                    <a:satMod val="115000"/>
                    <a:lumMod val="95000"/>
                  </a:schemeClr>
                </a:gs>
                <a:gs pos="100000">
                  <a:schemeClr val="accent2">
                    <a:shade val="100000"/>
                    <a:satMod val="115000"/>
                    <a:lumMod val="92000"/>
                  </a:schemeClr>
                </a:gs>
              </a:gsLst>
              <a:lin ang="0" scaled="1"/>
              <a:tileRect/>
            </a:gra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08" name="TextBox 107"/>
            <p:cNvSpPr txBox="1"/>
            <p:nvPr/>
          </p:nvSpPr>
          <p:spPr>
            <a:xfrm>
              <a:off x="1374772" y="2058242"/>
              <a:ext cx="385042" cy="523220"/>
            </a:xfrm>
            <a:prstGeom prst="rect">
              <a:avLst/>
            </a:prstGeom>
            <a:noFill/>
            <a:effectLst/>
          </p:spPr>
          <p:txBody>
            <a:bodyPr wrap="none">
              <a:spAutoFit/>
            </a:bodyPr>
            <a:lstStyle/>
            <a:p>
              <a:pPr eaLnBrk="1" fontAlgn="auto" hangingPunct="1">
                <a:spcBef>
                  <a:spcPts val="0"/>
                </a:spcBef>
                <a:spcAft>
                  <a:spcPts val="0"/>
                </a:spcAft>
                <a:defRPr/>
              </a:pPr>
              <a:r>
                <a:rPr lang="en-US" sz="2800" b="1">
                  <a:solidFill>
                    <a:schemeClr val="bg1"/>
                  </a:solidFill>
                  <a:latin typeface="+mn-lt"/>
                </a:rPr>
                <a:t>1</a:t>
              </a:r>
            </a:p>
          </p:txBody>
        </p:sp>
        <p:sp>
          <p:nvSpPr>
            <p:cNvPr id="109" name="TextBox 108"/>
            <p:cNvSpPr txBox="1"/>
            <p:nvPr/>
          </p:nvSpPr>
          <p:spPr>
            <a:xfrm>
              <a:off x="1374772" y="2481164"/>
              <a:ext cx="385042" cy="523220"/>
            </a:xfrm>
            <a:prstGeom prst="rect">
              <a:avLst/>
            </a:prstGeom>
            <a:noFill/>
            <a:effectLst/>
          </p:spPr>
          <p:txBody>
            <a:bodyPr wrap="none">
              <a:spAutoFit/>
            </a:bodyPr>
            <a:lstStyle/>
            <a:p>
              <a:pPr eaLnBrk="1" fontAlgn="auto" hangingPunct="1">
                <a:spcBef>
                  <a:spcPts val="0"/>
                </a:spcBef>
                <a:spcAft>
                  <a:spcPts val="0"/>
                </a:spcAft>
                <a:defRPr/>
              </a:pPr>
              <a:r>
                <a:rPr lang="en-US" sz="2800" b="1">
                  <a:solidFill>
                    <a:schemeClr val="bg1"/>
                  </a:solidFill>
                  <a:latin typeface="+mn-lt"/>
                </a:rPr>
                <a:t>2</a:t>
              </a:r>
            </a:p>
          </p:txBody>
        </p:sp>
        <p:sp>
          <p:nvSpPr>
            <p:cNvPr id="110" name="TextBox 109"/>
            <p:cNvSpPr txBox="1"/>
            <p:nvPr/>
          </p:nvSpPr>
          <p:spPr>
            <a:xfrm>
              <a:off x="1374772" y="2931377"/>
              <a:ext cx="385042" cy="523220"/>
            </a:xfrm>
            <a:prstGeom prst="rect">
              <a:avLst/>
            </a:prstGeom>
            <a:noFill/>
            <a:effectLst/>
          </p:spPr>
          <p:txBody>
            <a:bodyPr wrap="none">
              <a:spAutoFit/>
            </a:bodyPr>
            <a:lstStyle/>
            <a:p>
              <a:pPr eaLnBrk="1" fontAlgn="auto" hangingPunct="1">
                <a:spcBef>
                  <a:spcPts val="0"/>
                </a:spcBef>
                <a:spcAft>
                  <a:spcPts val="0"/>
                </a:spcAft>
                <a:defRPr/>
              </a:pPr>
              <a:r>
                <a:rPr lang="en-US" sz="2800" b="1">
                  <a:solidFill>
                    <a:schemeClr val="bg1"/>
                  </a:solidFill>
                  <a:latin typeface="+mn-lt"/>
                </a:rPr>
                <a:t>3</a:t>
              </a:r>
            </a:p>
          </p:txBody>
        </p:sp>
        <p:sp>
          <p:nvSpPr>
            <p:cNvPr id="111" name="TextBox 110"/>
            <p:cNvSpPr txBox="1"/>
            <p:nvPr/>
          </p:nvSpPr>
          <p:spPr>
            <a:xfrm>
              <a:off x="1374772" y="3357161"/>
              <a:ext cx="385042" cy="523220"/>
            </a:xfrm>
            <a:prstGeom prst="rect">
              <a:avLst/>
            </a:prstGeom>
            <a:noFill/>
            <a:effectLst/>
          </p:spPr>
          <p:txBody>
            <a:bodyPr wrap="none">
              <a:spAutoFit/>
            </a:bodyPr>
            <a:lstStyle/>
            <a:p>
              <a:pPr eaLnBrk="1" fontAlgn="auto" hangingPunct="1">
                <a:spcBef>
                  <a:spcPts val="0"/>
                </a:spcBef>
                <a:spcAft>
                  <a:spcPts val="0"/>
                </a:spcAft>
                <a:defRPr/>
              </a:pPr>
              <a:r>
                <a:rPr lang="en-US" sz="2800" b="1">
                  <a:solidFill>
                    <a:schemeClr val="bg1"/>
                  </a:solidFill>
                  <a:latin typeface="+mn-lt"/>
                </a:rPr>
                <a:t>4</a:t>
              </a:r>
            </a:p>
          </p:txBody>
        </p:sp>
        <p:sp>
          <p:nvSpPr>
            <p:cNvPr id="112" name="TextBox 111"/>
            <p:cNvSpPr txBox="1"/>
            <p:nvPr/>
          </p:nvSpPr>
          <p:spPr>
            <a:xfrm>
              <a:off x="1804267" y="2135187"/>
              <a:ext cx="1692323" cy="369332"/>
            </a:xfrm>
            <a:prstGeom prst="rect">
              <a:avLst/>
            </a:prstGeom>
            <a:noFill/>
            <a:effectLst/>
          </p:spPr>
          <p:txBody>
            <a:bodyPr wrap="none">
              <a:spAutoFit/>
            </a:bodyPr>
            <a:lstStyle/>
            <a:p>
              <a:pPr eaLnBrk="1" fontAlgn="auto" hangingPunct="1">
                <a:spcBef>
                  <a:spcPts val="0"/>
                </a:spcBef>
                <a:spcAft>
                  <a:spcPts val="0"/>
                </a:spcAft>
                <a:defRPr/>
              </a:pPr>
              <a:r>
                <a:rPr lang="en-US" smtClean="0">
                  <a:solidFill>
                    <a:schemeClr val="bg1"/>
                  </a:solidFill>
                  <a:latin typeface="+mn-lt"/>
                </a:rPr>
                <a:t>Create Test Plan</a:t>
              </a:r>
              <a:endParaRPr lang="en-US">
                <a:solidFill>
                  <a:schemeClr val="bg1"/>
                </a:solidFill>
                <a:latin typeface="+mn-lt"/>
              </a:endParaRPr>
            </a:p>
          </p:txBody>
        </p:sp>
        <p:sp>
          <p:nvSpPr>
            <p:cNvPr id="113" name="TextBox 112"/>
            <p:cNvSpPr txBox="1"/>
            <p:nvPr/>
          </p:nvSpPr>
          <p:spPr>
            <a:xfrm>
              <a:off x="1804267" y="2558109"/>
              <a:ext cx="1770869" cy="369332"/>
            </a:xfrm>
            <a:prstGeom prst="rect">
              <a:avLst/>
            </a:prstGeom>
            <a:noFill/>
            <a:effectLst/>
          </p:spPr>
          <p:txBody>
            <a:bodyPr wrap="none">
              <a:spAutoFit/>
            </a:bodyPr>
            <a:lstStyle/>
            <a:p>
              <a:pPr eaLnBrk="1" fontAlgn="auto" hangingPunct="1">
                <a:spcBef>
                  <a:spcPts val="0"/>
                </a:spcBef>
                <a:spcAft>
                  <a:spcPts val="0"/>
                </a:spcAft>
                <a:defRPr/>
              </a:pPr>
              <a:r>
                <a:rPr lang="en-US" smtClean="0">
                  <a:solidFill>
                    <a:schemeClr val="bg1"/>
                  </a:solidFill>
                </a:rPr>
                <a:t>Create Test Case</a:t>
              </a:r>
              <a:endParaRPr lang="en-US">
                <a:solidFill>
                  <a:schemeClr val="bg1"/>
                </a:solidFill>
                <a:latin typeface="+mn-lt"/>
              </a:endParaRPr>
            </a:p>
          </p:txBody>
        </p:sp>
        <p:sp>
          <p:nvSpPr>
            <p:cNvPr id="114" name="TextBox 113"/>
            <p:cNvSpPr txBox="1"/>
            <p:nvPr/>
          </p:nvSpPr>
          <p:spPr>
            <a:xfrm>
              <a:off x="1804267" y="3008321"/>
              <a:ext cx="1797415" cy="369332"/>
            </a:xfrm>
            <a:prstGeom prst="rect">
              <a:avLst/>
            </a:prstGeom>
            <a:noFill/>
            <a:effectLst/>
          </p:spPr>
          <p:txBody>
            <a:bodyPr wrap="none">
              <a:spAutoFit/>
            </a:bodyPr>
            <a:lstStyle/>
            <a:p>
              <a:pPr eaLnBrk="1" fontAlgn="auto" hangingPunct="1">
                <a:spcBef>
                  <a:spcPts val="0"/>
                </a:spcBef>
                <a:spcAft>
                  <a:spcPts val="0"/>
                </a:spcAft>
                <a:defRPr/>
              </a:pPr>
              <a:r>
                <a:rPr lang="en-US" smtClean="0">
                  <a:solidFill>
                    <a:schemeClr val="bg1"/>
                  </a:solidFill>
                  <a:latin typeface="+mn-lt"/>
                </a:rPr>
                <a:t>Review Test Case</a:t>
              </a:r>
              <a:endParaRPr lang="en-US">
                <a:solidFill>
                  <a:schemeClr val="bg1"/>
                </a:solidFill>
                <a:latin typeface="+mn-lt"/>
              </a:endParaRPr>
            </a:p>
          </p:txBody>
        </p:sp>
        <p:sp>
          <p:nvSpPr>
            <p:cNvPr id="115" name="TextBox 114"/>
            <p:cNvSpPr txBox="1"/>
            <p:nvPr/>
          </p:nvSpPr>
          <p:spPr>
            <a:xfrm>
              <a:off x="1804267" y="3434102"/>
              <a:ext cx="1339021" cy="369332"/>
            </a:xfrm>
            <a:prstGeom prst="rect">
              <a:avLst/>
            </a:prstGeom>
            <a:noFill/>
            <a:effectLst/>
          </p:spPr>
          <p:txBody>
            <a:bodyPr wrap="none">
              <a:spAutoFit/>
            </a:bodyPr>
            <a:lstStyle/>
            <a:p>
              <a:pPr eaLnBrk="1" fontAlgn="auto" hangingPunct="1">
                <a:spcBef>
                  <a:spcPts val="0"/>
                </a:spcBef>
                <a:spcAft>
                  <a:spcPts val="0"/>
                </a:spcAft>
                <a:defRPr/>
              </a:pPr>
              <a:r>
                <a:rPr lang="en-US" smtClean="0">
                  <a:solidFill>
                    <a:schemeClr val="bg1"/>
                  </a:solidFill>
                  <a:latin typeface="+mn-lt"/>
                </a:rPr>
                <a:t>Execute Test</a:t>
              </a:r>
              <a:endParaRPr lang="en-US">
                <a:solidFill>
                  <a:schemeClr val="bg1"/>
                </a:solidFill>
                <a:latin typeface="+mn-lt"/>
              </a:endParaRPr>
            </a:p>
          </p:txBody>
        </p:sp>
      </p:grpSp>
      <p:sp>
        <p:nvSpPr>
          <p:cNvPr id="128" name="Trapezoid 127"/>
          <p:cNvSpPr/>
          <p:nvPr/>
        </p:nvSpPr>
        <p:spPr>
          <a:xfrm rot="16200000">
            <a:off x="1090435" y="4281076"/>
            <a:ext cx="438813" cy="59529"/>
          </a:xfrm>
          <a:prstGeom prst="trapezoid">
            <a:avLst>
              <a:gd name="adj" fmla="val 69837"/>
            </a:avLst>
          </a:prstGeom>
          <a:solidFill>
            <a:schemeClr val="accent2">
              <a:lumMod val="5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29" name="Pentagon 128"/>
          <p:cNvSpPr/>
          <p:nvPr/>
        </p:nvSpPr>
        <p:spPr>
          <a:xfrm>
            <a:off x="1280075" y="4117100"/>
            <a:ext cx="2464885" cy="383209"/>
          </a:xfrm>
          <a:prstGeom prst="homePlate">
            <a:avLst>
              <a:gd name="adj" fmla="val 36274"/>
            </a:avLst>
          </a:prstGeom>
          <a:solidFill>
            <a:srgbClr val="FFC000"/>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30" name="TextBox 129"/>
          <p:cNvSpPr txBox="1"/>
          <p:nvPr/>
        </p:nvSpPr>
        <p:spPr>
          <a:xfrm>
            <a:off x="1339603" y="4040578"/>
            <a:ext cx="367408" cy="523220"/>
          </a:xfrm>
          <a:prstGeom prst="rect">
            <a:avLst/>
          </a:prstGeom>
          <a:noFill/>
          <a:effectLst/>
        </p:spPr>
        <p:txBody>
          <a:bodyPr wrap="none">
            <a:spAutoFit/>
          </a:bodyPr>
          <a:lstStyle/>
          <a:p>
            <a:pPr eaLnBrk="1" fontAlgn="auto" hangingPunct="1">
              <a:spcBef>
                <a:spcPts val="0"/>
              </a:spcBef>
              <a:spcAft>
                <a:spcPts val="0"/>
              </a:spcAft>
              <a:defRPr/>
            </a:pPr>
            <a:r>
              <a:rPr lang="en-US" sz="2800" b="1">
                <a:solidFill>
                  <a:schemeClr val="bg1"/>
                </a:solidFill>
              </a:rPr>
              <a:t>5</a:t>
            </a:r>
            <a:endParaRPr lang="en-US" sz="2800" b="1">
              <a:solidFill>
                <a:schemeClr val="bg1"/>
              </a:solidFill>
              <a:latin typeface="+mn-lt"/>
            </a:endParaRPr>
          </a:p>
        </p:txBody>
      </p:sp>
      <p:sp>
        <p:nvSpPr>
          <p:cNvPr id="131" name="TextBox 130"/>
          <p:cNvSpPr txBox="1"/>
          <p:nvPr/>
        </p:nvSpPr>
        <p:spPr>
          <a:xfrm>
            <a:off x="1769098" y="4117522"/>
            <a:ext cx="915635" cy="369332"/>
          </a:xfrm>
          <a:prstGeom prst="rect">
            <a:avLst/>
          </a:prstGeom>
          <a:noFill/>
          <a:effectLst/>
        </p:spPr>
        <p:txBody>
          <a:bodyPr wrap="none">
            <a:spAutoFit/>
          </a:bodyPr>
          <a:lstStyle/>
          <a:p>
            <a:pPr eaLnBrk="1" fontAlgn="auto" hangingPunct="1">
              <a:spcBef>
                <a:spcPts val="0"/>
              </a:spcBef>
              <a:spcAft>
                <a:spcPts val="0"/>
              </a:spcAft>
              <a:defRPr/>
            </a:pPr>
            <a:r>
              <a:rPr lang="en-US" smtClean="0">
                <a:solidFill>
                  <a:schemeClr val="bg1"/>
                </a:solidFill>
                <a:latin typeface="+mn-lt"/>
              </a:rPr>
              <a:t>Log bug</a:t>
            </a:r>
            <a:endParaRPr lang="en-US">
              <a:solidFill>
                <a:schemeClr val="bg1"/>
              </a:solidFill>
              <a:latin typeface="+mn-lt"/>
            </a:endParaRPr>
          </a:p>
        </p:txBody>
      </p:sp>
      <p:sp>
        <p:nvSpPr>
          <p:cNvPr id="132" name="Trapezoid 131"/>
          <p:cNvSpPr/>
          <p:nvPr/>
        </p:nvSpPr>
        <p:spPr>
          <a:xfrm rot="16200000">
            <a:off x="1097559" y="4753302"/>
            <a:ext cx="424567" cy="59529"/>
          </a:xfrm>
          <a:prstGeom prst="trapezoid">
            <a:avLst>
              <a:gd name="adj" fmla="val 69837"/>
            </a:avLst>
          </a:prstGeom>
          <a:solidFill>
            <a:schemeClr val="accent2">
              <a:lumMod val="5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33" name="Pentagon 132"/>
          <p:cNvSpPr/>
          <p:nvPr/>
        </p:nvSpPr>
        <p:spPr>
          <a:xfrm>
            <a:off x="1280075" y="4597030"/>
            <a:ext cx="2464885" cy="370769"/>
          </a:xfrm>
          <a:prstGeom prst="homePlate">
            <a:avLst>
              <a:gd name="adj" fmla="val 36274"/>
            </a:avLst>
          </a:prstGeom>
          <a:solidFill>
            <a:schemeClr val="accent2">
              <a:lumMod val="60000"/>
              <a:lumOff val="4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34" name="TextBox 133"/>
          <p:cNvSpPr txBox="1"/>
          <p:nvPr/>
        </p:nvSpPr>
        <p:spPr>
          <a:xfrm>
            <a:off x="1339603" y="4524514"/>
            <a:ext cx="367408" cy="523220"/>
          </a:xfrm>
          <a:prstGeom prst="rect">
            <a:avLst/>
          </a:prstGeom>
          <a:noFill/>
          <a:effectLst/>
        </p:spPr>
        <p:txBody>
          <a:bodyPr wrap="none">
            <a:spAutoFit/>
          </a:bodyPr>
          <a:lstStyle/>
          <a:p>
            <a:pPr eaLnBrk="1" fontAlgn="auto" hangingPunct="1">
              <a:spcBef>
                <a:spcPts val="0"/>
              </a:spcBef>
              <a:spcAft>
                <a:spcPts val="0"/>
              </a:spcAft>
              <a:defRPr/>
            </a:pPr>
            <a:r>
              <a:rPr lang="en-US" sz="2800" b="1">
                <a:solidFill>
                  <a:schemeClr val="bg1"/>
                </a:solidFill>
              </a:rPr>
              <a:t>6</a:t>
            </a:r>
            <a:endParaRPr lang="en-US" sz="2800" b="1">
              <a:solidFill>
                <a:schemeClr val="bg1"/>
              </a:solidFill>
              <a:latin typeface="+mn-lt"/>
            </a:endParaRPr>
          </a:p>
        </p:txBody>
      </p:sp>
      <p:sp>
        <p:nvSpPr>
          <p:cNvPr id="135" name="TextBox 134"/>
          <p:cNvSpPr txBox="1"/>
          <p:nvPr/>
        </p:nvSpPr>
        <p:spPr>
          <a:xfrm>
            <a:off x="1769098" y="4601458"/>
            <a:ext cx="862737" cy="369332"/>
          </a:xfrm>
          <a:prstGeom prst="rect">
            <a:avLst/>
          </a:prstGeom>
          <a:noFill/>
          <a:effectLst/>
        </p:spPr>
        <p:txBody>
          <a:bodyPr wrap="none">
            <a:spAutoFit/>
          </a:bodyPr>
          <a:lstStyle/>
          <a:p>
            <a:pPr eaLnBrk="1" fontAlgn="auto" hangingPunct="1">
              <a:spcBef>
                <a:spcPts val="0"/>
              </a:spcBef>
              <a:spcAft>
                <a:spcPts val="0"/>
              </a:spcAft>
              <a:defRPr/>
            </a:pPr>
            <a:r>
              <a:rPr lang="en-US" smtClean="0">
                <a:solidFill>
                  <a:schemeClr val="bg1"/>
                </a:solidFill>
                <a:latin typeface="+mn-lt"/>
              </a:rPr>
              <a:t>Re-test</a:t>
            </a:r>
            <a:endParaRPr lang="en-US">
              <a:solidFill>
                <a:schemeClr val="bg1"/>
              </a:solidFill>
              <a:latin typeface="+mn-lt"/>
            </a:endParaRPr>
          </a:p>
        </p:txBody>
      </p:sp>
      <p:sp>
        <p:nvSpPr>
          <p:cNvPr id="136" name="Trapezoid 135"/>
          <p:cNvSpPr/>
          <p:nvPr/>
        </p:nvSpPr>
        <p:spPr>
          <a:xfrm rot="16200000">
            <a:off x="1101949" y="5201768"/>
            <a:ext cx="416195" cy="59529"/>
          </a:xfrm>
          <a:prstGeom prst="trapezoid">
            <a:avLst>
              <a:gd name="adj" fmla="val 69837"/>
            </a:avLst>
          </a:prstGeom>
          <a:solidFill>
            <a:schemeClr val="accent2">
              <a:lumMod val="5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37" name="Pentagon 136"/>
          <p:cNvSpPr/>
          <p:nvPr/>
        </p:nvSpPr>
        <p:spPr>
          <a:xfrm>
            <a:off x="1291798" y="5060211"/>
            <a:ext cx="2464886" cy="363458"/>
          </a:xfrm>
          <a:prstGeom prst="homePlate">
            <a:avLst>
              <a:gd name="adj" fmla="val 36274"/>
            </a:avLst>
          </a:prstGeom>
          <a:solidFill>
            <a:schemeClr val="accent1">
              <a:lumMod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38" name="TextBox 137"/>
          <p:cNvSpPr txBox="1"/>
          <p:nvPr/>
        </p:nvSpPr>
        <p:spPr>
          <a:xfrm>
            <a:off x="1339807" y="4988816"/>
            <a:ext cx="367408" cy="523220"/>
          </a:xfrm>
          <a:prstGeom prst="rect">
            <a:avLst/>
          </a:prstGeom>
          <a:noFill/>
          <a:effectLst/>
        </p:spPr>
        <p:txBody>
          <a:bodyPr wrap="none">
            <a:spAutoFit/>
          </a:bodyPr>
          <a:lstStyle/>
          <a:p>
            <a:pPr eaLnBrk="1" fontAlgn="auto" hangingPunct="1">
              <a:spcBef>
                <a:spcPts val="0"/>
              </a:spcBef>
              <a:spcAft>
                <a:spcPts val="0"/>
              </a:spcAft>
              <a:defRPr/>
            </a:pPr>
            <a:r>
              <a:rPr lang="en-US" sz="2800" b="1">
                <a:solidFill>
                  <a:schemeClr val="bg1"/>
                </a:solidFill>
              </a:rPr>
              <a:t>7</a:t>
            </a:r>
            <a:endParaRPr lang="en-US" sz="2800" b="1">
              <a:solidFill>
                <a:schemeClr val="bg1"/>
              </a:solidFill>
              <a:latin typeface="+mn-lt"/>
            </a:endParaRPr>
          </a:p>
        </p:txBody>
      </p:sp>
      <p:sp>
        <p:nvSpPr>
          <p:cNvPr id="139" name="TextBox 138"/>
          <p:cNvSpPr txBox="1"/>
          <p:nvPr/>
        </p:nvSpPr>
        <p:spPr>
          <a:xfrm>
            <a:off x="1769302" y="5065760"/>
            <a:ext cx="1975862" cy="369332"/>
          </a:xfrm>
          <a:prstGeom prst="rect">
            <a:avLst/>
          </a:prstGeom>
          <a:noFill/>
          <a:effectLst/>
        </p:spPr>
        <p:txBody>
          <a:bodyPr wrap="none">
            <a:spAutoFit/>
          </a:bodyPr>
          <a:lstStyle/>
          <a:p>
            <a:pPr eaLnBrk="1" fontAlgn="auto" hangingPunct="1">
              <a:spcBef>
                <a:spcPts val="0"/>
              </a:spcBef>
              <a:spcAft>
                <a:spcPts val="0"/>
              </a:spcAft>
              <a:defRPr/>
            </a:pPr>
            <a:r>
              <a:rPr lang="en-US" smtClean="0">
                <a:solidFill>
                  <a:schemeClr val="bg1"/>
                </a:solidFill>
                <a:latin typeface="+mn-lt"/>
              </a:rPr>
              <a:t>Create Test Report</a:t>
            </a:r>
            <a:endParaRPr lang="en-US">
              <a:solidFill>
                <a:schemeClr val="bg1"/>
              </a:solidFill>
              <a:latin typeface="+mn-lt"/>
            </a:endParaRPr>
          </a:p>
        </p:txBody>
      </p:sp>
      <p:sp>
        <p:nvSpPr>
          <p:cNvPr id="140" name="AutoShape 3"/>
          <p:cNvSpPr>
            <a:spLocks noChangeArrowheads="1"/>
          </p:cNvSpPr>
          <p:nvPr/>
        </p:nvSpPr>
        <p:spPr bwMode="gray">
          <a:xfrm>
            <a:off x="4857156" y="1343764"/>
            <a:ext cx="6804413" cy="4843613"/>
          </a:xfrm>
          <a:prstGeom prst="roundRect">
            <a:avLst>
              <a:gd name="adj" fmla="val 8097"/>
            </a:avLst>
          </a:prstGeom>
          <a:solidFill>
            <a:schemeClr val="accent5">
              <a:lumMod val="60000"/>
              <a:lumOff val="40000"/>
            </a:schemeClr>
          </a:solidFill>
          <a:ln w="9525">
            <a:solidFill>
              <a:srgbClr val="333333"/>
            </a:solidFill>
            <a:prstDash val="dash"/>
            <a:round/>
            <a:headEnd/>
            <a:tailEnd/>
          </a:ln>
          <a:effectLst>
            <a:outerShdw blurRad="50800" dist="38100" dir="8100000" algn="tr" rotWithShape="0">
              <a:prstClr val="black">
                <a:alpha val="40000"/>
              </a:prstClr>
            </a:outerShdw>
          </a:effectLst>
        </p:spPr>
        <p:txBody>
          <a:bodyPr wrap="none" anchor="ctr"/>
          <a:lstStyle/>
          <a:p>
            <a:endParaRPr lang="en-US"/>
          </a:p>
        </p:txBody>
      </p:sp>
      <p:sp>
        <p:nvSpPr>
          <p:cNvPr id="53" name="Content Placeholder 2"/>
          <p:cNvSpPr txBox="1">
            <a:spLocks/>
          </p:cNvSpPr>
          <p:nvPr/>
        </p:nvSpPr>
        <p:spPr>
          <a:xfrm>
            <a:off x="4950096" y="1591121"/>
            <a:ext cx="6479904" cy="428847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atin typeface="Arial" panose="020B0604020202020204" pitchFamily="34" charset="0"/>
                <a:cs typeface="Arial" panose="020B0604020202020204" pitchFamily="34" charset="0"/>
              </a:rPr>
              <a:t>Tester execute test case follow phase:</a:t>
            </a:r>
          </a:p>
          <a:p>
            <a:pPr>
              <a:buFont typeface="Wingdings" panose="05000000000000000000" pitchFamily="2" charset="2"/>
              <a:buChar char="v"/>
            </a:pPr>
            <a:r>
              <a:rPr lang="en-US" smtClean="0">
                <a:latin typeface="Arial" panose="020B0604020202020204" pitchFamily="34" charset="0"/>
                <a:cs typeface="Arial" panose="020B0604020202020204" pitchFamily="34" charset="0"/>
              </a:rPr>
              <a:t> Integration </a:t>
            </a:r>
            <a:r>
              <a:rPr lang="en-US">
                <a:latin typeface="Arial" panose="020B0604020202020204" pitchFamily="34" charset="0"/>
                <a:cs typeface="Arial" panose="020B0604020202020204" pitchFamily="34" charset="0"/>
              </a:rPr>
              <a:t>testing</a:t>
            </a:r>
          </a:p>
          <a:p>
            <a:pPr>
              <a:buFont typeface="Wingdings" panose="05000000000000000000" pitchFamily="2" charset="2"/>
              <a:buChar char="v"/>
            </a:pPr>
            <a:r>
              <a:rPr lang="en-US">
                <a:latin typeface="Arial" panose="020B0604020202020204" pitchFamily="34" charset="0"/>
                <a:cs typeface="Arial" panose="020B0604020202020204" pitchFamily="34" charset="0"/>
              </a:rPr>
              <a:t> System testing</a:t>
            </a:r>
          </a:p>
        </p:txBody>
      </p:sp>
    </p:spTree>
    <p:extLst>
      <p:ext uri="{BB962C8B-B14F-4D97-AF65-F5344CB8AC3E}">
        <p14:creationId xmlns:p14="http://schemas.microsoft.com/office/powerpoint/2010/main" val="455864151"/>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46000">
              <a:schemeClr val="bg1">
                <a:lumMod val="95000"/>
              </a:schemeClr>
            </a:gs>
            <a:gs pos="100000">
              <a:schemeClr val="bg1">
                <a:lumMod val="75000"/>
              </a:schemeClr>
            </a:gs>
          </a:gsLst>
          <a:path path="circle">
            <a:fillToRect l="50000" t="130000" r="50000" b="-30000"/>
          </a:path>
        </a:gradFill>
        <a:effectLst/>
      </p:bgPr>
    </p:bg>
    <p:spTree>
      <p:nvGrpSpPr>
        <p:cNvPr id="1" name=""/>
        <p:cNvGrpSpPr/>
        <p:nvPr/>
      </p:nvGrpSpPr>
      <p:grpSpPr>
        <a:xfrm>
          <a:off x="0" y="0"/>
          <a:ext cx="0" cy="0"/>
          <a:chOff x="0" y="0"/>
          <a:chExt cx="0" cy="0"/>
        </a:xfrm>
      </p:grpSpPr>
      <p:grpSp>
        <p:nvGrpSpPr>
          <p:cNvPr id="2" name="Group 1"/>
          <p:cNvGrpSpPr/>
          <p:nvPr/>
        </p:nvGrpSpPr>
        <p:grpSpPr>
          <a:xfrm>
            <a:off x="0" y="6476870"/>
            <a:ext cx="12192000" cy="427110"/>
            <a:chOff x="0" y="6434667"/>
            <a:chExt cx="12192000" cy="427110"/>
          </a:xfrm>
          <a:solidFill>
            <a:schemeClr val="accent4"/>
          </a:solidFill>
        </p:grpSpPr>
        <p:sp>
          <p:nvSpPr>
            <p:cNvPr id="3" name="Rectangle 2"/>
            <p:cNvSpPr/>
            <p:nvPr/>
          </p:nvSpPr>
          <p:spPr>
            <a:xfrm>
              <a:off x="0" y="6434667"/>
              <a:ext cx="12192000" cy="42333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80189" y="6461667"/>
              <a:ext cx="6344057" cy="400110"/>
            </a:xfrm>
            <a:prstGeom prst="rect">
              <a:avLst/>
            </a:prstGeom>
            <a:grpFill/>
          </p:spPr>
          <p:txBody>
            <a:bodyPr wrap="square" rtlCol="0">
              <a:spAutoFit/>
            </a:bodyPr>
            <a:lstStyle/>
            <a:p>
              <a:r>
                <a:rPr lang="ja-JP" altLang="en-US" sz="2000">
                  <a:solidFill>
                    <a:schemeClr val="bg1"/>
                  </a:solidFill>
                  <a:latin typeface="Arial" panose="020B0604020202020204" pitchFamily="34" charset="0"/>
                  <a:cs typeface="Arial" panose="020B0604020202020204" pitchFamily="34" charset="0"/>
                </a:rPr>
                <a:t>品質管理  </a:t>
              </a:r>
              <a:r>
                <a:rPr lang="en-US" altLang="ja-JP" sz="2000">
                  <a:solidFill>
                    <a:schemeClr val="bg1"/>
                  </a:solidFill>
                  <a:latin typeface="Arial" panose="020B0604020202020204" pitchFamily="34" charset="0"/>
                  <a:cs typeface="Arial" panose="020B0604020202020204" pitchFamily="34" charset="0"/>
                </a:rPr>
                <a:t>Quality Control</a:t>
              </a:r>
              <a:endParaRPr lang="en-US">
                <a:solidFill>
                  <a:schemeClr val="bg1"/>
                </a:solidFill>
              </a:endParaRPr>
            </a:p>
          </p:txBody>
        </p:sp>
        <p:pic>
          <p:nvPicPr>
            <p:cNvPr id="5"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10903861" y="6498991"/>
              <a:ext cx="851179" cy="262447"/>
            </a:xfrm>
            <a:prstGeom prst="rect">
              <a:avLst/>
            </a:prstGeom>
            <a:grpFill/>
            <a:extLst/>
          </p:spPr>
        </p:pic>
      </p:grpSp>
      <p:sp>
        <p:nvSpPr>
          <p:cNvPr id="6" name="Rectangle 5"/>
          <p:cNvSpPr/>
          <p:nvPr/>
        </p:nvSpPr>
        <p:spPr>
          <a:xfrm>
            <a:off x="0" y="199293"/>
            <a:ext cx="12192000" cy="914400"/>
          </a:xfrm>
          <a:prstGeom prst="rect">
            <a:avLst/>
          </a:prstGeom>
          <a:solidFill>
            <a:srgbClr val="188ED6"/>
          </a:solidFill>
          <a:ln>
            <a:noFill/>
          </a:ln>
          <a:effectLst>
            <a:outerShdw blurRad="63500" dist="38100" dir="5400000" sx="101000" sy="101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2" y="302550"/>
            <a:ext cx="12192002" cy="707886"/>
          </a:xfrm>
          <a:prstGeom prst="rect">
            <a:avLst/>
          </a:prstGeom>
          <a:noFill/>
        </p:spPr>
        <p:txBody>
          <a:bodyPr wrap="square" rtlCol="0">
            <a:spAutoFit/>
          </a:bodyPr>
          <a:lstStyle/>
          <a:p>
            <a:r>
              <a:rPr lang="en-US" altLang="ja-JP" sz="4000">
                <a:solidFill>
                  <a:schemeClr val="bg1"/>
                </a:solidFill>
              </a:rPr>
              <a:t>5.2.1 </a:t>
            </a:r>
            <a:r>
              <a:rPr lang="ja-JP" altLang="en-US" sz="4000">
                <a:solidFill>
                  <a:schemeClr val="bg1"/>
                </a:solidFill>
              </a:rPr>
              <a:t>テストのプロセス  </a:t>
            </a:r>
            <a:r>
              <a:rPr lang="en-US" altLang="ja-JP" sz="4000">
                <a:solidFill>
                  <a:schemeClr val="bg1"/>
                </a:solidFill>
              </a:rPr>
              <a:t>Test Process</a:t>
            </a:r>
            <a:endParaRPr lang="en-US" sz="3600">
              <a:solidFill>
                <a:schemeClr val="bg1"/>
              </a:solidFill>
            </a:endParaRPr>
          </a:p>
        </p:txBody>
      </p:sp>
      <p:sp>
        <p:nvSpPr>
          <p:cNvPr id="56" name="Rectangle 55"/>
          <p:cNvSpPr/>
          <p:nvPr/>
        </p:nvSpPr>
        <p:spPr>
          <a:xfrm>
            <a:off x="322104" y="1333312"/>
            <a:ext cx="4976727" cy="502569"/>
          </a:xfrm>
          <a:prstGeom prst="rect">
            <a:avLst/>
          </a:prstGeom>
          <a:solidFill>
            <a:schemeClr val="accent4">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à coins arrondis 10"/>
          <p:cNvSpPr/>
          <p:nvPr/>
        </p:nvSpPr>
        <p:spPr>
          <a:xfrm>
            <a:off x="415889" y="1402388"/>
            <a:ext cx="5000173" cy="502569"/>
          </a:xfrm>
          <a:prstGeom prst="roundRect">
            <a:avLst>
              <a:gd name="adj" fmla="val 1470"/>
            </a:avLst>
          </a:prstGeom>
          <a:solidFill>
            <a:schemeClr val="accent4">
              <a:lumMod val="40000"/>
              <a:lumOff val="6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2000">
                <a:solidFill>
                  <a:schemeClr val="tx1"/>
                </a:solidFill>
                <a:latin typeface="Arial" panose="020B0604020202020204" pitchFamily="34" charset="0"/>
                <a:cs typeface="Arial" panose="020B0604020202020204" pitchFamily="34" charset="0"/>
              </a:rPr>
              <a:t>テストケースの実行  </a:t>
            </a:r>
            <a:r>
              <a:rPr kumimoji="1" lang="en-US" altLang="ja-JP" sz="2000">
                <a:solidFill>
                  <a:schemeClr val="tx1"/>
                </a:solidFill>
                <a:latin typeface="Arial" panose="020B0604020202020204" pitchFamily="34" charset="0"/>
                <a:cs typeface="Arial" panose="020B0604020202020204" pitchFamily="34" charset="0"/>
              </a:rPr>
              <a:t>Execute test case</a:t>
            </a:r>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4755" y="2055500"/>
            <a:ext cx="9123245" cy="4135325"/>
          </a:xfrm>
          <a:prstGeom prst="rect">
            <a:avLst/>
          </a:prstGeom>
          <a:effectLst>
            <a:outerShdw blurRad="50800" dist="38100" dir="8100000" algn="tr" rotWithShape="0">
              <a:prstClr val="black">
                <a:alpha val="40000"/>
              </a:prstClr>
            </a:outerShdw>
          </a:effectLst>
        </p:spPr>
      </p:pic>
    </p:spTree>
    <p:extLst>
      <p:ext uri="{BB962C8B-B14F-4D97-AF65-F5344CB8AC3E}">
        <p14:creationId xmlns:p14="http://schemas.microsoft.com/office/powerpoint/2010/main" val="903341124"/>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46000">
              <a:schemeClr val="bg1">
                <a:lumMod val="95000"/>
              </a:schemeClr>
            </a:gs>
            <a:gs pos="100000">
              <a:schemeClr val="bg1">
                <a:lumMod val="75000"/>
              </a:schemeClr>
            </a:gs>
          </a:gsLst>
          <a:path path="circle">
            <a:fillToRect l="50000" t="130000" r="50000" b="-30000"/>
          </a:path>
        </a:gradFill>
        <a:effectLst/>
      </p:bgPr>
    </p:bg>
    <p:spTree>
      <p:nvGrpSpPr>
        <p:cNvPr id="1" name=""/>
        <p:cNvGrpSpPr/>
        <p:nvPr/>
      </p:nvGrpSpPr>
      <p:grpSpPr>
        <a:xfrm>
          <a:off x="0" y="0"/>
          <a:ext cx="0" cy="0"/>
          <a:chOff x="0" y="0"/>
          <a:chExt cx="0" cy="0"/>
        </a:xfrm>
      </p:grpSpPr>
      <p:grpSp>
        <p:nvGrpSpPr>
          <p:cNvPr id="2" name="Group 1"/>
          <p:cNvGrpSpPr/>
          <p:nvPr/>
        </p:nvGrpSpPr>
        <p:grpSpPr>
          <a:xfrm>
            <a:off x="0" y="6476870"/>
            <a:ext cx="12192000" cy="427110"/>
            <a:chOff x="0" y="6434667"/>
            <a:chExt cx="12192000" cy="427110"/>
          </a:xfrm>
          <a:solidFill>
            <a:schemeClr val="accent4"/>
          </a:solidFill>
        </p:grpSpPr>
        <p:sp>
          <p:nvSpPr>
            <p:cNvPr id="3" name="Rectangle 2"/>
            <p:cNvSpPr/>
            <p:nvPr/>
          </p:nvSpPr>
          <p:spPr>
            <a:xfrm>
              <a:off x="0" y="6434667"/>
              <a:ext cx="12192000" cy="42333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80189" y="6461667"/>
              <a:ext cx="6344057" cy="400110"/>
            </a:xfrm>
            <a:prstGeom prst="rect">
              <a:avLst/>
            </a:prstGeom>
            <a:grpFill/>
          </p:spPr>
          <p:txBody>
            <a:bodyPr wrap="square" rtlCol="0">
              <a:spAutoFit/>
            </a:bodyPr>
            <a:lstStyle/>
            <a:p>
              <a:r>
                <a:rPr lang="ja-JP" altLang="en-US" sz="2000">
                  <a:solidFill>
                    <a:schemeClr val="bg1"/>
                  </a:solidFill>
                  <a:latin typeface="Arial" panose="020B0604020202020204" pitchFamily="34" charset="0"/>
                  <a:cs typeface="Arial" panose="020B0604020202020204" pitchFamily="34" charset="0"/>
                </a:rPr>
                <a:t>品質管理  </a:t>
              </a:r>
              <a:r>
                <a:rPr lang="en-US" altLang="ja-JP" sz="2000">
                  <a:solidFill>
                    <a:schemeClr val="bg1"/>
                  </a:solidFill>
                  <a:latin typeface="Arial" panose="020B0604020202020204" pitchFamily="34" charset="0"/>
                  <a:cs typeface="Arial" panose="020B0604020202020204" pitchFamily="34" charset="0"/>
                </a:rPr>
                <a:t>Quality Control</a:t>
              </a:r>
              <a:endParaRPr lang="en-US">
                <a:solidFill>
                  <a:schemeClr val="bg1"/>
                </a:solidFill>
              </a:endParaRPr>
            </a:p>
          </p:txBody>
        </p:sp>
        <p:pic>
          <p:nvPicPr>
            <p:cNvPr id="5"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10903861" y="6498991"/>
              <a:ext cx="851179" cy="262447"/>
            </a:xfrm>
            <a:prstGeom prst="rect">
              <a:avLst/>
            </a:prstGeom>
            <a:grpFill/>
            <a:extLst/>
          </p:spPr>
        </p:pic>
      </p:grpSp>
      <p:sp>
        <p:nvSpPr>
          <p:cNvPr id="6" name="Rectangle 5"/>
          <p:cNvSpPr/>
          <p:nvPr/>
        </p:nvSpPr>
        <p:spPr>
          <a:xfrm>
            <a:off x="0" y="199293"/>
            <a:ext cx="12192000" cy="914400"/>
          </a:xfrm>
          <a:prstGeom prst="rect">
            <a:avLst/>
          </a:prstGeom>
          <a:solidFill>
            <a:srgbClr val="188ED6"/>
          </a:solidFill>
          <a:ln>
            <a:noFill/>
          </a:ln>
          <a:effectLst>
            <a:outerShdw blurRad="63500" dist="38100" dir="5400000" sx="101000" sy="101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2" y="302550"/>
            <a:ext cx="12192002" cy="707886"/>
          </a:xfrm>
          <a:prstGeom prst="rect">
            <a:avLst/>
          </a:prstGeom>
          <a:noFill/>
        </p:spPr>
        <p:txBody>
          <a:bodyPr wrap="square" rtlCol="0">
            <a:spAutoFit/>
          </a:bodyPr>
          <a:lstStyle/>
          <a:p>
            <a:r>
              <a:rPr lang="en-US" altLang="ja-JP" sz="4000">
                <a:solidFill>
                  <a:schemeClr val="bg1"/>
                </a:solidFill>
              </a:rPr>
              <a:t>5.2.1 </a:t>
            </a:r>
            <a:r>
              <a:rPr lang="ja-JP" altLang="en-US" sz="4000">
                <a:solidFill>
                  <a:schemeClr val="bg1"/>
                </a:solidFill>
              </a:rPr>
              <a:t>テストのプロセス  </a:t>
            </a:r>
            <a:r>
              <a:rPr lang="en-US" altLang="ja-JP" sz="4000">
                <a:solidFill>
                  <a:schemeClr val="bg1"/>
                </a:solidFill>
              </a:rPr>
              <a:t>Test Process</a:t>
            </a:r>
            <a:endParaRPr lang="en-US" sz="3600">
              <a:solidFill>
                <a:schemeClr val="bg1"/>
              </a:solidFill>
            </a:endParaRPr>
          </a:p>
        </p:txBody>
      </p:sp>
      <p:grpSp>
        <p:nvGrpSpPr>
          <p:cNvPr id="98" name="Group 97"/>
          <p:cNvGrpSpPr/>
          <p:nvPr/>
        </p:nvGrpSpPr>
        <p:grpSpPr>
          <a:xfrm>
            <a:off x="1280075" y="1198761"/>
            <a:ext cx="2476609" cy="5224883"/>
            <a:chOff x="1315244" y="1213680"/>
            <a:chExt cx="2476609" cy="4801916"/>
          </a:xfrm>
          <a:effectLst>
            <a:outerShdw blurRad="50800" dist="38100" dir="8100000" algn="tr" rotWithShape="0">
              <a:prstClr val="black">
                <a:alpha val="40000"/>
              </a:prstClr>
            </a:outerShdw>
          </a:effectLst>
        </p:grpSpPr>
        <p:grpSp>
          <p:nvGrpSpPr>
            <p:cNvPr id="99" name="Group 98"/>
            <p:cNvGrpSpPr/>
            <p:nvPr/>
          </p:nvGrpSpPr>
          <p:grpSpPr>
            <a:xfrm>
              <a:off x="1374771" y="1213680"/>
              <a:ext cx="292103" cy="4801916"/>
              <a:chOff x="1374772" y="1213680"/>
              <a:chExt cx="274322" cy="4801916"/>
            </a:xfrm>
          </p:grpSpPr>
          <p:sp>
            <p:nvSpPr>
              <p:cNvPr id="116" name="Pentagon 115"/>
              <p:cNvSpPr/>
              <p:nvPr/>
            </p:nvSpPr>
            <p:spPr>
              <a:xfrm rot="5400000">
                <a:off x="1103752" y="5471750"/>
                <a:ext cx="814866" cy="272825"/>
              </a:xfrm>
              <a:prstGeom prst="homePlate">
                <a:avLst>
                  <a:gd name="adj" fmla="val 281623"/>
                </a:avLst>
              </a:prstGeom>
              <a:gradFill flip="none" rotWithShape="1">
                <a:gsLst>
                  <a:gs pos="100000">
                    <a:srgbClr val="B88954"/>
                  </a:gs>
                  <a:gs pos="0">
                    <a:srgbClr val="E1C9AF"/>
                  </a:gs>
                </a:gsLst>
                <a:lin ang="5400000" scaled="1"/>
                <a:tileRect/>
              </a:gra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17" name="Rectangle 5"/>
              <p:cNvSpPr/>
              <p:nvPr/>
            </p:nvSpPr>
            <p:spPr>
              <a:xfrm>
                <a:off x="1374772" y="2007665"/>
                <a:ext cx="273845" cy="3337055"/>
              </a:xfrm>
              <a:custGeom>
                <a:avLst/>
                <a:gdLst>
                  <a:gd name="connsiteX0" fmla="*/ 0 w 272825"/>
                  <a:gd name="connsiteY0" fmla="*/ 0 h 3776662"/>
                  <a:gd name="connsiteX1" fmla="*/ 272825 w 272825"/>
                  <a:gd name="connsiteY1" fmla="*/ 0 h 3776662"/>
                  <a:gd name="connsiteX2" fmla="*/ 272825 w 272825"/>
                  <a:gd name="connsiteY2" fmla="*/ 3776662 h 3776662"/>
                  <a:gd name="connsiteX3" fmla="*/ 0 w 272825"/>
                  <a:gd name="connsiteY3" fmla="*/ 3776662 h 3776662"/>
                  <a:gd name="connsiteX4" fmla="*/ 0 w 272825"/>
                  <a:gd name="connsiteY4" fmla="*/ 0 h 3776662"/>
                  <a:gd name="connsiteX0" fmla="*/ 0 w 272825"/>
                  <a:gd name="connsiteY0" fmla="*/ 0 h 3776662"/>
                  <a:gd name="connsiteX1" fmla="*/ 272825 w 272825"/>
                  <a:gd name="connsiteY1" fmla="*/ 0 h 3776662"/>
                  <a:gd name="connsiteX2" fmla="*/ 272825 w 272825"/>
                  <a:gd name="connsiteY2" fmla="*/ 3776662 h 3776662"/>
                  <a:gd name="connsiteX3" fmla="*/ 0 w 272825"/>
                  <a:gd name="connsiteY3" fmla="*/ 3776662 h 3776662"/>
                  <a:gd name="connsiteX4" fmla="*/ 1 w 272825"/>
                  <a:gd name="connsiteY4" fmla="*/ 3609974 h 3776662"/>
                  <a:gd name="connsiteX5" fmla="*/ 0 w 272825"/>
                  <a:gd name="connsiteY5" fmla="*/ 0 h 3776662"/>
                  <a:gd name="connsiteX0" fmla="*/ 0 w 272825"/>
                  <a:gd name="connsiteY0" fmla="*/ 0 h 3776662"/>
                  <a:gd name="connsiteX1" fmla="*/ 272825 w 272825"/>
                  <a:gd name="connsiteY1" fmla="*/ 0 h 3776662"/>
                  <a:gd name="connsiteX2" fmla="*/ 272825 w 272825"/>
                  <a:gd name="connsiteY2" fmla="*/ 3776662 h 3776662"/>
                  <a:gd name="connsiteX3" fmla="*/ 57151 w 272825"/>
                  <a:gd name="connsiteY3" fmla="*/ 3776661 h 3776662"/>
                  <a:gd name="connsiteX4" fmla="*/ 0 w 272825"/>
                  <a:gd name="connsiteY4" fmla="*/ 3776662 h 3776662"/>
                  <a:gd name="connsiteX5" fmla="*/ 1 w 272825"/>
                  <a:gd name="connsiteY5" fmla="*/ 3609974 h 3776662"/>
                  <a:gd name="connsiteX6" fmla="*/ 0 w 272825"/>
                  <a:gd name="connsiteY6" fmla="*/ 0 h 3776662"/>
                  <a:gd name="connsiteX0" fmla="*/ 0 w 272825"/>
                  <a:gd name="connsiteY0" fmla="*/ 0 h 3776662"/>
                  <a:gd name="connsiteX1" fmla="*/ 272825 w 272825"/>
                  <a:gd name="connsiteY1" fmla="*/ 0 h 3776662"/>
                  <a:gd name="connsiteX2" fmla="*/ 272825 w 272825"/>
                  <a:gd name="connsiteY2" fmla="*/ 3776662 h 3776662"/>
                  <a:gd name="connsiteX3" fmla="*/ 166689 w 272825"/>
                  <a:gd name="connsiteY3" fmla="*/ 3776661 h 3776662"/>
                  <a:gd name="connsiteX4" fmla="*/ 57151 w 272825"/>
                  <a:gd name="connsiteY4" fmla="*/ 3776661 h 3776662"/>
                  <a:gd name="connsiteX5" fmla="*/ 0 w 272825"/>
                  <a:gd name="connsiteY5" fmla="*/ 3776662 h 3776662"/>
                  <a:gd name="connsiteX6" fmla="*/ 1 w 272825"/>
                  <a:gd name="connsiteY6" fmla="*/ 3609974 h 3776662"/>
                  <a:gd name="connsiteX7" fmla="*/ 0 w 272825"/>
                  <a:gd name="connsiteY7" fmla="*/ 0 h 3776662"/>
                  <a:gd name="connsiteX0" fmla="*/ 0 w 272825"/>
                  <a:gd name="connsiteY0" fmla="*/ 0 h 3776662"/>
                  <a:gd name="connsiteX1" fmla="*/ 272825 w 272825"/>
                  <a:gd name="connsiteY1" fmla="*/ 0 h 3776662"/>
                  <a:gd name="connsiteX2" fmla="*/ 272825 w 272825"/>
                  <a:gd name="connsiteY2" fmla="*/ 3776662 h 3776662"/>
                  <a:gd name="connsiteX3" fmla="*/ 166689 w 272825"/>
                  <a:gd name="connsiteY3" fmla="*/ 3776661 h 3776662"/>
                  <a:gd name="connsiteX4" fmla="*/ 107157 w 272825"/>
                  <a:gd name="connsiteY4" fmla="*/ 3774280 h 3776662"/>
                  <a:gd name="connsiteX5" fmla="*/ 57151 w 272825"/>
                  <a:gd name="connsiteY5" fmla="*/ 3776661 h 3776662"/>
                  <a:gd name="connsiteX6" fmla="*/ 0 w 272825"/>
                  <a:gd name="connsiteY6" fmla="*/ 3776662 h 3776662"/>
                  <a:gd name="connsiteX7" fmla="*/ 1 w 272825"/>
                  <a:gd name="connsiteY7" fmla="*/ 3609974 h 3776662"/>
                  <a:gd name="connsiteX8" fmla="*/ 0 w 272825"/>
                  <a:gd name="connsiteY8" fmla="*/ 0 h 3776662"/>
                  <a:gd name="connsiteX0" fmla="*/ 0 w 272825"/>
                  <a:gd name="connsiteY0" fmla="*/ 0 h 3776662"/>
                  <a:gd name="connsiteX1" fmla="*/ 272825 w 272825"/>
                  <a:gd name="connsiteY1" fmla="*/ 0 h 3776662"/>
                  <a:gd name="connsiteX2" fmla="*/ 272825 w 272825"/>
                  <a:gd name="connsiteY2" fmla="*/ 3776662 h 3776662"/>
                  <a:gd name="connsiteX3" fmla="*/ 221457 w 272825"/>
                  <a:gd name="connsiteY3" fmla="*/ 3774280 h 3776662"/>
                  <a:gd name="connsiteX4" fmla="*/ 166689 w 272825"/>
                  <a:gd name="connsiteY4" fmla="*/ 3776661 h 3776662"/>
                  <a:gd name="connsiteX5" fmla="*/ 107157 w 272825"/>
                  <a:gd name="connsiteY5" fmla="*/ 3774280 h 3776662"/>
                  <a:gd name="connsiteX6" fmla="*/ 57151 w 272825"/>
                  <a:gd name="connsiteY6" fmla="*/ 3776661 h 3776662"/>
                  <a:gd name="connsiteX7" fmla="*/ 0 w 272825"/>
                  <a:gd name="connsiteY7" fmla="*/ 3776662 h 3776662"/>
                  <a:gd name="connsiteX8" fmla="*/ 1 w 272825"/>
                  <a:gd name="connsiteY8" fmla="*/ 3609974 h 3776662"/>
                  <a:gd name="connsiteX9" fmla="*/ 0 w 272825"/>
                  <a:gd name="connsiteY9" fmla="*/ 0 h 3776662"/>
                  <a:gd name="connsiteX0" fmla="*/ 0 w 272825"/>
                  <a:gd name="connsiteY0" fmla="*/ 0 h 3776662"/>
                  <a:gd name="connsiteX1" fmla="*/ 272825 w 272825"/>
                  <a:gd name="connsiteY1" fmla="*/ 0 h 3776662"/>
                  <a:gd name="connsiteX2" fmla="*/ 272825 w 272825"/>
                  <a:gd name="connsiteY2" fmla="*/ 3776662 h 3776662"/>
                  <a:gd name="connsiteX3" fmla="*/ 252414 w 272825"/>
                  <a:gd name="connsiteY3" fmla="*/ 3776661 h 3776662"/>
                  <a:gd name="connsiteX4" fmla="*/ 221457 w 272825"/>
                  <a:gd name="connsiteY4" fmla="*/ 3774280 h 3776662"/>
                  <a:gd name="connsiteX5" fmla="*/ 166689 w 272825"/>
                  <a:gd name="connsiteY5" fmla="*/ 3776661 h 3776662"/>
                  <a:gd name="connsiteX6" fmla="*/ 107157 w 272825"/>
                  <a:gd name="connsiteY6" fmla="*/ 3774280 h 3776662"/>
                  <a:gd name="connsiteX7" fmla="*/ 57151 w 272825"/>
                  <a:gd name="connsiteY7" fmla="*/ 3776661 h 3776662"/>
                  <a:gd name="connsiteX8" fmla="*/ 0 w 272825"/>
                  <a:gd name="connsiteY8" fmla="*/ 3776662 h 3776662"/>
                  <a:gd name="connsiteX9" fmla="*/ 1 w 272825"/>
                  <a:gd name="connsiteY9" fmla="*/ 3609974 h 3776662"/>
                  <a:gd name="connsiteX10" fmla="*/ 0 w 272825"/>
                  <a:gd name="connsiteY10" fmla="*/ 0 h 3776662"/>
                  <a:gd name="connsiteX0" fmla="*/ 0 w 273845"/>
                  <a:gd name="connsiteY0" fmla="*/ 0 h 3776662"/>
                  <a:gd name="connsiteX1" fmla="*/ 272825 w 273845"/>
                  <a:gd name="connsiteY1" fmla="*/ 0 h 3776662"/>
                  <a:gd name="connsiteX2" fmla="*/ 273845 w 273845"/>
                  <a:gd name="connsiteY2" fmla="*/ 3581399 h 3776662"/>
                  <a:gd name="connsiteX3" fmla="*/ 272825 w 273845"/>
                  <a:gd name="connsiteY3" fmla="*/ 3776662 h 3776662"/>
                  <a:gd name="connsiteX4" fmla="*/ 252414 w 273845"/>
                  <a:gd name="connsiteY4" fmla="*/ 3776661 h 3776662"/>
                  <a:gd name="connsiteX5" fmla="*/ 221457 w 273845"/>
                  <a:gd name="connsiteY5" fmla="*/ 3774280 h 3776662"/>
                  <a:gd name="connsiteX6" fmla="*/ 166689 w 273845"/>
                  <a:gd name="connsiteY6" fmla="*/ 3776661 h 3776662"/>
                  <a:gd name="connsiteX7" fmla="*/ 107157 w 273845"/>
                  <a:gd name="connsiteY7" fmla="*/ 3774280 h 3776662"/>
                  <a:gd name="connsiteX8" fmla="*/ 57151 w 273845"/>
                  <a:gd name="connsiteY8" fmla="*/ 3776661 h 3776662"/>
                  <a:gd name="connsiteX9" fmla="*/ 0 w 273845"/>
                  <a:gd name="connsiteY9" fmla="*/ 3776662 h 3776662"/>
                  <a:gd name="connsiteX10" fmla="*/ 1 w 273845"/>
                  <a:gd name="connsiteY10" fmla="*/ 3609974 h 3776662"/>
                  <a:gd name="connsiteX11" fmla="*/ 0 w 273845"/>
                  <a:gd name="connsiteY11" fmla="*/ 0 h 3776662"/>
                  <a:gd name="connsiteX0" fmla="*/ 0 w 273845"/>
                  <a:gd name="connsiteY0" fmla="*/ 0 h 3776662"/>
                  <a:gd name="connsiteX1" fmla="*/ 272825 w 273845"/>
                  <a:gd name="connsiteY1" fmla="*/ 0 h 3776662"/>
                  <a:gd name="connsiteX2" fmla="*/ 273845 w 273845"/>
                  <a:gd name="connsiteY2" fmla="*/ 3581399 h 3776662"/>
                  <a:gd name="connsiteX3" fmla="*/ 252414 w 273845"/>
                  <a:gd name="connsiteY3" fmla="*/ 3776661 h 3776662"/>
                  <a:gd name="connsiteX4" fmla="*/ 221457 w 273845"/>
                  <a:gd name="connsiteY4" fmla="*/ 3774280 h 3776662"/>
                  <a:gd name="connsiteX5" fmla="*/ 166689 w 273845"/>
                  <a:gd name="connsiteY5" fmla="*/ 3776661 h 3776662"/>
                  <a:gd name="connsiteX6" fmla="*/ 107157 w 273845"/>
                  <a:gd name="connsiteY6" fmla="*/ 3774280 h 3776662"/>
                  <a:gd name="connsiteX7" fmla="*/ 57151 w 273845"/>
                  <a:gd name="connsiteY7" fmla="*/ 3776661 h 3776662"/>
                  <a:gd name="connsiteX8" fmla="*/ 0 w 273845"/>
                  <a:gd name="connsiteY8" fmla="*/ 3776662 h 3776662"/>
                  <a:gd name="connsiteX9" fmla="*/ 1 w 273845"/>
                  <a:gd name="connsiteY9" fmla="*/ 3609974 h 3776662"/>
                  <a:gd name="connsiteX10" fmla="*/ 0 w 273845"/>
                  <a:gd name="connsiteY10" fmla="*/ 0 h 3776662"/>
                  <a:gd name="connsiteX0" fmla="*/ 0 w 273845"/>
                  <a:gd name="connsiteY0" fmla="*/ 0 h 3776661"/>
                  <a:gd name="connsiteX1" fmla="*/ 272825 w 273845"/>
                  <a:gd name="connsiteY1" fmla="*/ 0 h 3776661"/>
                  <a:gd name="connsiteX2" fmla="*/ 273845 w 273845"/>
                  <a:gd name="connsiteY2" fmla="*/ 3581399 h 3776661"/>
                  <a:gd name="connsiteX3" fmla="*/ 252414 w 273845"/>
                  <a:gd name="connsiteY3" fmla="*/ 3776661 h 3776661"/>
                  <a:gd name="connsiteX4" fmla="*/ 221457 w 273845"/>
                  <a:gd name="connsiteY4" fmla="*/ 3774280 h 3776661"/>
                  <a:gd name="connsiteX5" fmla="*/ 166689 w 273845"/>
                  <a:gd name="connsiteY5" fmla="*/ 3776661 h 3776661"/>
                  <a:gd name="connsiteX6" fmla="*/ 107157 w 273845"/>
                  <a:gd name="connsiteY6" fmla="*/ 3774280 h 3776661"/>
                  <a:gd name="connsiteX7" fmla="*/ 57151 w 273845"/>
                  <a:gd name="connsiteY7" fmla="*/ 3776661 h 3776661"/>
                  <a:gd name="connsiteX8" fmla="*/ 1 w 273845"/>
                  <a:gd name="connsiteY8" fmla="*/ 3609974 h 3776661"/>
                  <a:gd name="connsiteX9" fmla="*/ 0 w 273845"/>
                  <a:gd name="connsiteY9" fmla="*/ 0 h 3776661"/>
                  <a:gd name="connsiteX0" fmla="*/ 0 w 273845"/>
                  <a:gd name="connsiteY0" fmla="*/ 0 h 3776661"/>
                  <a:gd name="connsiteX1" fmla="*/ 272825 w 273845"/>
                  <a:gd name="connsiteY1" fmla="*/ 0 h 3776661"/>
                  <a:gd name="connsiteX2" fmla="*/ 273845 w 273845"/>
                  <a:gd name="connsiteY2" fmla="*/ 3581399 h 3776661"/>
                  <a:gd name="connsiteX3" fmla="*/ 252414 w 273845"/>
                  <a:gd name="connsiteY3" fmla="*/ 3776661 h 3776661"/>
                  <a:gd name="connsiteX4" fmla="*/ 221457 w 273845"/>
                  <a:gd name="connsiteY4" fmla="*/ 3774280 h 3776661"/>
                  <a:gd name="connsiteX5" fmla="*/ 166689 w 273845"/>
                  <a:gd name="connsiteY5" fmla="*/ 3776661 h 3776661"/>
                  <a:gd name="connsiteX6" fmla="*/ 104776 w 273845"/>
                  <a:gd name="connsiteY6" fmla="*/ 3664743 h 3776661"/>
                  <a:gd name="connsiteX7" fmla="*/ 57151 w 273845"/>
                  <a:gd name="connsiteY7" fmla="*/ 3776661 h 3776661"/>
                  <a:gd name="connsiteX8" fmla="*/ 1 w 273845"/>
                  <a:gd name="connsiteY8" fmla="*/ 3609974 h 3776661"/>
                  <a:gd name="connsiteX9" fmla="*/ 0 w 273845"/>
                  <a:gd name="connsiteY9" fmla="*/ 0 h 3776661"/>
                  <a:gd name="connsiteX0" fmla="*/ 0 w 273845"/>
                  <a:gd name="connsiteY0" fmla="*/ 0 h 3776661"/>
                  <a:gd name="connsiteX1" fmla="*/ 272825 w 273845"/>
                  <a:gd name="connsiteY1" fmla="*/ 0 h 3776661"/>
                  <a:gd name="connsiteX2" fmla="*/ 273845 w 273845"/>
                  <a:gd name="connsiteY2" fmla="*/ 3581399 h 3776661"/>
                  <a:gd name="connsiteX3" fmla="*/ 252414 w 273845"/>
                  <a:gd name="connsiteY3" fmla="*/ 3776661 h 3776661"/>
                  <a:gd name="connsiteX4" fmla="*/ 221457 w 273845"/>
                  <a:gd name="connsiteY4" fmla="*/ 3774280 h 3776661"/>
                  <a:gd name="connsiteX5" fmla="*/ 166689 w 273845"/>
                  <a:gd name="connsiteY5" fmla="*/ 3776661 h 3776661"/>
                  <a:gd name="connsiteX6" fmla="*/ 104776 w 273845"/>
                  <a:gd name="connsiteY6" fmla="*/ 3664743 h 3776661"/>
                  <a:gd name="connsiteX7" fmla="*/ 57151 w 273845"/>
                  <a:gd name="connsiteY7" fmla="*/ 3750467 h 3776661"/>
                  <a:gd name="connsiteX8" fmla="*/ 1 w 273845"/>
                  <a:gd name="connsiteY8" fmla="*/ 3609974 h 3776661"/>
                  <a:gd name="connsiteX9" fmla="*/ 0 w 273845"/>
                  <a:gd name="connsiteY9" fmla="*/ 0 h 3776661"/>
                  <a:gd name="connsiteX0" fmla="*/ 0 w 273845"/>
                  <a:gd name="connsiteY0" fmla="*/ 0 h 3776661"/>
                  <a:gd name="connsiteX1" fmla="*/ 272825 w 273845"/>
                  <a:gd name="connsiteY1" fmla="*/ 0 h 3776661"/>
                  <a:gd name="connsiteX2" fmla="*/ 273845 w 273845"/>
                  <a:gd name="connsiteY2" fmla="*/ 3581399 h 3776661"/>
                  <a:gd name="connsiteX3" fmla="*/ 252414 w 273845"/>
                  <a:gd name="connsiteY3" fmla="*/ 3776661 h 3776661"/>
                  <a:gd name="connsiteX4" fmla="*/ 228601 w 273845"/>
                  <a:gd name="connsiteY4" fmla="*/ 3629023 h 3776661"/>
                  <a:gd name="connsiteX5" fmla="*/ 166689 w 273845"/>
                  <a:gd name="connsiteY5" fmla="*/ 3776661 h 3776661"/>
                  <a:gd name="connsiteX6" fmla="*/ 104776 w 273845"/>
                  <a:gd name="connsiteY6" fmla="*/ 3664743 h 3776661"/>
                  <a:gd name="connsiteX7" fmla="*/ 57151 w 273845"/>
                  <a:gd name="connsiteY7" fmla="*/ 3750467 h 3776661"/>
                  <a:gd name="connsiteX8" fmla="*/ 1 w 273845"/>
                  <a:gd name="connsiteY8" fmla="*/ 3609974 h 3776661"/>
                  <a:gd name="connsiteX9" fmla="*/ 0 w 273845"/>
                  <a:gd name="connsiteY9" fmla="*/ 0 h 3776661"/>
                  <a:gd name="connsiteX0" fmla="*/ 0 w 273845"/>
                  <a:gd name="connsiteY0" fmla="*/ 0 h 3776661"/>
                  <a:gd name="connsiteX1" fmla="*/ 272825 w 273845"/>
                  <a:gd name="connsiteY1" fmla="*/ 0 h 3776661"/>
                  <a:gd name="connsiteX2" fmla="*/ 273845 w 273845"/>
                  <a:gd name="connsiteY2" fmla="*/ 3581399 h 3776661"/>
                  <a:gd name="connsiteX3" fmla="*/ 250032 w 273845"/>
                  <a:gd name="connsiteY3" fmla="*/ 3695699 h 3776661"/>
                  <a:gd name="connsiteX4" fmla="*/ 228601 w 273845"/>
                  <a:gd name="connsiteY4" fmla="*/ 3629023 h 3776661"/>
                  <a:gd name="connsiteX5" fmla="*/ 166689 w 273845"/>
                  <a:gd name="connsiteY5" fmla="*/ 3776661 h 3776661"/>
                  <a:gd name="connsiteX6" fmla="*/ 104776 w 273845"/>
                  <a:gd name="connsiteY6" fmla="*/ 3664743 h 3776661"/>
                  <a:gd name="connsiteX7" fmla="*/ 57151 w 273845"/>
                  <a:gd name="connsiteY7" fmla="*/ 3750467 h 3776661"/>
                  <a:gd name="connsiteX8" fmla="*/ 1 w 273845"/>
                  <a:gd name="connsiteY8" fmla="*/ 3609974 h 3776661"/>
                  <a:gd name="connsiteX9" fmla="*/ 0 w 273845"/>
                  <a:gd name="connsiteY9" fmla="*/ 0 h 3776661"/>
                  <a:gd name="connsiteX0" fmla="*/ 0 w 273845"/>
                  <a:gd name="connsiteY0" fmla="*/ 0 h 3776661"/>
                  <a:gd name="connsiteX1" fmla="*/ 272825 w 273845"/>
                  <a:gd name="connsiteY1" fmla="*/ 0 h 3776661"/>
                  <a:gd name="connsiteX2" fmla="*/ 273845 w 273845"/>
                  <a:gd name="connsiteY2" fmla="*/ 3581399 h 3776661"/>
                  <a:gd name="connsiteX3" fmla="*/ 247651 w 273845"/>
                  <a:gd name="connsiteY3" fmla="*/ 3702843 h 3776661"/>
                  <a:gd name="connsiteX4" fmla="*/ 228601 w 273845"/>
                  <a:gd name="connsiteY4" fmla="*/ 3629023 h 3776661"/>
                  <a:gd name="connsiteX5" fmla="*/ 166689 w 273845"/>
                  <a:gd name="connsiteY5" fmla="*/ 3776661 h 3776661"/>
                  <a:gd name="connsiteX6" fmla="*/ 104776 w 273845"/>
                  <a:gd name="connsiteY6" fmla="*/ 3664743 h 3776661"/>
                  <a:gd name="connsiteX7" fmla="*/ 57151 w 273845"/>
                  <a:gd name="connsiteY7" fmla="*/ 3750467 h 3776661"/>
                  <a:gd name="connsiteX8" fmla="*/ 1 w 273845"/>
                  <a:gd name="connsiteY8" fmla="*/ 3609974 h 3776661"/>
                  <a:gd name="connsiteX9" fmla="*/ 0 w 273845"/>
                  <a:gd name="connsiteY9" fmla="*/ 0 h 3776661"/>
                  <a:gd name="connsiteX0" fmla="*/ 0 w 273845"/>
                  <a:gd name="connsiteY0" fmla="*/ 0 h 3776661"/>
                  <a:gd name="connsiteX1" fmla="*/ 272825 w 273845"/>
                  <a:gd name="connsiteY1" fmla="*/ 0 h 3776661"/>
                  <a:gd name="connsiteX2" fmla="*/ 273845 w 273845"/>
                  <a:gd name="connsiteY2" fmla="*/ 3581399 h 3776661"/>
                  <a:gd name="connsiteX3" fmla="*/ 247651 w 273845"/>
                  <a:gd name="connsiteY3" fmla="*/ 3702843 h 3776661"/>
                  <a:gd name="connsiteX4" fmla="*/ 228601 w 273845"/>
                  <a:gd name="connsiteY4" fmla="*/ 3629023 h 3776661"/>
                  <a:gd name="connsiteX5" fmla="*/ 166689 w 273845"/>
                  <a:gd name="connsiteY5" fmla="*/ 3776661 h 3776661"/>
                  <a:gd name="connsiteX6" fmla="*/ 104776 w 273845"/>
                  <a:gd name="connsiteY6" fmla="*/ 3664743 h 3776661"/>
                  <a:gd name="connsiteX7" fmla="*/ 57151 w 273845"/>
                  <a:gd name="connsiteY7" fmla="*/ 3750467 h 3776661"/>
                  <a:gd name="connsiteX8" fmla="*/ 1 w 273845"/>
                  <a:gd name="connsiteY8" fmla="*/ 3609974 h 3776661"/>
                  <a:gd name="connsiteX9" fmla="*/ 0 w 273845"/>
                  <a:gd name="connsiteY9" fmla="*/ 0 h 3776661"/>
                  <a:gd name="connsiteX0" fmla="*/ 0 w 273845"/>
                  <a:gd name="connsiteY0" fmla="*/ 0 h 3776661"/>
                  <a:gd name="connsiteX1" fmla="*/ 272825 w 273845"/>
                  <a:gd name="connsiteY1" fmla="*/ 0 h 3776661"/>
                  <a:gd name="connsiteX2" fmla="*/ 273845 w 273845"/>
                  <a:gd name="connsiteY2" fmla="*/ 3581399 h 3776661"/>
                  <a:gd name="connsiteX3" fmla="*/ 247651 w 273845"/>
                  <a:gd name="connsiteY3" fmla="*/ 3702843 h 3776661"/>
                  <a:gd name="connsiteX4" fmla="*/ 228601 w 273845"/>
                  <a:gd name="connsiteY4" fmla="*/ 3629023 h 3776661"/>
                  <a:gd name="connsiteX5" fmla="*/ 166689 w 273845"/>
                  <a:gd name="connsiteY5" fmla="*/ 3776661 h 3776661"/>
                  <a:gd name="connsiteX6" fmla="*/ 104776 w 273845"/>
                  <a:gd name="connsiteY6" fmla="*/ 3664743 h 3776661"/>
                  <a:gd name="connsiteX7" fmla="*/ 57151 w 273845"/>
                  <a:gd name="connsiteY7" fmla="*/ 3750467 h 3776661"/>
                  <a:gd name="connsiteX8" fmla="*/ 1 w 273845"/>
                  <a:gd name="connsiteY8" fmla="*/ 3609974 h 3776661"/>
                  <a:gd name="connsiteX9" fmla="*/ 0 w 273845"/>
                  <a:gd name="connsiteY9" fmla="*/ 0 h 3776661"/>
                  <a:gd name="connsiteX0" fmla="*/ 0 w 273845"/>
                  <a:gd name="connsiteY0" fmla="*/ 0 h 3776661"/>
                  <a:gd name="connsiteX1" fmla="*/ 272825 w 273845"/>
                  <a:gd name="connsiteY1" fmla="*/ 0 h 3776661"/>
                  <a:gd name="connsiteX2" fmla="*/ 273845 w 273845"/>
                  <a:gd name="connsiteY2" fmla="*/ 3581399 h 3776661"/>
                  <a:gd name="connsiteX3" fmla="*/ 247651 w 273845"/>
                  <a:gd name="connsiteY3" fmla="*/ 3702843 h 3776661"/>
                  <a:gd name="connsiteX4" fmla="*/ 228601 w 273845"/>
                  <a:gd name="connsiteY4" fmla="*/ 3629023 h 3776661"/>
                  <a:gd name="connsiteX5" fmla="*/ 166689 w 273845"/>
                  <a:gd name="connsiteY5" fmla="*/ 3776661 h 3776661"/>
                  <a:gd name="connsiteX6" fmla="*/ 104776 w 273845"/>
                  <a:gd name="connsiteY6" fmla="*/ 3664743 h 3776661"/>
                  <a:gd name="connsiteX7" fmla="*/ 57151 w 273845"/>
                  <a:gd name="connsiteY7" fmla="*/ 3750467 h 3776661"/>
                  <a:gd name="connsiteX8" fmla="*/ 1 w 273845"/>
                  <a:gd name="connsiteY8" fmla="*/ 3609974 h 3776661"/>
                  <a:gd name="connsiteX9" fmla="*/ 0 w 273845"/>
                  <a:gd name="connsiteY9" fmla="*/ 0 h 3776661"/>
                  <a:gd name="connsiteX0" fmla="*/ 0 w 273845"/>
                  <a:gd name="connsiteY0" fmla="*/ 0 h 3776661"/>
                  <a:gd name="connsiteX1" fmla="*/ 272825 w 273845"/>
                  <a:gd name="connsiteY1" fmla="*/ 0 h 3776661"/>
                  <a:gd name="connsiteX2" fmla="*/ 273845 w 273845"/>
                  <a:gd name="connsiteY2" fmla="*/ 3581399 h 3776661"/>
                  <a:gd name="connsiteX3" fmla="*/ 247651 w 273845"/>
                  <a:gd name="connsiteY3" fmla="*/ 3702843 h 3776661"/>
                  <a:gd name="connsiteX4" fmla="*/ 228601 w 273845"/>
                  <a:gd name="connsiteY4" fmla="*/ 3629023 h 3776661"/>
                  <a:gd name="connsiteX5" fmla="*/ 166689 w 273845"/>
                  <a:gd name="connsiteY5" fmla="*/ 3776661 h 3776661"/>
                  <a:gd name="connsiteX6" fmla="*/ 104776 w 273845"/>
                  <a:gd name="connsiteY6" fmla="*/ 3664743 h 3776661"/>
                  <a:gd name="connsiteX7" fmla="*/ 57151 w 273845"/>
                  <a:gd name="connsiteY7" fmla="*/ 3750467 h 3776661"/>
                  <a:gd name="connsiteX8" fmla="*/ 1 w 273845"/>
                  <a:gd name="connsiteY8" fmla="*/ 3609974 h 3776661"/>
                  <a:gd name="connsiteX9" fmla="*/ 0 w 273845"/>
                  <a:gd name="connsiteY9" fmla="*/ 0 h 3776661"/>
                  <a:gd name="connsiteX0" fmla="*/ 0 w 273845"/>
                  <a:gd name="connsiteY0" fmla="*/ 0 h 3776661"/>
                  <a:gd name="connsiteX1" fmla="*/ 272825 w 273845"/>
                  <a:gd name="connsiteY1" fmla="*/ 0 h 3776661"/>
                  <a:gd name="connsiteX2" fmla="*/ 273845 w 273845"/>
                  <a:gd name="connsiteY2" fmla="*/ 3581399 h 3776661"/>
                  <a:gd name="connsiteX3" fmla="*/ 247651 w 273845"/>
                  <a:gd name="connsiteY3" fmla="*/ 3702843 h 3776661"/>
                  <a:gd name="connsiteX4" fmla="*/ 228601 w 273845"/>
                  <a:gd name="connsiteY4" fmla="*/ 3629023 h 3776661"/>
                  <a:gd name="connsiteX5" fmla="*/ 166689 w 273845"/>
                  <a:gd name="connsiteY5" fmla="*/ 3776661 h 3776661"/>
                  <a:gd name="connsiteX6" fmla="*/ 104776 w 273845"/>
                  <a:gd name="connsiteY6" fmla="*/ 3664743 h 3776661"/>
                  <a:gd name="connsiteX7" fmla="*/ 57151 w 273845"/>
                  <a:gd name="connsiteY7" fmla="*/ 3750467 h 3776661"/>
                  <a:gd name="connsiteX8" fmla="*/ 1 w 273845"/>
                  <a:gd name="connsiteY8" fmla="*/ 3609974 h 3776661"/>
                  <a:gd name="connsiteX9" fmla="*/ 0 w 273845"/>
                  <a:gd name="connsiteY9" fmla="*/ 0 h 3776661"/>
                  <a:gd name="connsiteX0" fmla="*/ 0 w 273845"/>
                  <a:gd name="connsiteY0" fmla="*/ 0 h 3776887"/>
                  <a:gd name="connsiteX1" fmla="*/ 272825 w 273845"/>
                  <a:gd name="connsiteY1" fmla="*/ 0 h 3776887"/>
                  <a:gd name="connsiteX2" fmla="*/ 273845 w 273845"/>
                  <a:gd name="connsiteY2" fmla="*/ 3581399 h 3776887"/>
                  <a:gd name="connsiteX3" fmla="*/ 247651 w 273845"/>
                  <a:gd name="connsiteY3" fmla="*/ 3702843 h 3776887"/>
                  <a:gd name="connsiteX4" fmla="*/ 228601 w 273845"/>
                  <a:gd name="connsiteY4" fmla="*/ 3629023 h 3776887"/>
                  <a:gd name="connsiteX5" fmla="*/ 166689 w 273845"/>
                  <a:gd name="connsiteY5" fmla="*/ 3776661 h 3776887"/>
                  <a:gd name="connsiteX6" fmla="*/ 104776 w 273845"/>
                  <a:gd name="connsiteY6" fmla="*/ 3664743 h 3776887"/>
                  <a:gd name="connsiteX7" fmla="*/ 57151 w 273845"/>
                  <a:gd name="connsiteY7" fmla="*/ 3750467 h 3776887"/>
                  <a:gd name="connsiteX8" fmla="*/ 1 w 273845"/>
                  <a:gd name="connsiteY8" fmla="*/ 3609974 h 3776887"/>
                  <a:gd name="connsiteX9" fmla="*/ 0 w 273845"/>
                  <a:gd name="connsiteY9" fmla="*/ 0 h 3776887"/>
                  <a:gd name="connsiteX0" fmla="*/ 0 w 273845"/>
                  <a:gd name="connsiteY0" fmla="*/ 0 h 3776887"/>
                  <a:gd name="connsiteX1" fmla="*/ 272825 w 273845"/>
                  <a:gd name="connsiteY1" fmla="*/ 0 h 3776887"/>
                  <a:gd name="connsiteX2" fmla="*/ 273845 w 273845"/>
                  <a:gd name="connsiteY2" fmla="*/ 3581399 h 3776887"/>
                  <a:gd name="connsiteX3" fmla="*/ 247651 w 273845"/>
                  <a:gd name="connsiteY3" fmla="*/ 3702843 h 3776887"/>
                  <a:gd name="connsiteX4" fmla="*/ 228601 w 273845"/>
                  <a:gd name="connsiteY4" fmla="*/ 3629023 h 3776887"/>
                  <a:gd name="connsiteX5" fmla="*/ 166689 w 273845"/>
                  <a:gd name="connsiteY5" fmla="*/ 3776661 h 3776887"/>
                  <a:gd name="connsiteX6" fmla="*/ 104776 w 273845"/>
                  <a:gd name="connsiteY6" fmla="*/ 3664743 h 3776887"/>
                  <a:gd name="connsiteX7" fmla="*/ 57151 w 273845"/>
                  <a:gd name="connsiteY7" fmla="*/ 3750467 h 3776887"/>
                  <a:gd name="connsiteX8" fmla="*/ 1 w 273845"/>
                  <a:gd name="connsiteY8" fmla="*/ 3609974 h 3776887"/>
                  <a:gd name="connsiteX9" fmla="*/ 0 w 273845"/>
                  <a:gd name="connsiteY9" fmla="*/ 0 h 3776887"/>
                  <a:gd name="connsiteX0" fmla="*/ 0 w 273845"/>
                  <a:gd name="connsiteY0" fmla="*/ 0 h 3776887"/>
                  <a:gd name="connsiteX1" fmla="*/ 272825 w 273845"/>
                  <a:gd name="connsiteY1" fmla="*/ 0 h 3776887"/>
                  <a:gd name="connsiteX2" fmla="*/ 273845 w 273845"/>
                  <a:gd name="connsiteY2" fmla="*/ 3581399 h 3776887"/>
                  <a:gd name="connsiteX3" fmla="*/ 247651 w 273845"/>
                  <a:gd name="connsiteY3" fmla="*/ 3702843 h 3776887"/>
                  <a:gd name="connsiteX4" fmla="*/ 228601 w 273845"/>
                  <a:gd name="connsiteY4" fmla="*/ 3629023 h 3776887"/>
                  <a:gd name="connsiteX5" fmla="*/ 166689 w 273845"/>
                  <a:gd name="connsiteY5" fmla="*/ 3776661 h 3776887"/>
                  <a:gd name="connsiteX6" fmla="*/ 104776 w 273845"/>
                  <a:gd name="connsiteY6" fmla="*/ 3664743 h 3776887"/>
                  <a:gd name="connsiteX7" fmla="*/ 57151 w 273845"/>
                  <a:gd name="connsiteY7" fmla="*/ 3750467 h 3776887"/>
                  <a:gd name="connsiteX8" fmla="*/ 1 w 273845"/>
                  <a:gd name="connsiteY8" fmla="*/ 3609974 h 3776887"/>
                  <a:gd name="connsiteX9" fmla="*/ 0 w 273845"/>
                  <a:gd name="connsiteY9" fmla="*/ 0 h 3776887"/>
                  <a:gd name="connsiteX0" fmla="*/ 0 w 273845"/>
                  <a:gd name="connsiteY0" fmla="*/ 0 h 3776859"/>
                  <a:gd name="connsiteX1" fmla="*/ 272825 w 273845"/>
                  <a:gd name="connsiteY1" fmla="*/ 0 h 3776859"/>
                  <a:gd name="connsiteX2" fmla="*/ 273845 w 273845"/>
                  <a:gd name="connsiteY2" fmla="*/ 3581399 h 3776859"/>
                  <a:gd name="connsiteX3" fmla="*/ 247651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47651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94"/>
                  <a:gd name="connsiteY0" fmla="*/ 0 h 3776859"/>
                  <a:gd name="connsiteX1" fmla="*/ 272825 w 273894"/>
                  <a:gd name="connsiteY1" fmla="*/ 0 h 3776859"/>
                  <a:gd name="connsiteX2" fmla="*/ 273845 w 273894"/>
                  <a:gd name="connsiteY2" fmla="*/ 3581399 h 3776859"/>
                  <a:gd name="connsiteX3" fmla="*/ 247651 w 273894"/>
                  <a:gd name="connsiteY3" fmla="*/ 3702843 h 3776859"/>
                  <a:gd name="connsiteX4" fmla="*/ 223839 w 273894"/>
                  <a:gd name="connsiteY4" fmla="*/ 3631404 h 3776859"/>
                  <a:gd name="connsiteX5" fmla="*/ 166689 w 273894"/>
                  <a:gd name="connsiteY5" fmla="*/ 3776661 h 3776859"/>
                  <a:gd name="connsiteX6" fmla="*/ 104776 w 273894"/>
                  <a:gd name="connsiteY6" fmla="*/ 3664743 h 3776859"/>
                  <a:gd name="connsiteX7" fmla="*/ 57151 w 273894"/>
                  <a:gd name="connsiteY7" fmla="*/ 3750467 h 3776859"/>
                  <a:gd name="connsiteX8" fmla="*/ 1 w 273894"/>
                  <a:gd name="connsiteY8" fmla="*/ 3609974 h 3776859"/>
                  <a:gd name="connsiteX9" fmla="*/ 0 w 273894"/>
                  <a:gd name="connsiteY9" fmla="*/ 0 h 3776859"/>
                  <a:gd name="connsiteX0" fmla="*/ 0 w 273894"/>
                  <a:gd name="connsiteY0" fmla="*/ 0 h 3776859"/>
                  <a:gd name="connsiteX1" fmla="*/ 272825 w 273894"/>
                  <a:gd name="connsiteY1" fmla="*/ 0 h 3776859"/>
                  <a:gd name="connsiteX2" fmla="*/ 273845 w 273894"/>
                  <a:gd name="connsiteY2" fmla="*/ 3581399 h 3776859"/>
                  <a:gd name="connsiteX3" fmla="*/ 247651 w 273894"/>
                  <a:gd name="connsiteY3" fmla="*/ 3702843 h 3776859"/>
                  <a:gd name="connsiteX4" fmla="*/ 223839 w 273894"/>
                  <a:gd name="connsiteY4" fmla="*/ 3631404 h 3776859"/>
                  <a:gd name="connsiteX5" fmla="*/ 166689 w 273894"/>
                  <a:gd name="connsiteY5" fmla="*/ 3776661 h 3776859"/>
                  <a:gd name="connsiteX6" fmla="*/ 104776 w 273894"/>
                  <a:gd name="connsiteY6" fmla="*/ 3664743 h 3776859"/>
                  <a:gd name="connsiteX7" fmla="*/ 57151 w 273894"/>
                  <a:gd name="connsiteY7" fmla="*/ 3750467 h 3776859"/>
                  <a:gd name="connsiteX8" fmla="*/ 1 w 273894"/>
                  <a:gd name="connsiteY8" fmla="*/ 3609974 h 3776859"/>
                  <a:gd name="connsiteX9" fmla="*/ 0 w 273894"/>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47651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52414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52414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45270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45270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45270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45270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45270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45270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45270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45270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3845" h="3776859">
                    <a:moveTo>
                      <a:pt x="0" y="0"/>
                    </a:moveTo>
                    <a:lnTo>
                      <a:pt x="272825" y="0"/>
                    </a:lnTo>
                    <a:lnTo>
                      <a:pt x="273845" y="3581399"/>
                    </a:lnTo>
                    <a:cubicBezTo>
                      <a:pt x="269876" y="3659980"/>
                      <a:pt x="258763" y="3688555"/>
                      <a:pt x="245270" y="3702843"/>
                    </a:cubicBezTo>
                    <a:cubicBezTo>
                      <a:pt x="228204" y="3675061"/>
                      <a:pt x="236936" y="3619101"/>
                      <a:pt x="223839" y="3631404"/>
                    </a:cubicBezTo>
                    <a:cubicBezTo>
                      <a:pt x="210742" y="3643707"/>
                      <a:pt x="186533" y="3771105"/>
                      <a:pt x="166689" y="3776661"/>
                    </a:cubicBezTo>
                    <a:cubicBezTo>
                      <a:pt x="146845" y="3782217"/>
                      <a:pt x="123032" y="3669109"/>
                      <a:pt x="104776" y="3664743"/>
                    </a:cubicBezTo>
                    <a:cubicBezTo>
                      <a:pt x="86520" y="3660377"/>
                      <a:pt x="74614" y="3759595"/>
                      <a:pt x="57151" y="3750467"/>
                    </a:cubicBezTo>
                    <a:cubicBezTo>
                      <a:pt x="28576" y="3725068"/>
                      <a:pt x="9527" y="3661568"/>
                      <a:pt x="1" y="3609974"/>
                    </a:cubicBezTo>
                    <a:cubicBezTo>
                      <a:pt x="1" y="2406649"/>
                      <a:pt x="0" y="1203325"/>
                      <a:pt x="0" y="0"/>
                    </a:cubicBezTo>
                    <a:close/>
                  </a:path>
                </a:pathLst>
              </a:custGeom>
              <a:gradFill flip="none" rotWithShape="1">
                <a:gsLst>
                  <a:gs pos="83000">
                    <a:srgbClr val="C87B14"/>
                  </a:gs>
                  <a:gs pos="82000">
                    <a:srgbClr val="FF9F0B">
                      <a:lumMod val="90000"/>
                    </a:srgbClr>
                  </a:gs>
                  <a:gs pos="34000">
                    <a:srgbClr val="FEA30A">
                      <a:lumMod val="90000"/>
                    </a:srgbClr>
                  </a:gs>
                  <a:gs pos="0">
                    <a:srgbClr val="B87B00">
                      <a:lumMod val="90000"/>
                      <a:lumOff val="10000"/>
                    </a:srgbClr>
                  </a:gs>
                  <a:gs pos="33000">
                    <a:srgbClr val="BD7C04">
                      <a:lumMod val="100000"/>
                    </a:srgbClr>
                  </a:gs>
                  <a:gs pos="100000">
                    <a:srgbClr val="BC7908"/>
                  </a:gs>
                </a:gsLst>
                <a:lin ang="0" scaled="1"/>
                <a:tileRect/>
              </a:gra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18" name="Rectangle 117"/>
              <p:cNvSpPr/>
              <p:nvPr/>
            </p:nvSpPr>
            <p:spPr>
              <a:xfrm>
                <a:off x="1374774" y="1417118"/>
                <a:ext cx="272825" cy="590550"/>
              </a:xfrm>
              <a:prstGeom prst="rect">
                <a:avLst/>
              </a:prstGeom>
              <a:gradFill flip="none" rotWithShape="1">
                <a:gsLst>
                  <a:gs pos="0">
                    <a:schemeClr val="bg1">
                      <a:lumMod val="75000"/>
                    </a:schemeClr>
                  </a:gs>
                  <a:gs pos="27000">
                    <a:srgbClr val="F2F2F2">
                      <a:lumMod val="0"/>
                      <a:lumOff val="100000"/>
                    </a:srgbClr>
                  </a:gs>
                  <a:gs pos="100000">
                    <a:schemeClr val="bg1">
                      <a:lumMod val="50000"/>
                    </a:schemeClr>
                  </a:gs>
                </a:gsLst>
                <a:lin ang="10800000" scaled="1"/>
                <a:tileRect/>
              </a:gra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19" name="Rectangle 118"/>
              <p:cNvSpPr/>
              <p:nvPr/>
            </p:nvSpPr>
            <p:spPr>
              <a:xfrm>
                <a:off x="1404710" y="1213680"/>
                <a:ext cx="212954" cy="203438"/>
              </a:xfrm>
              <a:prstGeom prst="rect">
                <a:avLst/>
              </a:prstGeom>
              <a:gradFill flip="none" rotWithShape="1">
                <a:gsLst>
                  <a:gs pos="16000">
                    <a:srgbClr val="B24349"/>
                  </a:gs>
                  <a:gs pos="52000">
                    <a:srgbClr val="FFB3C7">
                      <a:lumMod val="84000"/>
                    </a:srgbClr>
                  </a:gs>
                  <a:gs pos="100000">
                    <a:srgbClr val="CC7190">
                      <a:lumMod val="84000"/>
                    </a:srgbClr>
                  </a:gs>
                </a:gsLst>
                <a:lin ang="0" scaled="1"/>
                <a:tileRect/>
              </a:gra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20" name="Freeform 119"/>
              <p:cNvSpPr/>
              <p:nvPr/>
            </p:nvSpPr>
            <p:spPr>
              <a:xfrm rot="5400000">
                <a:off x="1396885" y="5864714"/>
                <a:ext cx="228600" cy="73152"/>
              </a:xfrm>
              <a:custGeom>
                <a:avLst/>
                <a:gdLst>
                  <a:gd name="connsiteX0" fmla="*/ 0 w 226544"/>
                  <a:gd name="connsiteY0" fmla="*/ 35306 h 70612"/>
                  <a:gd name="connsiteX1" fmla="*/ 27685 w 226544"/>
                  <a:gd name="connsiteY1" fmla="*/ 0 h 70612"/>
                  <a:gd name="connsiteX2" fmla="*/ 226544 w 226544"/>
                  <a:gd name="connsiteY2" fmla="*/ 35306 h 70612"/>
                  <a:gd name="connsiteX3" fmla="*/ 27685 w 226544"/>
                  <a:gd name="connsiteY3" fmla="*/ 70612 h 70612"/>
                  <a:gd name="connsiteX0" fmla="*/ 0 w 226544"/>
                  <a:gd name="connsiteY0" fmla="*/ 35306 h 70612"/>
                  <a:gd name="connsiteX1" fmla="*/ 27685 w 226544"/>
                  <a:gd name="connsiteY1" fmla="*/ 0 h 70612"/>
                  <a:gd name="connsiteX2" fmla="*/ 226544 w 226544"/>
                  <a:gd name="connsiteY2" fmla="*/ 35306 h 70612"/>
                  <a:gd name="connsiteX3" fmla="*/ 27685 w 226544"/>
                  <a:gd name="connsiteY3" fmla="*/ 70612 h 70612"/>
                  <a:gd name="connsiteX4" fmla="*/ 0 w 226544"/>
                  <a:gd name="connsiteY4" fmla="*/ 35306 h 70612"/>
                  <a:gd name="connsiteX0" fmla="*/ 0 w 226544"/>
                  <a:gd name="connsiteY0" fmla="*/ 35306 h 70612"/>
                  <a:gd name="connsiteX1" fmla="*/ 27685 w 226544"/>
                  <a:gd name="connsiteY1" fmla="*/ 0 h 70612"/>
                  <a:gd name="connsiteX2" fmla="*/ 226544 w 226544"/>
                  <a:gd name="connsiteY2" fmla="*/ 35306 h 70612"/>
                  <a:gd name="connsiteX3" fmla="*/ 27685 w 226544"/>
                  <a:gd name="connsiteY3" fmla="*/ 70612 h 70612"/>
                  <a:gd name="connsiteX4" fmla="*/ 0 w 226544"/>
                  <a:gd name="connsiteY4" fmla="*/ 35306 h 70612"/>
                  <a:gd name="connsiteX0" fmla="*/ 0 w 226544"/>
                  <a:gd name="connsiteY0" fmla="*/ 35306 h 70612"/>
                  <a:gd name="connsiteX1" fmla="*/ 27685 w 226544"/>
                  <a:gd name="connsiteY1" fmla="*/ 0 h 70612"/>
                  <a:gd name="connsiteX2" fmla="*/ 226544 w 226544"/>
                  <a:gd name="connsiteY2" fmla="*/ 35306 h 70612"/>
                  <a:gd name="connsiteX3" fmla="*/ 27685 w 226544"/>
                  <a:gd name="connsiteY3" fmla="*/ 70612 h 70612"/>
                  <a:gd name="connsiteX4" fmla="*/ 0 w 226544"/>
                  <a:gd name="connsiteY4" fmla="*/ 35306 h 70612"/>
                  <a:gd name="connsiteX0" fmla="*/ 0 w 226544"/>
                  <a:gd name="connsiteY0" fmla="*/ 35306 h 70612"/>
                  <a:gd name="connsiteX1" fmla="*/ 27685 w 226544"/>
                  <a:gd name="connsiteY1" fmla="*/ 0 h 70612"/>
                  <a:gd name="connsiteX2" fmla="*/ 226544 w 226544"/>
                  <a:gd name="connsiteY2" fmla="*/ 35306 h 70612"/>
                  <a:gd name="connsiteX3" fmla="*/ 27685 w 226544"/>
                  <a:gd name="connsiteY3" fmla="*/ 70612 h 70612"/>
                  <a:gd name="connsiteX4" fmla="*/ 0 w 226544"/>
                  <a:gd name="connsiteY4" fmla="*/ 35306 h 70612"/>
                  <a:gd name="connsiteX0" fmla="*/ 0 w 226544"/>
                  <a:gd name="connsiteY0" fmla="*/ 35306 h 70612"/>
                  <a:gd name="connsiteX1" fmla="*/ 27685 w 226544"/>
                  <a:gd name="connsiteY1" fmla="*/ 0 h 70612"/>
                  <a:gd name="connsiteX2" fmla="*/ 226544 w 226544"/>
                  <a:gd name="connsiteY2" fmla="*/ 35306 h 70612"/>
                  <a:gd name="connsiteX3" fmla="*/ 27685 w 226544"/>
                  <a:gd name="connsiteY3" fmla="*/ 70612 h 70612"/>
                  <a:gd name="connsiteX4" fmla="*/ 0 w 226544"/>
                  <a:gd name="connsiteY4" fmla="*/ 35306 h 70612"/>
                  <a:gd name="connsiteX0" fmla="*/ 0 w 226544"/>
                  <a:gd name="connsiteY0" fmla="*/ 35306 h 70612"/>
                  <a:gd name="connsiteX1" fmla="*/ 27685 w 226544"/>
                  <a:gd name="connsiteY1" fmla="*/ 0 h 70612"/>
                  <a:gd name="connsiteX2" fmla="*/ 226544 w 226544"/>
                  <a:gd name="connsiteY2" fmla="*/ 35306 h 70612"/>
                  <a:gd name="connsiteX3" fmla="*/ 27685 w 226544"/>
                  <a:gd name="connsiteY3" fmla="*/ 70612 h 70612"/>
                  <a:gd name="connsiteX4" fmla="*/ 0 w 226544"/>
                  <a:gd name="connsiteY4" fmla="*/ 35306 h 70612"/>
                  <a:gd name="connsiteX0" fmla="*/ 0 w 226544"/>
                  <a:gd name="connsiteY0" fmla="*/ 35306 h 70612"/>
                  <a:gd name="connsiteX1" fmla="*/ 27685 w 226544"/>
                  <a:gd name="connsiteY1" fmla="*/ 0 h 70612"/>
                  <a:gd name="connsiteX2" fmla="*/ 226544 w 226544"/>
                  <a:gd name="connsiteY2" fmla="*/ 35306 h 70612"/>
                  <a:gd name="connsiteX3" fmla="*/ 27685 w 226544"/>
                  <a:gd name="connsiteY3" fmla="*/ 70612 h 70612"/>
                  <a:gd name="connsiteX4" fmla="*/ 0 w 226544"/>
                  <a:gd name="connsiteY4" fmla="*/ 35306 h 70612"/>
                  <a:gd name="connsiteX0" fmla="*/ 0 w 226544"/>
                  <a:gd name="connsiteY0" fmla="*/ 35306 h 70612"/>
                  <a:gd name="connsiteX1" fmla="*/ 27685 w 226544"/>
                  <a:gd name="connsiteY1" fmla="*/ 0 h 70612"/>
                  <a:gd name="connsiteX2" fmla="*/ 226544 w 226544"/>
                  <a:gd name="connsiteY2" fmla="*/ 35306 h 70612"/>
                  <a:gd name="connsiteX3" fmla="*/ 27685 w 226544"/>
                  <a:gd name="connsiteY3" fmla="*/ 70612 h 70612"/>
                  <a:gd name="connsiteX4" fmla="*/ 0 w 226544"/>
                  <a:gd name="connsiteY4" fmla="*/ 35306 h 70612"/>
                  <a:gd name="connsiteX0" fmla="*/ 0 w 226544"/>
                  <a:gd name="connsiteY0" fmla="*/ 35306 h 70612"/>
                  <a:gd name="connsiteX1" fmla="*/ 27685 w 226544"/>
                  <a:gd name="connsiteY1" fmla="*/ 0 h 70612"/>
                  <a:gd name="connsiteX2" fmla="*/ 226544 w 226544"/>
                  <a:gd name="connsiteY2" fmla="*/ 35306 h 70612"/>
                  <a:gd name="connsiteX3" fmla="*/ 27685 w 226544"/>
                  <a:gd name="connsiteY3" fmla="*/ 70612 h 70612"/>
                  <a:gd name="connsiteX4" fmla="*/ 0 w 226544"/>
                  <a:gd name="connsiteY4" fmla="*/ 35306 h 706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544" h="70612">
                    <a:moveTo>
                      <a:pt x="0" y="35306"/>
                    </a:moveTo>
                    <a:cubicBezTo>
                      <a:pt x="1521" y="15316"/>
                      <a:pt x="12805" y="4576"/>
                      <a:pt x="27685" y="0"/>
                    </a:cubicBezTo>
                    <a:lnTo>
                      <a:pt x="226544" y="35306"/>
                    </a:lnTo>
                    <a:lnTo>
                      <a:pt x="27685" y="70612"/>
                    </a:lnTo>
                    <a:cubicBezTo>
                      <a:pt x="11264" y="65009"/>
                      <a:pt x="1007" y="52726"/>
                      <a:pt x="0" y="35306"/>
                    </a:cubicBezTo>
                    <a:close/>
                  </a:path>
                </a:pathLst>
              </a:custGeom>
              <a:solidFill>
                <a:srgbClr val="4C504C"/>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121" name="Straight Connector 120"/>
              <p:cNvCxnSpPr/>
              <p:nvPr/>
            </p:nvCxnSpPr>
            <p:spPr>
              <a:xfrm>
                <a:off x="1374774" y="1486648"/>
                <a:ext cx="274320" cy="0"/>
              </a:xfrm>
              <a:prstGeom prst="line">
                <a:avLst/>
              </a:prstGeom>
              <a:ln>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p:nvCxnSpPr>
            <p:spPr>
              <a:xfrm>
                <a:off x="1374774" y="1562425"/>
                <a:ext cx="274320" cy="0"/>
              </a:xfrm>
              <a:prstGeom prst="line">
                <a:avLst/>
              </a:prstGeom>
              <a:ln>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p:nvCxnSpPr>
            <p:spPr>
              <a:xfrm>
                <a:off x="1374774" y="1638202"/>
                <a:ext cx="274320" cy="0"/>
              </a:xfrm>
              <a:prstGeom prst="line">
                <a:avLst/>
              </a:prstGeom>
              <a:ln>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p:nvCxnSpPr>
            <p:spPr>
              <a:xfrm>
                <a:off x="1374774" y="1713979"/>
                <a:ext cx="274320" cy="0"/>
              </a:xfrm>
              <a:prstGeom prst="line">
                <a:avLst/>
              </a:prstGeom>
              <a:ln>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p:nvCxnSpPr>
            <p:spPr>
              <a:xfrm>
                <a:off x="1374774" y="1789756"/>
                <a:ext cx="274320" cy="0"/>
              </a:xfrm>
              <a:prstGeom prst="line">
                <a:avLst/>
              </a:prstGeom>
              <a:ln>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p:nvCxnSpPr>
            <p:spPr>
              <a:xfrm>
                <a:off x="1374774" y="1865533"/>
                <a:ext cx="274320" cy="0"/>
              </a:xfrm>
              <a:prstGeom prst="line">
                <a:avLst/>
              </a:prstGeom>
              <a:ln>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p:nvCxnSpPr>
            <p:spPr>
              <a:xfrm>
                <a:off x="1374774" y="1941308"/>
                <a:ext cx="274320" cy="0"/>
              </a:xfrm>
              <a:prstGeom prst="line">
                <a:avLst/>
              </a:prstGeom>
              <a:ln>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cxnSp>
        </p:grpSp>
        <p:sp>
          <p:nvSpPr>
            <p:cNvPr id="100" name="Trapezoid 99"/>
            <p:cNvSpPr/>
            <p:nvPr/>
          </p:nvSpPr>
          <p:spPr>
            <a:xfrm rot="16200000">
              <a:off x="1131107" y="3602649"/>
              <a:ext cx="427813" cy="59529"/>
            </a:xfrm>
            <a:prstGeom prst="trapezoid">
              <a:avLst>
                <a:gd name="adj" fmla="val 69837"/>
              </a:avLst>
            </a:prstGeom>
            <a:solidFill>
              <a:schemeClr val="accent2">
                <a:lumMod val="5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01" name="Trapezoid 100"/>
            <p:cNvSpPr/>
            <p:nvPr/>
          </p:nvSpPr>
          <p:spPr>
            <a:xfrm rot="16200000">
              <a:off x="1145196" y="3139224"/>
              <a:ext cx="399634" cy="59529"/>
            </a:xfrm>
            <a:prstGeom prst="trapezoid">
              <a:avLst>
                <a:gd name="adj" fmla="val 69837"/>
              </a:avLst>
            </a:prstGeom>
            <a:solidFill>
              <a:schemeClr val="accent5">
                <a:lumMod val="5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02" name="Trapezoid 101"/>
            <p:cNvSpPr/>
            <p:nvPr/>
          </p:nvSpPr>
          <p:spPr>
            <a:xfrm rot="16200000">
              <a:off x="1120830" y="2739129"/>
              <a:ext cx="434550" cy="45719"/>
            </a:xfrm>
            <a:prstGeom prst="trapezoid">
              <a:avLst>
                <a:gd name="adj" fmla="val 69837"/>
              </a:avLst>
            </a:prstGeom>
            <a:solidFill>
              <a:schemeClr val="accent4">
                <a:lumMod val="5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03" name="Trapezoid 102"/>
            <p:cNvSpPr/>
            <p:nvPr/>
          </p:nvSpPr>
          <p:spPr>
            <a:xfrm rot="16200000">
              <a:off x="1129598" y="2265967"/>
              <a:ext cx="429233" cy="57931"/>
            </a:xfrm>
            <a:prstGeom prst="trapezoid">
              <a:avLst>
                <a:gd name="adj" fmla="val 69837"/>
              </a:avLst>
            </a:prstGeom>
            <a:solidFill>
              <a:schemeClr val="accent3">
                <a:lumMod val="5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04" name="Pentagon 103"/>
            <p:cNvSpPr/>
            <p:nvPr/>
          </p:nvSpPr>
          <p:spPr>
            <a:xfrm>
              <a:off x="1315244" y="2116166"/>
              <a:ext cx="2464886" cy="369466"/>
            </a:xfrm>
            <a:prstGeom prst="homePlate">
              <a:avLst>
                <a:gd name="adj" fmla="val 36274"/>
              </a:avLst>
            </a:prstGeom>
            <a:gradFill flip="none" rotWithShape="1">
              <a:gsLst>
                <a:gs pos="0">
                  <a:schemeClr val="accent3">
                    <a:shade val="30000"/>
                    <a:satMod val="115000"/>
                    <a:lumMod val="80000"/>
                    <a:lumOff val="20000"/>
                  </a:schemeClr>
                </a:gs>
                <a:gs pos="50000">
                  <a:schemeClr val="accent3">
                    <a:shade val="67500"/>
                    <a:satMod val="115000"/>
                    <a:lumMod val="80000"/>
                    <a:lumOff val="20000"/>
                  </a:schemeClr>
                </a:gs>
                <a:gs pos="100000">
                  <a:schemeClr val="accent3">
                    <a:shade val="100000"/>
                    <a:satMod val="115000"/>
                    <a:lumMod val="80000"/>
                    <a:lumOff val="20000"/>
                  </a:schemeClr>
                </a:gs>
              </a:gsLst>
              <a:lin ang="0" scaled="1"/>
              <a:tileRect/>
            </a:gra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05" name="Pentagon 104"/>
            <p:cNvSpPr/>
            <p:nvPr/>
          </p:nvSpPr>
          <p:spPr>
            <a:xfrm>
              <a:off x="1315244" y="2583121"/>
              <a:ext cx="2464885" cy="331528"/>
            </a:xfrm>
            <a:prstGeom prst="homePlate">
              <a:avLst>
                <a:gd name="adj" fmla="val 36274"/>
              </a:avLst>
            </a:prstGeom>
            <a:gradFill flip="none" rotWithShape="1">
              <a:gsLst>
                <a:gs pos="0">
                  <a:schemeClr val="accent4">
                    <a:shade val="30000"/>
                    <a:satMod val="115000"/>
                    <a:lumMod val="80000"/>
                    <a:lumOff val="20000"/>
                  </a:schemeClr>
                </a:gs>
                <a:gs pos="50000">
                  <a:schemeClr val="accent4">
                    <a:shade val="67500"/>
                    <a:satMod val="115000"/>
                    <a:lumMod val="80000"/>
                    <a:lumOff val="20000"/>
                  </a:schemeClr>
                </a:gs>
                <a:gs pos="100000">
                  <a:schemeClr val="accent4">
                    <a:shade val="100000"/>
                    <a:satMod val="115000"/>
                    <a:lumMod val="80000"/>
                    <a:lumOff val="20000"/>
                  </a:schemeClr>
                </a:gs>
              </a:gsLst>
              <a:lin ang="0" scaled="1"/>
              <a:tileRect/>
            </a:gra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06" name="Pentagon 105"/>
            <p:cNvSpPr/>
            <p:nvPr/>
          </p:nvSpPr>
          <p:spPr>
            <a:xfrm>
              <a:off x="1315244" y="2996516"/>
              <a:ext cx="2476609" cy="348994"/>
            </a:xfrm>
            <a:prstGeom prst="homePlate">
              <a:avLst>
                <a:gd name="adj" fmla="val 36274"/>
              </a:avLst>
            </a:prstGeom>
            <a:gradFill flip="none" rotWithShape="1">
              <a:gsLst>
                <a:gs pos="0">
                  <a:schemeClr val="accent5">
                    <a:shade val="30000"/>
                    <a:satMod val="115000"/>
                    <a:lumMod val="80000"/>
                    <a:lumOff val="20000"/>
                  </a:schemeClr>
                </a:gs>
                <a:gs pos="50000">
                  <a:schemeClr val="accent5">
                    <a:shade val="67500"/>
                    <a:satMod val="115000"/>
                    <a:lumMod val="80000"/>
                    <a:lumOff val="20000"/>
                  </a:schemeClr>
                </a:gs>
                <a:gs pos="100000">
                  <a:schemeClr val="accent5">
                    <a:shade val="100000"/>
                    <a:satMod val="115000"/>
                    <a:lumMod val="80000"/>
                    <a:lumOff val="20000"/>
                  </a:schemeClr>
                </a:gs>
              </a:gsLst>
              <a:lin ang="0" scaled="1"/>
              <a:tileRect/>
            </a:gra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5400"/>
            </a:p>
          </p:txBody>
        </p:sp>
        <p:sp>
          <p:nvSpPr>
            <p:cNvPr id="107" name="Pentagon 106"/>
            <p:cNvSpPr/>
            <p:nvPr/>
          </p:nvSpPr>
          <p:spPr>
            <a:xfrm>
              <a:off x="1315244" y="3442846"/>
              <a:ext cx="2476609" cy="373603"/>
            </a:xfrm>
            <a:prstGeom prst="homePlate">
              <a:avLst>
                <a:gd name="adj" fmla="val 36274"/>
              </a:avLst>
            </a:prstGeom>
            <a:gradFill flip="none" rotWithShape="1">
              <a:gsLst>
                <a:gs pos="0">
                  <a:schemeClr val="accent2">
                    <a:shade val="30000"/>
                    <a:satMod val="115000"/>
                    <a:lumMod val="95000"/>
                  </a:schemeClr>
                </a:gs>
                <a:gs pos="50000">
                  <a:schemeClr val="accent2">
                    <a:shade val="67500"/>
                    <a:satMod val="115000"/>
                    <a:lumMod val="95000"/>
                  </a:schemeClr>
                </a:gs>
                <a:gs pos="100000">
                  <a:schemeClr val="accent2">
                    <a:shade val="100000"/>
                    <a:satMod val="115000"/>
                    <a:lumMod val="92000"/>
                  </a:schemeClr>
                </a:gs>
              </a:gsLst>
              <a:lin ang="0" scaled="1"/>
              <a:tileRect/>
            </a:gra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08" name="TextBox 107"/>
            <p:cNvSpPr txBox="1"/>
            <p:nvPr/>
          </p:nvSpPr>
          <p:spPr>
            <a:xfrm>
              <a:off x="1374772" y="2058242"/>
              <a:ext cx="385042" cy="523220"/>
            </a:xfrm>
            <a:prstGeom prst="rect">
              <a:avLst/>
            </a:prstGeom>
            <a:noFill/>
            <a:effectLst/>
          </p:spPr>
          <p:txBody>
            <a:bodyPr wrap="none">
              <a:spAutoFit/>
            </a:bodyPr>
            <a:lstStyle/>
            <a:p>
              <a:pPr eaLnBrk="1" fontAlgn="auto" hangingPunct="1">
                <a:spcBef>
                  <a:spcPts val="0"/>
                </a:spcBef>
                <a:spcAft>
                  <a:spcPts val="0"/>
                </a:spcAft>
                <a:defRPr/>
              </a:pPr>
              <a:r>
                <a:rPr lang="en-US" sz="2800" b="1">
                  <a:solidFill>
                    <a:schemeClr val="bg1"/>
                  </a:solidFill>
                  <a:latin typeface="+mn-lt"/>
                </a:rPr>
                <a:t>1</a:t>
              </a:r>
            </a:p>
          </p:txBody>
        </p:sp>
        <p:sp>
          <p:nvSpPr>
            <p:cNvPr id="109" name="TextBox 108"/>
            <p:cNvSpPr txBox="1"/>
            <p:nvPr/>
          </p:nvSpPr>
          <p:spPr>
            <a:xfrm>
              <a:off x="1374772" y="2481164"/>
              <a:ext cx="385042" cy="523220"/>
            </a:xfrm>
            <a:prstGeom prst="rect">
              <a:avLst/>
            </a:prstGeom>
            <a:noFill/>
            <a:effectLst/>
          </p:spPr>
          <p:txBody>
            <a:bodyPr wrap="none">
              <a:spAutoFit/>
            </a:bodyPr>
            <a:lstStyle/>
            <a:p>
              <a:pPr eaLnBrk="1" fontAlgn="auto" hangingPunct="1">
                <a:spcBef>
                  <a:spcPts val="0"/>
                </a:spcBef>
                <a:spcAft>
                  <a:spcPts val="0"/>
                </a:spcAft>
                <a:defRPr/>
              </a:pPr>
              <a:r>
                <a:rPr lang="en-US" sz="2800" b="1">
                  <a:solidFill>
                    <a:schemeClr val="bg1"/>
                  </a:solidFill>
                  <a:latin typeface="+mn-lt"/>
                </a:rPr>
                <a:t>2</a:t>
              </a:r>
            </a:p>
          </p:txBody>
        </p:sp>
        <p:sp>
          <p:nvSpPr>
            <p:cNvPr id="110" name="TextBox 109"/>
            <p:cNvSpPr txBox="1"/>
            <p:nvPr/>
          </p:nvSpPr>
          <p:spPr>
            <a:xfrm>
              <a:off x="1374772" y="2931377"/>
              <a:ext cx="385042" cy="523220"/>
            </a:xfrm>
            <a:prstGeom prst="rect">
              <a:avLst/>
            </a:prstGeom>
            <a:noFill/>
            <a:effectLst/>
          </p:spPr>
          <p:txBody>
            <a:bodyPr wrap="none">
              <a:spAutoFit/>
            </a:bodyPr>
            <a:lstStyle/>
            <a:p>
              <a:pPr eaLnBrk="1" fontAlgn="auto" hangingPunct="1">
                <a:spcBef>
                  <a:spcPts val="0"/>
                </a:spcBef>
                <a:spcAft>
                  <a:spcPts val="0"/>
                </a:spcAft>
                <a:defRPr/>
              </a:pPr>
              <a:r>
                <a:rPr lang="en-US" sz="2800" b="1">
                  <a:solidFill>
                    <a:schemeClr val="bg1"/>
                  </a:solidFill>
                  <a:latin typeface="+mn-lt"/>
                </a:rPr>
                <a:t>3</a:t>
              </a:r>
            </a:p>
          </p:txBody>
        </p:sp>
        <p:sp>
          <p:nvSpPr>
            <p:cNvPr id="111" name="TextBox 110"/>
            <p:cNvSpPr txBox="1"/>
            <p:nvPr/>
          </p:nvSpPr>
          <p:spPr>
            <a:xfrm>
              <a:off x="1374772" y="3357161"/>
              <a:ext cx="385042" cy="523220"/>
            </a:xfrm>
            <a:prstGeom prst="rect">
              <a:avLst/>
            </a:prstGeom>
            <a:noFill/>
            <a:effectLst/>
          </p:spPr>
          <p:txBody>
            <a:bodyPr wrap="none">
              <a:spAutoFit/>
            </a:bodyPr>
            <a:lstStyle/>
            <a:p>
              <a:pPr eaLnBrk="1" fontAlgn="auto" hangingPunct="1">
                <a:spcBef>
                  <a:spcPts val="0"/>
                </a:spcBef>
                <a:spcAft>
                  <a:spcPts val="0"/>
                </a:spcAft>
                <a:defRPr/>
              </a:pPr>
              <a:r>
                <a:rPr lang="en-US" sz="2800" b="1">
                  <a:solidFill>
                    <a:schemeClr val="bg1"/>
                  </a:solidFill>
                  <a:latin typeface="+mn-lt"/>
                </a:rPr>
                <a:t>4</a:t>
              </a:r>
            </a:p>
          </p:txBody>
        </p:sp>
        <p:sp>
          <p:nvSpPr>
            <p:cNvPr id="112" name="TextBox 111"/>
            <p:cNvSpPr txBox="1"/>
            <p:nvPr/>
          </p:nvSpPr>
          <p:spPr>
            <a:xfrm>
              <a:off x="1804267" y="2135187"/>
              <a:ext cx="1692323" cy="369332"/>
            </a:xfrm>
            <a:prstGeom prst="rect">
              <a:avLst/>
            </a:prstGeom>
            <a:noFill/>
            <a:effectLst/>
          </p:spPr>
          <p:txBody>
            <a:bodyPr wrap="none">
              <a:spAutoFit/>
            </a:bodyPr>
            <a:lstStyle/>
            <a:p>
              <a:pPr eaLnBrk="1" fontAlgn="auto" hangingPunct="1">
                <a:spcBef>
                  <a:spcPts val="0"/>
                </a:spcBef>
                <a:spcAft>
                  <a:spcPts val="0"/>
                </a:spcAft>
                <a:defRPr/>
              </a:pPr>
              <a:r>
                <a:rPr lang="en-US" smtClean="0">
                  <a:solidFill>
                    <a:schemeClr val="bg1"/>
                  </a:solidFill>
                  <a:latin typeface="+mn-lt"/>
                </a:rPr>
                <a:t>Create Test Plan</a:t>
              </a:r>
              <a:endParaRPr lang="en-US">
                <a:solidFill>
                  <a:schemeClr val="bg1"/>
                </a:solidFill>
                <a:latin typeface="+mn-lt"/>
              </a:endParaRPr>
            </a:p>
          </p:txBody>
        </p:sp>
        <p:sp>
          <p:nvSpPr>
            <p:cNvPr id="113" name="TextBox 112"/>
            <p:cNvSpPr txBox="1"/>
            <p:nvPr/>
          </p:nvSpPr>
          <p:spPr>
            <a:xfrm>
              <a:off x="1804267" y="2558109"/>
              <a:ext cx="1770869" cy="369332"/>
            </a:xfrm>
            <a:prstGeom prst="rect">
              <a:avLst/>
            </a:prstGeom>
            <a:noFill/>
            <a:effectLst/>
          </p:spPr>
          <p:txBody>
            <a:bodyPr wrap="none">
              <a:spAutoFit/>
            </a:bodyPr>
            <a:lstStyle/>
            <a:p>
              <a:pPr eaLnBrk="1" fontAlgn="auto" hangingPunct="1">
                <a:spcBef>
                  <a:spcPts val="0"/>
                </a:spcBef>
                <a:spcAft>
                  <a:spcPts val="0"/>
                </a:spcAft>
                <a:defRPr/>
              </a:pPr>
              <a:r>
                <a:rPr lang="en-US" smtClean="0">
                  <a:solidFill>
                    <a:schemeClr val="bg1"/>
                  </a:solidFill>
                </a:rPr>
                <a:t>Create Test Case</a:t>
              </a:r>
              <a:endParaRPr lang="en-US">
                <a:solidFill>
                  <a:schemeClr val="bg1"/>
                </a:solidFill>
                <a:latin typeface="+mn-lt"/>
              </a:endParaRPr>
            </a:p>
          </p:txBody>
        </p:sp>
        <p:sp>
          <p:nvSpPr>
            <p:cNvPr id="114" name="TextBox 113"/>
            <p:cNvSpPr txBox="1"/>
            <p:nvPr/>
          </p:nvSpPr>
          <p:spPr>
            <a:xfrm>
              <a:off x="1804267" y="3008321"/>
              <a:ext cx="1797415" cy="369332"/>
            </a:xfrm>
            <a:prstGeom prst="rect">
              <a:avLst/>
            </a:prstGeom>
            <a:noFill/>
            <a:effectLst/>
          </p:spPr>
          <p:txBody>
            <a:bodyPr wrap="none">
              <a:spAutoFit/>
            </a:bodyPr>
            <a:lstStyle/>
            <a:p>
              <a:pPr eaLnBrk="1" fontAlgn="auto" hangingPunct="1">
                <a:spcBef>
                  <a:spcPts val="0"/>
                </a:spcBef>
                <a:spcAft>
                  <a:spcPts val="0"/>
                </a:spcAft>
                <a:defRPr/>
              </a:pPr>
              <a:r>
                <a:rPr lang="en-US" smtClean="0">
                  <a:solidFill>
                    <a:schemeClr val="bg1"/>
                  </a:solidFill>
                  <a:latin typeface="+mn-lt"/>
                </a:rPr>
                <a:t>Review Test Case</a:t>
              </a:r>
              <a:endParaRPr lang="en-US">
                <a:solidFill>
                  <a:schemeClr val="bg1"/>
                </a:solidFill>
                <a:latin typeface="+mn-lt"/>
              </a:endParaRPr>
            </a:p>
          </p:txBody>
        </p:sp>
        <p:sp>
          <p:nvSpPr>
            <p:cNvPr id="115" name="TextBox 114"/>
            <p:cNvSpPr txBox="1"/>
            <p:nvPr/>
          </p:nvSpPr>
          <p:spPr>
            <a:xfrm>
              <a:off x="1804267" y="3434102"/>
              <a:ext cx="1339021" cy="369332"/>
            </a:xfrm>
            <a:prstGeom prst="rect">
              <a:avLst/>
            </a:prstGeom>
            <a:noFill/>
            <a:effectLst/>
          </p:spPr>
          <p:txBody>
            <a:bodyPr wrap="none">
              <a:spAutoFit/>
            </a:bodyPr>
            <a:lstStyle/>
            <a:p>
              <a:pPr eaLnBrk="1" fontAlgn="auto" hangingPunct="1">
                <a:spcBef>
                  <a:spcPts val="0"/>
                </a:spcBef>
                <a:spcAft>
                  <a:spcPts val="0"/>
                </a:spcAft>
                <a:defRPr/>
              </a:pPr>
              <a:r>
                <a:rPr lang="en-US" smtClean="0">
                  <a:solidFill>
                    <a:schemeClr val="bg1"/>
                  </a:solidFill>
                  <a:latin typeface="+mn-lt"/>
                </a:rPr>
                <a:t>Execute Test</a:t>
              </a:r>
              <a:endParaRPr lang="en-US">
                <a:solidFill>
                  <a:schemeClr val="bg1"/>
                </a:solidFill>
                <a:latin typeface="+mn-lt"/>
              </a:endParaRPr>
            </a:p>
          </p:txBody>
        </p:sp>
      </p:grpSp>
      <p:sp>
        <p:nvSpPr>
          <p:cNvPr id="128" name="Trapezoid 127"/>
          <p:cNvSpPr/>
          <p:nvPr/>
        </p:nvSpPr>
        <p:spPr>
          <a:xfrm rot="16200000">
            <a:off x="1090435" y="4281076"/>
            <a:ext cx="438813" cy="59529"/>
          </a:xfrm>
          <a:prstGeom prst="trapezoid">
            <a:avLst>
              <a:gd name="adj" fmla="val 69837"/>
            </a:avLst>
          </a:prstGeom>
          <a:solidFill>
            <a:schemeClr val="accent2">
              <a:lumMod val="5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29" name="Pentagon 128"/>
          <p:cNvSpPr/>
          <p:nvPr/>
        </p:nvSpPr>
        <p:spPr>
          <a:xfrm>
            <a:off x="1280075" y="4117100"/>
            <a:ext cx="3482386" cy="383209"/>
          </a:xfrm>
          <a:prstGeom prst="homePlate">
            <a:avLst>
              <a:gd name="adj" fmla="val 36274"/>
            </a:avLst>
          </a:prstGeom>
          <a:solidFill>
            <a:srgbClr val="FFC000"/>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30" name="TextBox 129"/>
          <p:cNvSpPr txBox="1"/>
          <p:nvPr/>
        </p:nvSpPr>
        <p:spPr>
          <a:xfrm>
            <a:off x="1339603" y="4040578"/>
            <a:ext cx="367408" cy="523220"/>
          </a:xfrm>
          <a:prstGeom prst="rect">
            <a:avLst/>
          </a:prstGeom>
          <a:noFill/>
          <a:effectLst/>
        </p:spPr>
        <p:txBody>
          <a:bodyPr wrap="none">
            <a:spAutoFit/>
          </a:bodyPr>
          <a:lstStyle/>
          <a:p>
            <a:pPr eaLnBrk="1" fontAlgn="auto" hangingPunct="1">
              <a:spcBef>
                <a:spcPts val="0"/>
              </a:spcBef>
              <a:spcAft>
                <a:spcPts val="0"/>
              </a:spcAft>
              <a:defRPr/>
            </a:pPr>
            <a:r>
              <a:rPr lang="en-US" sz="2800" b="1">
                <a:solidFill>
                  <a:schemeClr val="bg1"/>
                </a:solidFill>
              </a:rPr>
              <a:t>5</a:t>
            </a:r>
            <a:endParaRPr lang="en-US" sz="2800" b="1">
              <a:solidFill>
                <a:schemeClr val="bg1"/>
              </a:solidFill>
              <a:latin typeface="+mn-lt"/>
            </a:endParaRPr>
          </a:p>
        </p:txBody>
      </p:sp>
      <p:sp>
        <p:nvSpPr>
          <p:cNvPr id="131" name="TextBox 130"/>
          <p:cNvSpPr txBox="1"/>
          <p:nvPr/>
        </p:nvSpPr>
        <p:spPr>
          <a:xfrm>
            <a:off x="1769098" y="4117522"/>
            <a:ext cx="915635" cy="369332"/>
          </a:xfrm>
          <a:prstGeom prst="rect">
            <a:avLst/>
          </a:prstGeom>
          <a:noFill/>
          <a:effectLst/>
        </p:spPr>
        <p:txBody>
          <a:bodyPr wrap="none">
            <a:spAutoFit/>
          </a:bodyPr>
          <a:lstStyle/>
          <a:p>
            <a:pPr eaLnBrk="1" fontAlgn="auto" hangingPunct="1">
              <a:spcBef>
                <a:spcPts val="0"/>
              </a:spcBef>
              <a:spcAft>
                <a:spcPts val="0"/>
              </a:spcAft>
              <a:defRPr/>
            </a:pPr>
            <a:r>
              <a:rPr lang="en-US" smtClean="0">
                <a:solidFill>
                  <a:schemeClr val="bg1"/>
                </a:solidFill>
                <a:latin typeface="+mn-lt"/>
              </a:rPr>
              <a:t>Log bug</a:t>
            </a:r>
            <a:endParaRPr lang="en-US">
              <a:solidFill>
                <a:schemeClr val="bg1"/>
              </a:solidFill>
              <a:latin typeface="+mn-lt"/>
            </a:endParaRPr>
          </a:p>
        </p:txBody>
      </p:sp>
      <p:sp>
        <p:nvSpPr>
          <p:cNvPr id="132" name="Trapezoid 131"/>
          <p:cNvSpPr/>
          <p:nvPr/>
        </p:nvSpPr>
        <p:spPr>
          <a:xfrm rot="16200000">
            <a:off x="1097559" y="4753302"/>
            <a:ext cx="424567" cy="59529"/>
          </a:xfrm>
          <a:prstGeom prst="trapezoid">
            <a:avLst>
              <a:gd name="adj" fmla="val 69837"/>
            </a:avLst>
          </a:prstGeom>
          <a:solidFill>
            <a:schemeClr val="accent2">
              <a:lumMod val="5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33" name="Pentagon 132"/>
          <p:cNvSpPr/>
          <p:nvPr/>
        </p:nvSpPr>
        <p:spPr>
          <a:xfrm>
            <a:off x="1280075" y="4597030"/>
            <a:ext cx="2464885" cy="370769"/>
          </a:xfrm>
          <a:prstGeom prst="homePlate">
            <a:avLst>
              <a:gd name="adj" fmla="val 36274"/>
            </a:avLst>
          </a:prstGeom>
          <a:solidFill>
            <a:schemeClr val="accent2">
              <a:lumMod val="60000"/>
              <a:lumOff val="4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34" name="TextBox 133"/>
          <p:cNvSpPr txBox="1"/>
          <p:nvPr/>
        </p:nvSpPr>
        <p:spPr>
          <a:xfrm>
            <a:off x="1339603" y="4524514"/>
            <a:ext cx="367408" cy="523220"/>
          </a:xfrm>
          <a:prstGeom prst="rect">
            <a:avLst/>
          </a:prstGeom>
          <a:noFill/>
          <a:effectLst/>
        </p:spPr>
        <p:txBody>
          <a:bodyPr wrap="none">
            <a:spAutoFit/>
          </a:bodyPr>
          <a:lstStyle/>
          <a:p>
            <a:pPr eaLnBrk="1" fontAlgn="auto" hangingPunct="1">
              <a:spcBef>
                <a:spcPts val="0"/>
              </a:spcBef>
              <a:spcAft>
                <a:spcPts val="0"/>
              </a:spcAft>
              <a:defRPr/>
            </a:pPr>
            <a:r>
              <a:rPr lang="en-US" sz="2800" b="1">
                <a:solidFill>
                  <a:schemeClr val="bg1"/>
                </a:solidFill>
              </a:rPr>
              <a:t>6</a:t>
            </a:r>
            <a:endParaRPr lang="en-US" sz="2800" b="1">
              <a:solidFill>
                <a:schemeClr val="bg1"/>
              </a:solidFill>
              <a:latin typeface="+mn-lt"/>
            </a:endParaRPr>
          </a:p>
        </p:txBody>
      </p:sp>
      <p:sp>
        <p:nvSpPr>
          <p:cNvPr id="135" name="TextBox 134"/>
          <p:cNvSpPr txBox="1"/>
          <p:nvPr/>
        </p:nvSpPr>
        <p:spPr>
          <a:xfrm>
            <a:off x="1769098" y="4601458"/>
            <a:ext cx="862737" cy="369332"/>
          </a:xfrm>
          <a:prstGeom prst="rect">
            <a:avLst/>
          </a:prstGeom>
          <a:noFill/>
          <a:effectLst/>
        </p:spPr>
        <p:txBody>
          <a:bodyPr wrap="none">
            <a:spAutoFit/>
          </a:bodyPr>
          <a:lstStyle/>
          <a:p>
            <a:pPr eaLnBrk="1" fontAlgn="auto" hangingPunct="1">
              <a:spcBef>
                <a:spcPts val="0"/>
              </a:spcBef>
              <a:spcAft>
                <a:spcPts val="0"/>
              </a:spcAft>
              <a:defRPr/>
            </a:pPr>
            <a:r>
              <a:rPr lang="en-US" smtClean="0">
                <a:solidFill>
                  <a:schemeClr val="bg1"/>
                </a:solidFill>
                <a:latin typeface="+mn-lt"/>
              </a:rPr>
              <a:t>Re-test</a:t>
            </a:r>
            <a:endParaRPr lang="en-US">
              <a:solidFill>
                <a:schemeClr val="bg1"/>
              </a:solidFill>
              <a:latin typeface="+mn-lt"/>
            </a:endParaRPr>
          </a:p>
        </p:txBody>
      </p:sp>
      <p:sp>
        <p:nvSpPr>
          <p:cNvPr id="136" name="Trapezoid 135"/>
          <p:cNvSpPr/>
          <p:nvPr/>
        </p:nvSpPr>
        <p:spPr>
          <a:xfrm rot="16200000">
            <a:off x="1101949" y="5201768"/>
            <a:ext cx="416195" cy="59529"/>
          </a:xfrm>
          <a:prstGeom prst="trapezoid">
            <a:avLst>
              <a:gd name="adj" fmla="val 69837"/>
            </a:avLst>
          </a:prstGeom>
          <a:solidFill>
            <a:schemeClr val="accent2">
              <a:lumMod val="5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37" name="Pentagon 136"/>
          <p:cNvSpPr/>
          <p:nvPr/>
        </p:nvSpPr>
        <p:spPr>
          <a:xfrm>
            <a:off x="1291798" y="5060211"/>
            <a:ext cx="2464886" cy="363458"/>
          </a:xfrm>
          <a:prstGeom prst="homePlate">
            <a:avLst>
              <a:gd name="adj" fmla="val 36274"/>
            </a:avLst>
          </a:prstGeom>
          <a:solidFill>
            <a:schemeClr val="accent1">
              <a:lumMod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38" name="TextBox 137"/>
          <p:cNvSpPr txBox="1"/>
          <p:nvPr/>
        </p:nvSpPr>
        <p:spPr>
          <a:xfrm>
            <a:off x="1339807" y="4988816"/>
            <a:ext cx="367408" cy="523220"/>
          </a:xfrm>
          <a:prstGeom prst="rect">
            <a:avLst/>
          </a:prstGeom>
          <a:noFill/>
          <a:effectLst/>
        </p:spPr>
        <p:txBody>
          <a:bodyPr wrap="none">
            <a:spAutoFit/>
          </a:bodyPr>
          <a:lstStyle/>
          <a:p>
            <a:pPr eaLnBrk="1" fontAlgn="auto" hangingPunct="1">
              <a:spcBef>
                <a:spcPts val="0"/>
              </a:spcBef>
              <a:spcAft>
                <a:spcPts val="0"/>
              </a:spcAft>
              <a:defRPr/>
            </a:pPr>
            <a:r>
              <a:rPr lang="en-US" sz="2800" b="1">
                <a:solidFill>
                  <a:schemeClr val="bg1"/>
                </a:solidFill>
              </a:rPr>
              <a:t>7</a:t>
            </a:r>
            <a:endParaRPr lang="en-US" sz="2800" b="1">
              <a:solidFill>
                <a:schemeClr val="bg1"/>
              </a:solidFill>
              <a:latin typeface="+mn-lt"/>
            </a:endParaRPr>
          </a:p>
        </p:txBody>
      </p:sp>
      <p:sp>
        <p:nvSpPr>
          <p:cNvPr id="139" name="TextBox 138"/>
          <p:cNvSpPr txBox="1"/>
          <p:nvPr/>
        </p:nvSpPr>
        <p:spPr>
          <a:xfrm>
            <a:off x="1769302" y="5065760"/>
            <a:ext cx="1975862" cy="369332"/>
          </a:xfrm>
          <a:prstGeom prst="rect">
            <a:avLst/>
          </a:prstGeom>
          <a:noFill/>
          <a:effectLst/>
        </p:spPr>
        <p:txBody>
          <a:bodyPr wrap="none">
            <a:spAutoFit/>
          </a:bodyPr>
          <a:lstStyle/>
          <a:p>
            <a:pPr eaLnBrk="1" fontAlgn="auto" hangingPunct="1">
              <a:spcBef>
                <a:spcPts val="0"/>
              </a:spcBef>
              <a:spcAft>
                <a:spcPts val="0"/>
              </a:spcAft>
              <a:defRPr/>
            </a:pPr>
            <a:r>
              <a:rPr lang="en-US" smtClean="0">
                <a:solidFill>
                  <a:schemeClr val="bg1"/>
                </a:solidFill>
                <a:latin typeface="+mn-lt"/>
              </a:rPr>
              <a:t>Create Test Report</a:t>
            </a:r>
            <a:endParaRPr lang="en-US">
              <a:solidFill>
                <a:schemeClr val="bg1"/>
              </a:solidFill>
              <a:latin typeface="+mn-lt"/>
            </a:endParaRPr>
          </a:p>
        </p:txBody>
      </p:sp>
      <p:sp>
        <p:nvSpPr>
          <p:cNvPr id="140" name="AutoShape 3"/>
          <p:cNvSpPr>
            <a:spLocks noChangeArrowheads="1"/>
          </p:cNvSpPr>
          <p:nvPr/>
        </p:nvSpPr>
        <p:spPr bwMode="gray">
          <a:xfrm>
            <a:off x="4857156" y="1343764"/>
            <a:ext cx="6804413" cy="4843613"/>
          </a:xfrm>
          <a:prstGeom prst="roundRect">
            <a:avLst>
              <a:gd name="adj" fmla="val 8097"/>
            </a:avLst>
          </a:prstGeom>
          <a:solidFill>
            <a:schemeClr val="accent5">
              <a:lumMod val="60000"/>
              <a:lumOff val="40000"/>
            </a:schemeClr>
          </a:solidFill>
          <a:ln w="9525">
            <a:solidFill>
              <a:srgbClr val="333333"/>
            </a:solidFill>
            <a:prstDash val="dash"/>
            <a:round/>
            <a:headEnd/>
            <a:tailEnd/>
          </a:ln>
          <a:effectLst>
            <a:outerShdw blurRad="50800" dist="38100" dir="8100000" algn="tr" rotWithShape="0">
              <a:prstClr val="black">
                <a:alpha val="40000"/>
              </a:prstClr>
            </a:outerShdw>
          </a:effectLst>
        </p:spPr>
        <p:txBody>
          <a:bodyPr wrap="none" anchor="ctr"/>
          <a:lstStyle/>
          <a:p>
            <a:endParaRPr lang="en-US"/>
          </a:p>
        </p:txBody>
      </p:sp>
      <p:sp>
        <p:nvSpPr>
          <p:cNvPr id="53" name="Content Placeholder 2"/>
          <p:cNvSpPr txBox="1">
            <a:spLocks/>
          </p:cNvSpPr>
          <p:nvPr/>
        </p:nvSpPr>
        <p:spPr>
          <a:xfrm>
            <a:off x="4950096" y="1591121"/>
            <a:ext cx="6479904" cy="428847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atin typeface="Arial" panose="020B0604020202020204" pitchFamily="34" charset="0"/>
                <a:cs typeface="Arial" panose="020B0604020202020204" pitchFamily="34" charset="0"/>
              </a:rPr>
              <a:t>While executing test, tester detect, log bug and assign to appropriate developer.</a:t>
            </a:r>
          </a:p>
        </p:txBody>
      </p:sp>
    </p:spTree>
    <p:extLst>
      <p:ext uri="{BB962C8B-B14F-4D97-AF65-F5344CB8AC3E}">
        <p14:creationId xmlns:p14="http://schemas.microsoft.com/office/powerpoint/2010/main" val="1932816968"/>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46000">
              <a:schemeClr val="bg1">
                <a:lumMod val="95000"/>
              </a:schemeClr>
            </a:gs>
            <a:gs pos="100000">
              <a:schemeClr val="bg1">
                <a:lumMod val="75000"/>
              </a:schemeClr>
            </a:gs>
          </a:gsLst>
          <a:path path="circle">
            <a:fillToRect l="50000" t="130000" r="50000" b="-30000"/>
          </a:path>
        </a:gradFill>
        <a:effectLst/>
      </p:bgPr>
    </p:bg>
    <p:spTree>
      <p:nvGrpSpPr>
        <p:cNvPr id="1" name=""/>
        <p:cNvGrpSpPr/>
        <p:nvPr/>
      </p:nvGrpSpPr>
      <p:grpSpPr>
        <a:xfrm>
          <a:off x="0" y="0"/>
          <a:ext cx="0" cy="0"/>
          <a:chOff x="0" y="0"/>
          <a:chExt cx="0" cy="0"/>
        </a:xfrm>
      </p:grpSpPr>
      <p:grpSp>
        <p:nvGrpSpPr>
          <p:cNvPr id="2" name="Group 1"/>
          <p:cNvGrpSpPr/>
          <p:nvPr/>
        </p:nvGrpSpPr>
        <p:grpSpPr>
          <a:xfrm>
            <a:off x="0" y="6476870"/>
            <a:ext cx="12192000" cy="427110"/>
            <a:chOff x="0" y="6434667"/>
            <a:chExt cx="12192000" cy="427110"/>
          </a:xfrm>
          <a:solidFill>
            <a:schemeClr val="accent4"/>
          </a:solidFill>
        </p:grpSpPr>
        <p:sp>
          <p:nvSpPr>
            <p:cNvPr id="3" name="Rectangle 2"/>
            <p:cNvSpPr/>
            <p:nvPr/>
          </p:nvSpPr>
          <p:spPr>
            <a:xfrm>
              <a:off x="0" y="6434667"/>
              <a:ext cx="12192000" cy="42333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80189" y="6461667"/>
              <a:ext cx="6344057" cy="400110"/>
            </a:xfrm>
            <a:prstGeom prst="rect">
              <a:avLst/>
            </a:prstGeom>
            <a:grpFill/>
          </p:spPr>
          <p:txBody>
            <a:bodyPr wrap="square" rtlCol="0">
              <a:spAutoFit/>
            </a:bodyPr>
            <a:lstStyle/>
            <a:p>
              <a:r>
                <a:rPr lang="ja-JP" altLang="en-US" sz="2000">
                  <a:solidFill>
                    <a:schemeClr val="bg1"/>
                  </a:solidFill>
                  <a:latin typeface="Arial" panose="020B0604020202020204" pitchFamily="34" charset="0"/>
                  <a:cs typeface="Arial" panose="020B0604020202020204" pitchFamily="34" charset="0"/>
                </a:rPr>
                <a:t>品質管理  </a:t>
              </a:r>
              <a:r>
                <a:rPr lang="en-US" altLang="ja-JP" sz="2000">
                  <a:solidFill>
                    <a:schemeClr val="bg1"/>
                  </a:solidFill>
                  <a:latin typeface="Arial" panose="020B0604020202020204" pitchFamily="34" charset="0"/>
                  <a:cs typeface="Arial" panose="020B0604020202020204" pitchFamily="34" charset="0"/>
                </a:rPr>
                <a:t>Quality Control</a:t>
              </a:r>
              <a:endParaRPr lang="en-US">
                <a:solidFill>
                  <a:schemeClr val="bg1"/>
                </a:solidFill>
              </a:endParaRPr>
            </a:p>
          </p:txBody>
        </p:sp>
        <p:pic>
          <p:nvPicPr>
            <p:cNvPr id="5"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10903861" y="6498991"/>
              <a:ext cx="851179" cy="262447"/>
            </a:xfrm>
            <a:prstGeom prst="rect">
              <a:avLst/>
            </a:prstGeom>
            <a:grpFill/>
            <a:extLst/>
          </p:spPr>
        </p:pic>
      </p:grpSp>
      <p:sp>
        <p:nvSpPr>
          <p:cNvPr id="6" name="Rectangle 5"/>
          <p:cNvSpPr/>
          <p:nvPr/>
        </p:nvSpPr>
        <p:spPr>
          <a:xfrm>
            <a:off x="0" y="199293"/>
            <a:ext cx="12192000" cy="914400"/>
          </a:xfrm>
          <a:prstGeom prst="rect">
            <a:avLst/>
          </a:prstGeom>
          <a:solidFill>
            <a:srgbClr val="188ED6"/>
          </a:solidFill>
          <a:ln>
            <a:noFill/>
          </a:ln>
          <a:effectLst>
            <a:outerShdw blurRad="63500" dist="38100" dir="5400000" sx="101000" sy="101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2" y="302550"/>
            <a:ext cx="12192002" cy="707886"/>
          </a:xfrm>
          <a:prstGeom prst="rect">
            <a:avLst/>
          </a:prstGeom>
          <a:noFill/>
        </p:spPr>
        <p:txBody>
          <a:bodyPr wrap="square" rtlCol="0">
            <a:spAutoFit/>
          </a:bodyPr>
          <a:lstStyle/>
          <a:p>
            <a:r>
              <a:rPr lang="en-US" altLang="ja-JP" sz="4000">
                <a:solidFill>
                  <a:schemeClr val="bg1"/>
                </a:solidFill>
              </a:rPr>
              <a:t>5.2.1 </a:t>
            </a:r>
            <a:r>
              <a:rPr lang="ja-JP" altLang="en-US" sz="4000">
                <a:solidFill>
                  <a:schemeClr val="bg1"/>
                </a:solidFill>
              </a:rPr>
              <a:t>テストのプロセス  </a:t>
            </a:r>
            <a:r>
              <a:rPr lang="en-US" altLang="ja-JP" sz="4000">
                <a:solidFill>
                  <a:schemeClr val="bg1"/>
                </a:solidFill>
              </a:rPr>
              <a:t>Test Process</a:t>
            </a:r>
            <a:endParaRPr lang="en-US" sz="3600">
              <a:solidFill>
                <a:schemeClr val="bg1"/>
              </a:solidFill>
            </a:endParaRPr>
          </a:p>
        </p:txBody>
      </p:sp>
      <p:sp>
        <p:nvSpPr>
          <p:cNvPr id="56" name="Rectangle 55"/>
          <p:cNvSpPr/>
          <p:nvPr/>
        </p:nvSpPr>
        <p:spPr>
          <a:xfrm>
            <a:off x="322105" y="1333312"/>
            <a:ext cx="4472634" cy="502569"/>
          </a:xfrm>
          <a:prstGeom prst="rect">
            <a:avLst/>
          </a:prstGeom>
          <a:solidFill>
            <a:schemeClr val="accent4">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à coins arrondis 10"/>
          <p:cNvSpPr/>
          <p:nvPr/>
        </p:nvSpPr>
        <p:spPr>
          <a:xfrm>
            <a:off x="415890" y="1402388"/>
            <a:ext cx="4496080" cy="502569"/>
          </a:xfrm>
          <a:prstGeom prst="roundRect">
            <a:avLst>
              <a:gd name="adj" fmla="val 1470"/>
            </a:avLst>
          </a:prstGeom>
          <a:solidFill>
            <a:schemeClr val="accent4">
              <a:lumMod val="40000"/>
              <a:lumOff val="6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2000">
                <a:solidFill>
                  <a:schemeClr val="tx1"/>
                </a:solidFill>
                <a:latin typeface="Arial" panose="020B0604020202020204" pitchFamily="34" charset="0"/>
                <a:cs typeface="Arial" panose="020B0604020202020204" pitchFamily="34" charset="0"/>
              </a:rPr>
              <a:t>不具合管理  </a:t>
            </a:r>
            <a:r>
              <a:rPr kumimoji="1" lang="en-US" altLang="ja-JP" sz="2000">
                <a:solidFill>
                  <a:schemeClr val="tx1"/>
                </a:solidFill>
                <a:latin typeface="Arial" panose="020B0604020202020204" pitchFamily="34" charset="0"/>
                <a:cs typeface="Arial" panose="020B0604020202020204" pitchFamily="34" charset="0"/>
              </a:rPr>
              <a:t>Defect log management</a:t>
            </a:r>
          </a:p>
        </p:txBody>
      </p:sp>
      <p:pic>
        <p:nvPicPr>
          <p:cNvPr id="11" name="Picture 10"/>
          <p:cNvPicPr>
            <a:picLocks noChangeAspect="1"/>
          </p:cNvPicPr>
          <p:nvPr/>
        </p:nvPicPr>
        <p:blipFill>
          <a:blip r:embed="rId3"/>
          <a:stretch>
            <a:fillRect/>
          </a:stretch>
        </p:blipFill>
        <p:spPr>
          <a:xfrm>
            <a:off x="1551960" y="2124576"/>
            <a:ext cx="9088078" cy="4156496"/>
          </a:xfrm>
          <a:prstGeom prst="rect">
            <a:avLst/>
          </a:prstGeom>
          <a:effectLst>
            <a:outerShdw blurRad="50800" dist="38100" dir="8100000" algn="tr" rotWithShape="0">
              <a:prstClr val="black">
                <a:alpha val="40000"/>
              </a:prstClr>
            </a:outerShdw>
          </a:effectLst>
        </p:spPr>
      </p:pic>
    </p:spTree>
    <p:extLst>
      <p:ext uri="{BB962C8B-B14F-4D97-AF65-F5344CB8AC3E}">
        <p14:creationId xmlns:p14="http://schemas.microsoft.com/office/powerpoint/2010/main" val="3496523680"/>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46000">
              <a:schemeClr val="bg1">
                <a:lumMod val="95000"/>
              </a:schemeClr>
            </a:gs>
            <a:gs pos="100000">
              <a:schemeClr val="bg1">
                <a:lumMod val="75000"/>
              </a:schemeClr>
            </a:gs>
          </a:gsLst>
          <a:path path="circle">
            <a:fillToRect l="50000" t="130000" r="50000" b="-30000"/>
          </a:path>
        </a:gradFill>
        <a:effectLst/>
      </p:bgPr>
    </p:bg>
    <p:spTree>
      <p:nvGrpSpPr>
        <p:cNvPr id="1" name=""/>
        <p:cNvGrpSpPr/>
        <p:nvPr/>
      </p:nvGrpSpPr>
      <p:grpSpPr>
        <a:xfrm>
          <a:off x="0" y="0"/>
          <a:ext cx="0" cy="0"/>
          <a:chOff x="0" y="0"/>
          <a:chExt cx="0" cy="0"/>
        </a:xfrm>
      </p:grpSpPr>
      <p:grpSp>
        <p:nvGrpSpPr>
          <p:cNvPr id="2" name="Group 1"/>
          <p:cNvGrpSpPr/>
          <p:nvPr/>
        </p:nvGrpSpPr>
        <p:grpSpPr>
          <a:xfrm>
            <a:off x="0" y="6476870"/>
            <a:ext cx="12192000" cy="427110"/>
            <a:chOff x="0" y="6434667"/>
            <a:chExt cx="12192000" cy="427110"/>
          </a:xfrm>
          <a:solidFill>
            <a:schemeClr val="accent4"/>
          </a:solidFill>
        </p:grpSpPr>
        <p:sp>
          <p:nvSpPr>
            <p:cNvPr id="3" name="Rectangle 2"/>
            <p:cNvSpPr/>
            <p:nvPr/>
          </p:nvSpPr>
          <p:spPr>
            <a:xfrm>
              <a:off x="0" y="6434667"/>
              <a:ext cx="12192000" cy="42333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80189" y="6461667"/>
              <a:ext cx="6344057" cy="400110"/>
            </a:xfrm>
            <a:prstGeom prst="rect">
              <a:avLst/>
            </a:prstGeom>
            <a:grpFill/>
          </p:spPr>
          <p:txBody>
            <a:bodyPr wrap="square" rtlCol="0">
              <a:spAutoFit/>
            </a:bodyPr>
            <a:lstStyle/>
            <a:p>
              <a:r>
                <a:rPr lang="ja-JP" altLang="en-US" sz="2000">
                  <a:solidFill>
                    <a:schemeClr val="bg1"/>
                  </a:solidFill>
                  <a:latin typeface="Arial" panose="020B0604020202020204" pitchFamily="34" charset="0"/>
                  <a:cs typeface="Arial" panose="020B0604020202020204" pitchFamily="34" charset="0"/>
                </a:rPr>
                <a:t>品質管理  </a:t>
              </a:r>
              <a:r>
                <a:rPr lang="en-US" altLang="ja-JP" sz="2000">
                  <a:solidFill>
                    <a:schemeClr val="bg1"/>
                  </a:solidFill>
                  <a:latin typeface="Arial" panose="020B0604020202020204" pitchFamily="34" charset="0"/>
                  <a:cs typeface="Arial" panose="020B0604020202020204" pitchFamily="34" charset="0"/>
                </a:rPr>
                <a:t>Quality Control</a:t>
              </a:r>
              <a:endParaRPr lang="en-US">
                <a:solidFill>
                  <a:schemeClr val="bg1"/>
                </a:solidFill>
              </a:endParaRPr>
            </a:p>
          </p:txBody>
        </p:sp>
        <p:pic>
          <p:nvPicPr>
            <p:cNvPr id="5"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10903861" y="6498991"/>
              <a:ext cx="851179" cy="262447"/>
            </a:xfrm>
            <a:prstGeom prst="rect">
              <a:avLst/>
            </a:prstGeom>
            <a:grpFill/>
            <a:extLst/>
          </p:spPr>
        </p:pic>
      </p:grpSp>
      <p:sp>
        <p:nvSpPr>
          <p:cNvPr id="6" name="Rectangle 5"/>
          <p:cNvSpPr/>
          <p:nvPr/>
        </p:nvSpPr>
        <p:spPr>
          <a:xfrm>
            <a:off x="0" y="199293"/>
            <a:ext cx="12192000" cy="914400"/>
          </a:xfrm>
          <a:prstGeom prst="rect">
            <a:avLst/>
          </a:prstGeom>
          <a:solidFill>
            <a:srgbClr val="188ED6"/>
          </a:solidFill>
          <a:ln>
            <a:noFill/>
          </a:ln>
          <a:effectLst>
            <a:outerShdw blurRad="63500" dist="38100" dir="5400000" sx="101000" sy="101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2" y="302550"/>
            <a:ext cx="12192002" cy="707886"/>
          </a:xfrm>
          <a:prstGeom prst="rect">
            <a:avLst/>
          </a:prstGeom>
          <a:noFill/>
        </p:spPr>
        <p:txBody>
          <a:bodyPr wrap="square" rtlCol="0">
            <a:spAutoFit/>
          </a:bodyPr>
          <a:lstStyle/>
          <a:p>
            <a:r>
              <a:rPr lang="en-US" altLang="ja-JP" sz="4000">
                <a:solidFill>
                  <a:schemeClr val="bg1"/>
                </a:solidFill>
              </a:rPr>
              <a:t>5.2.1 </a:t>
            </a:r>
            <a:r>
              <a:rPr lang="ja-JP" altLang="en-US" sz="4000">
                <a:solidFill>
                  <a:schemeClr val="bg1"/>
                </a:solidFill>
              </a:rPr>
              <a:t>テストのプロセス  </a:t>
            </a:r>
            <a:r>
              <a:rPr lang="en-US" altLang="ja-JP" sz="4000">
                <a:solidFill>
                  <a:schemeClr val="bg1"/>
                </a:solidFill>
              </a:rPr>
              <a:t>Test Process</a:t>
            </a:r>
            <a:endParaRPr lang="en-US" sz="3600">
              <a:solidFill>
                <a:schemeClr val="bg1"/>
              </a:solidFill>
            </a:endParaRPr>
          </a:p>
        </p:txBody>
      </p:sp>
      <p:grpSp>
        <p:nvGrpSpPr>
          <p:cNvPr id="98" name="Group 97"/>
          <p:cNvGrpSpPr/>
          <p:nvPr/>
        </p:nvGrpSpPr>
        <p:grpSpPr>
          <a:xfrm>
            <a:off x="1280075" y="1198761"/>
            <a:ext cx="2476609" cy="5224883"/>
            <a:chOff x="1315244" y="1213680"/>
            <a:chExt cx="2476609" cy="4801916"/>
          </a:xfrm>
          <a:effectLst>
            <a:outerShdw blurRad="50800" dist="38100" dir="8100000" algn="tr" rotWithShape="0">
              <a:prstClr val="black">
                <a:alpha val="40000"/>
              </a:prstClr>
            </a:outerShdw>
          </a:effectLst>
        </p:grpSpPr>
        <p:grpSp>
          <p:nvGrpSpPr>
            <p:cNvPr id="99" name="Group 98"/>
            <p:cNvGrpSpPr/>
            <p:nvPr/>
          </p:nvGrpSpPr>
          <p:grpSpPr>
            <a:xfrm>
              <a:off x="1374771" y="1213680"/>
              <a:ext cx="292103" cy="4801916"/>
              <a:chOff x="1374772" y="1213680"/>
              <a:chExt cx="274322" cy="4801916"/>
            </a:xfrm>
          </p:grpSpPr>
          <p:sp>
            <p:nvSpPr>
              <p:cNvPr id="116" name="Pentagon 115"/>
              <p:cNvSpPr/>
              <p:nvPr/>
            </p:nvSpPr>
            <p:spPr>
              <a:xfrm rot="5400000">
                <a:off x="1103752" y="5471750"/>
                <a:ext cx="814866" cy="272825"/>
              </a:xfrm>
              <a:prstGeom prst="homePlate">
                <a:avLst>
                  <a:gd name="adj" fmla="val 281623"/>
                </a:avLst>
              </a:prstGeom>
              <a:gradFill flip="none" rotWithShape="1">
                <a:gsLst>
                  <a:gs pos="100000">
                    <a:srgbClr val="B88954"/>
                  </a:gs>
                  <a:gs pos="0">
                    <a:srgbClr val="E1C9AF"/>
                  </a:gs>
                </a:gsLst>
                <a:lin ang="5400000" scaled="1"/>
                <a:tileRect/>
              </a:gra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17" name="Rectangle 5"/>
              <p:cNvSpPr/>
              <p:nvPr/>
            </p:nvSpPr>
            <p:spPr>
              <a:xfrm>
                <a:off x="1374772" y="2007665"/>
                <a:ext cx="273845" cy="3337055"/>
              </a:xfrm>
              <a:custGeom>
                <a:avLst/>
                <a:gdLst>
                  <a:gd name="connsiteX0" fmla="*/ 0 w 272825"/>
                  <a:gd name="connsiteY0" fmla="*/ 0 h 3776662"/>
                  <a:gd name="connsiteX1" fmla="*/ 272825 w 272825"/>
                  <a:gd name="connsiteY1" fmla="*/ 0 h 3776662"/>
                  <a:gd name="connsiteX2" fmla="*/ 272825 w 272825"/>
                  <a:gd name="connsiteY2" fmla="*/ 3776662 h 3776662"/>
                  <a:gd name="connsiteX3" fmla="*/ 0 w 272825"/>
                  <a:gd name="connsiteY3" fmla="*/ 3776662 h 3776662"/>
                  <a:gd name="connsiteX4" fmla="*/ 0 w 272825"/>
                  <a:gd name="connsiteY4" fmla="*/ 0 h 3776662"/>
                  <a:gd name="connsiteX0" fmla="*/ 0 w 272825"/>
                  <a:gd name="connsiteY0" fmla="*/ 0 h 3776662"/>
                  <a:gd name="connsiteX1" fmla="*/ 272825 w 272825"/>
                  <a:gd name="connsiteY1" fmla="*/ 0 h 3776662"/>
                  <a:gd name="connsiteX2" fmla="*/ 272825 w 272825"/>
                  <a:gd name="connsiteY2" fmla="*/ 3776662 h 3776662"/>
                  <a:gd name="connsiteX3" fmla="*/ 0 w 272825"/>
                  <a:gd name="connsiteY3" fmla="*/ 3776662 h 3776662"/>
                  <a:gd name="connsiteX4" fmla="*/ 1 w 272825"/>
                  <a:gd name="connsiteY4" fmla="*/ 3609974 h 3776662"/>
                  <a:gd name="connsiteX5" fmla="*/ 0 w 272825"/>
                  <a:gd name="connsiteY5" fmla="*/ 0 h 3776662"/>
                  <a:gd name="connsiteX0" fmla="*/ 0 w 272825"/>
                  <a:gd name="connsiteY0" fmla="*/ 0 h 3776662"/>
                  <a:gd name="connsiteX1" fmla="*/ 272825 w 272825"/>
                  <a:gd name="connsiteY1" fmla="*/ 0 h 3776662"/>
                  <a:gd name="connsiteX2" fmla="*/ 272825 w 272825"/>
                  <a:gd name="connsiteY2" fmla="*/ 3776662 h 3776662"/>
                  <a:gd name="connsiteX3" fmla="*/ 57151 w 272825"/>
                  <a:gd name="connsiteY3" fmla="*/ 3776661 h 3776662"/>
                  <a:gd name="connsiteX4" fmla="*/ 0 w 272825"/>
                  <a:gd name="connsiteY4" fmla="*/ 3776662 h 3776662"/>
                  <a:gd name="connsiteX5" fmla="*/ 1 w 272825"/>
                  <a:gd name="connsiteY5" fmla="*/ 3609974 h 3776662"/>
                  <a:gd name="connsiteX6" fmla="*/ 0 w 272825"/>
                  <a:gd name="connsiteY6" fmla="*/ 0 h 3776662"/>
                  <a:gd name="connsiteX0" fmla="*/ 0 w 272825"/>
                  <a:gd name="connsiteY0" fmla="*/ 0 h 3776662"/>
                  <a:gd name="connsiteX1" fmla="*/ 272825 w 272825"/>
                  <a:gd name="connsiteY1" fmla="*/ 0 h 3776662"/>
                  <a:gd name="connsiteX2" fmla="*/ 272825 w 272825"/>
                  <a:gd name="connsiteY2" fmla="*/ 3776662 h 3776662"/>
                  <a:gd name="connsiteX3" fmla="*/ 166689 w 272825"/>
                  <a:gd name="connsiteY3" fmla="*/ 3776661 h 3776662"/>
                  <a:gd name="connsiteX4" fmla="*/ 57151 w 272825"/>
                  <a:gd name="connsiteY4" fmla="*/ 3776661 h 3776662"/>
                  <a:gd name="connsiteX5" fmla="*/ 0 w 272825"/>
                  <a:gd name="connsiteY5" fmla="*/ 3776662 h 3776662"/>
                  <a:gd name="connsiteX6" fmla="*/ 1 w 272825"/>
                  <a:gd name="connsiteY6" fmla="*/ 3609974 h 3776662"/>
                  <a:gd name="connsiteX7" fmla="*/ 0 w 272825"/>
                  <a:gd name="connsiteY7" fmla="*/ 0 h 3776662"/>
                  <a:gd name="connsiteX0" fmla="*/ 0 w 272825"/>
                  <a:gd name="connsiteY0" fmla="*/ 0 h 3776662"/>
                  <a:gd name="connsiteX1" fmla="*/ 272825 w 272825"/>
                  <a:gd name="connsiteY1" fmla="*/ 0 h 3776662"/>
                  <a:gd name="connsiteX2" fmla="*/ 272825 w 272825"/>
                  <a:gd name="connsiteY2" fmla="*/ 3776662 h 3776662"/>
                  <a:gd name="connsiteX3" fmla="*/ 166689 w 272825"/>
                  <a:gd name="connsiteY3" fmla="*/ 3776661 h 3776662"/>
                  <a:gd name="connsiteX4" fmla="*/ 107157 w 272825"/>
                  <a:gd name="connsiteY4" fmla="*/ 3774280 h 3776662"/>
                  <a:gd name="connsiteX5" fmla="*/ 57151 w 272825"/>
                  <a:gd name="connsiteY5" fmla="*/ 3776661 h 3776662"/>
                  <a:gd name="connsiteX6" fmla="*/ 0 w 272825"/>
                  <a:gd name="connsiteY6" fmla="*/ 3776662 h 3776662"/>
                  <a:gd name="connsiteX7" fmla="*/ 1 w 272825"/>
                  <a:gd name="connsiteY7" fmla="*/ 3609974 h 3776662"/>
                  <a:gd name="connsiteX8" fmla="*/ 0 w 272825"/>
                  <a:gd name="connsiteY8" fmla="*/ 0 h 3776662"/>
                  <a:gd name="connsiteX0" fmla="*/ 0 w 272825"/>
                  <a:gd name="connsiteY0" fmla="*/ 0 h 3776662"/>
                  <a:gd name="connsiteX1" fmla="*/ 272825 w 272825"/>
                  <a:gd name="connsiteY1" fmla="*/ 0 h 3776662"/>
                  <a:gd name="connsiteX2" fmla="*/ 272825 w 272825"/>
                  <a:gd name="connsiteY2" fmla="*/ 3776662 h 3776662"/>
                  <a:gd name="connsiteX3" fmla="*/ 221457 w 272825"/>
                  <a:gd name="connsiteY3" fmla="*/ 3774280 h 3776662"/>
                  <a:gd name="connsiteX4" fmla="*/ 166689 w 272825"/>
                  <a:gd name="connsiteY4" fmla="*/ 3776661 h 3776662"/>
                  <a:gd name="connsiteX5" fmla="*/ 107157 w 272825"/>
                  <a:gd name="connsiteY5" fmla="*/ 3774280 h 3776662"/>
                  <a:gd name="connsiteX6" fmla="*/ 57151 w 272825"/>
                  <a:gd name="connsiteY6" fmla="*/ 3776661 h 3776662"/>
                  <a:gd name="connsiteX7" fmla="*/ 0 w 272825"/>
                  <a:gd name="connsiteY7" fmla="*/ 3776662 h 3776662"/>
                  <a:gd name="connsiteX8" fmla="*/ 1 w 272825"/>
                  <a:gd name="connsiteY8" fmla="*/ 3609974 h 3776662"/>
                  <a:gd name="connsiteX9" fmla="*/ 0 w 272825"/>
                  <a:gd name="connsiteY9" fmla="*/ 0 h 3776662"/>
                  <a:gd name="connsiteX0" fmla="*/ 0 w 272825"/>
                  <a:gd name="connsiteY0" fmla="*/ 0 h 3776662"/>
                  <a:gd name="connsiteX1" fmla="*/ 272825 w 272825"/>
                  <a:gd name="connsiteY1" fmla="*/ 0 h 3776662"/>
                  <a:gd name="connsiteX2" fmla="*/ 272825 w 272825"/>
                  <a:gd name="connsiteY2" fmla="*/ 3776662 h 3776662"/>
                  <a:gd name="connsiteX3" fmla="*/ 252414 w 272825"/>
                  <a:gd name="connsiteY3" fmla="*/ 3776661 h 3776662"/>
                  <a:gd name="connsiteX4" fmla="*/ 221457 w 272825"/>
                  <a:gd name="connsiteY4" fmla="*/ 3774280 h 3776662"/>
                  <a:gd name="connsiteX5" fmla="*/ 166689 w 272825"/>
                  <a:gd name="connsiteY5" fmla="*/ 3776661 h 3776662"/>
                  <a:gd name="connsiteX6" fmla="*/ 107157 w 272825"/>
                  <a:gd name="connsiteY6" fmla="*/ 3774280 h 3776662"/>
                  <a:gd name="connsiteX7" fmla="*/ 57151 w 272825"/>
                  <a:gd name="connsiteY7" fmla="*/ 3776661 h 3776662"/>
                  <a:gd name="connsiteX8" fmla="*/ 0 w 272825"/>
                  <a:gd name="connsiteY8" fmla="*/ 3776662 h 3776662"/>
                  <a:gd name="connsiteX9" fmla="*/ 1 w 272825"/>
                  <a:gd name="connsiteY9" fmla="*/ 3609974 h 3776662"/>
                  <a:gd name="connsiteX10" fmla="*/ 0 w 272825"/>
                  <a:gd name="connsiteY10" fmla="*/ 0 h 3776662"/>
                  <a:gd name="connsiteX0" fmla="*/ 0 w 273845"/>
                  <a:gd name="connsiteY0" fmla="*/ 0 h 3776662"/>
                  <a:gd name="connsiteX1" fmla="*/ 272825 w 273845"/>
                  <a:gd name="connsiteY1" fmla="*/ 0 h 3776662"/>
                  <a:gd name="connsiteX2" fmla="*/ 273845 w 273845"/>
                  <a:gd name="connsiteY2" fmla="*/ 3581399 h 3776662"/>
                  <a:gd name="connsiteX3" fmla="*/ 272825 w 273845"/>
                  <a:gd name="connsiteY3" fmla="*/ 3776662 h 3776662"/>
                  <a:gd name="connsiteX4" fmla="*/ 252414 w 273845"/>
                  <a:gd name="connsiteY4" fmla="*/ 3776661 h 3776662"/>
                  <a:gd name="connsiteX5" fmla="*/ 221457 w 273845"/>
                  <a:gd name="connsiteY5" fmla="*/ 3774280 h 3776662"/>
                  <a:gd name="connsiteX6" fmla="*/ 166689 w 273845"/>
                  <a:gd name="connsiteY6" fmla="*/ 3776661 h 3776662"/>
                  <a:gd name="connsiteX7" fmla="*/ 107157 w 273845"/>
                  <a:gd name="connsiteY7" fmla="*/ 3774280 h 3776662"/>
                  <a:gd name="connsiteX8" fmla="*/ 57151 w 273845"/>
                  <a:gd name="connsiteY8" fmla="*/ 3776661 h 3776662"/>
                  <a:gd name="connsiteX9" fmla="*/ 0 w 273845"/>
                  <a:gd name="connsiteY9" fmla="*/ 3776662 h 3776662"/>
                  <a:gd name="connsiteX10" fmla="*/ 1 w 273845"/>
                  <a:gd name="connsiteY10" fmla="*/ 3609974 h 3776662"/>
                  <a:gd name="connsiteX11" fmla="*/ 0 w 273845"/>
                  <a:gd name="connsiteY11" fmla="*/ 0 h 3776662"/>
                  <a:gd name="connsiteX0" fmla="*/ 0 w 273845"/>
                  <a:gd name="connsiteY0" fmla="*/ 0 h 3776662"/>
                  <a:gd name="connsiteX1" fmla="*/ 272825 w 273845"/>
                  <a:gd name="connsiteY1" fmla="*/ 0 h 3776662"/>
                  <a:gd name="connsiteX2" fmla="*/ 273845 w 273845"/>
                  <a:gd name="connsiteY2" fmla="*/ 3581399 h 3776662"/>
                  <a:gd name="connsiteX3" fmla="*/ 252414 w 273845"/>
                  <a:gd name="connsiteY3" fmla="*/ 3776661 h 3776662"/>
                  <a:gd name="connsiteX4" fmla="*/ 221457 w 273845"/>
                  <a:gd name="connsiteY4" fmla="*/ 3774280 h 3776662"/>
                  <a:gd name="connsiteX5" fmla="*/ 166689 w 273845"/>
                  <a:gd name="connsiteY5" fmla="*/ 3776661 h 3776662"/>
                  <a:gd name="connsiteX6" fmla="*/ 107157 w 273845"/>
                  <a:gd name="connsiteY6" fmla="*/ 3774280 h 3776662"/>
                  <a:gd name="connsiteX7" fmla="*/ 57151 w 273845"/>
                  <a:gd name="connsiteY7" fmla="*/ 3776661 h 3776662"/>
                  <a:gd name="connsiteX8" fmla="*/ 0 w 273845"/>
                  <a:gd name="connsiteY8" fmla="*/ 3776662 h 3776662"/>
                  <a:gd name="connsiteX9" fmla="*/ 1 w 273845"/>
                  <a:gd name="connsiteY9" fmla="*/ 3609974 h 3776662"/>
                  <a:gd name="connsiteX10" fmla="*/ 0 w 273845"/>
                  <a:gd name="connsiteY10" fmla="*/ 0 h 3776662"/>
                  <a:gd name="connsiteX0" fmla="*/ 0 w 273845"/>
                  <a:gd name="connsiteY0" fmla="*/ 0 h 3776661"/>
                  <a:gd name="connsiteX1" fmla="*/ 272825 w 273845"/>
                  <a:gd name="connsiteY1" fmla="*/ 0 h 3776661"/>
                  <a:gd name="connsiteX2" fmla="*/ 273845 w 273845"/>
                  <a:gd name="connsiteY2" fmla="*/ 3581399 h 3776661"/>
                  <a:gd name="connsiteX3" fmla="*/ 252414 w 273845"/>
                  <a:gd name="connsiteY3" fmla="*/ 3776661 h 3776661"/>
                  <a:gd name="connsiteX4" fmla="*/ 221457 w 273845"/>
                  <a:gd name="connsiteY4" fmla="*/ 3774280 h 3776661"/>
                  <a:gd name="connsiteX5" fmla="*/ 166689 w 273845"/>
                  <a:gd name="connsiteY5" fmla="*/ 3776661 h 3776661"/>
                  <a:gd name="connsiteX6" fmla="*/ 107157 w 273845"/>
                  <a:gd name="connsiteY6" fmla="*/ 3774280 h 3776661"/>
                  <a:gd name="connsiteX7" fmla="*/ 57151 w 273845"/>
                  <a:gd name="connsiteY7" fmla="*/ 3776661 h 3776661"/>
                  <a:gd name="connsiteX8" fmla="*/ 1 w 273845"/>
                  <a:gd name="connsiteY8" fmla="*/ 3609974 h 3776661"/>
                  <a:gd name="connsiteX9" fmla="*/ 0 w 273845"/>
                  <a:gd name="connsiteY9" fmla="*/ 0 h 3776661"/>
                  <a:gd name="connsiteX0" fmla="*/ 0 w 273845"/>
                  <a:gd name="connsiteY0" fmla="*/ 0 h 3776661"/>
                  <a:gd name="connsiteX1" fmla="*/ 272825 w 273845"/>
                  <a:gd name="connsiteY1" fmla="*/ 0 h 3776661"/>
                  <a:gd name="connsiteX2" fmla="*/ 273845 w 273845"/>
                  <a:gd name="connsiteY2" fmla="*/ 3581399 h 3776661"/>
                  <a:gd name="connsiteX3" fmla="*/ 252414 w 273845"/>
                  <a:gd name="connsiteY3" fmla="*/ 3776661 h 3776661"/>
                  <a:gd name="connsiteX4" fmla="*/ 221457 w 273845"/>
                  <a:gd name="connsiteY4" fmla="*/ 3774280 h 3776661"/>
                  <a:gd name="connsiteX5" fmla="*/ 166689 w 273845"/>
                  <a:gd name="connsiteY5" fmla="*/ 3776661 h 3776661"/>
                  <a:gd name="connsiteX6" fmla="*/ 104776 w 273845"/>
                  <a:gd name="connsiteY6" fmla="*/ 3664743 h 3776661"/>
                  <a:gd name="connsiteX7" fmla="*/ 57151 w 273845"/>
                  <a:gd name="connsiteY7" fmla="*/ 3776661 h 3776661"/>
                  <a:gd name="connsiteX8" fmla="*/ 1 w 273845"/>
                  <a:gd name="connsiteY8" fmla="*/ 3609974 h 3776661"/>
                  <a:gd name="connsiteX9" fmla="*/ 0 w 273845"/>
                  <a:gd name="connsiteY9" fmla="*/ 0 h 3776661"/>
                  <a:gd name="connsiteX0" fmla="*/ 0 w 273845"/>
                  <a:gd name="connsiteY0" fmla="*/ 0 h 3776661"/>
                  <a:gd name="connsiteX1" fmla="*/ 272825 w 273845"/>
                  <a:gd name="connsiteY1" fmla="*/ 0 h 3776661"/>
                  <a:gd name="connsiteX2" fmla="*/ 273845 w 273845"/>
                  <a:gd name="connsiteY2" fmla="*/ 3581399 h 3776661"/>
                  <a:gd name="connsiteX3" fmla="*/ 252414 w 273845"/>
                  <a:gd name="connsiteY3" fmla="*/ 3776661 h 3776661"/>
                  <a:gd name="connsiteX4" fmla="*/ 221457 w 273845"/>
                  <a:gd name="connsiteY4" fmla="*/ 3774280 h 3776661"/>
                  <a:gd name="connsiteX5" fmla="*/ 166689 w 273845"/>
                  <a:gd name="connsiteY5" fmla="*/ 3776661 h 3776661"/>
                  <a:gd name="connsiteX6" fmla="*/ 104776 w 273845"/>
                  <a:gd name="connsiteY6" fmla="*/ 3664743 h 3776661"/>
                  <a:gd name="connsiteX7" fmla="*/ 57151 w 273845"/>
                  <a:gd name="connsiteY7" fmla="*/ 3750467 h 3776661"/>
                  <a:gd name="connsiteX8" fmla="*/ 1 w 273845"/>
                  <a:gd name="connsiteY8" fmla="*/ 3609974 h 3776661"/>
                  <a:gd name="connsiteX9" fmla="*/ 0 w 273845"/>
                  <a:gd name="connsiteY9" fmla="*/ 0 h 3776661"/>
                  <a:gd name="connsiteX0" fmla="*/ 0 w 273845"/>
                  <a:gd name="connsiteY0" fmla="*/ 0 h 3776661"/>
                  <a:gd name="connsiteX1" fmla="*/ 272825 w 273845"/>
                  <a:gd name="connsiteY1" fmla="*/ 0 h 3776661"/>
                  <a:gd name="connsiteX2" fmla="*/ 273845 w 273845"/>
                  <a:gd name="connsiteY2" fmla="*/ 3581399 h 3776661"/>
                  <a:gd name="connsiteX3" fmla="*/ 252414 w 273845"/>
                  <a:gd name="connsiteY3" fmla="*/ 3776661 h 3776661"/>
                  <a:gd name="connsiteX4" fmla="*/ 228601 w 273845"/>
                  <a:gd name="connsiteY4" fmla="*/ 3629023 h 3776661"/>
                  <a:gd name="connsiteX5" fmla="*/ 166689 w 273845"/>
                  <a:gd name="connsiteY5" fmla="*/ 3776661 h 3776661"/>
                  <a:gd name="connsiteX6" fmla="*/ 104776 w 273845"/>
                  <a:gd name="connsiteY6" fmla="*/ 3664743 h 3776661"/>
                  <a:gd name="connsiteX7" fmla="*/ 57151 w 273845"/>
                  <a:gd name="connsiteY7" fmla="*/ 3750467 h 3776661"/>
                  <a:gd name="connsiteX8" fmla="*/ 1 w 273845"/>
                  <a:gd name="connsiteY8" fmla="*/ 3609974 h 3776661"/>
                  <a:gd name="connsiteX9" fmla="*/ 0 w 273845"/>
                  <a:gd name="connsiteY9" fmla="*/ 0 h 3776661"/>
                  <a:gd name="connsiteX0" fmla="*/ 0 w 273845"/>
                  <a:gd name="connsiteY0" fmla="*/ 0 h 3776661"/>
                  <a:gd name="connsiteX1" fmla="*/ 272825 w 273845"/>
                  <a:gd name="connsiteY1" fmla="*/ 0 h 3776661"/>
                  <a:gd name="connsiteX2" fmla="*/ 273845 w 273845"/>
                  <a:gd name="connsiteY2" fmla="*/ 3581399 h 3776661"/>
                  <a:gd name="connsiteX3" fmla="*/ 250032 w 273845"/>
                  <a:gd name="connsiteY3" fmla="*/ 3695699 h 3776661"/>
                  <a:gd name="connsiteX4" fmla="*/ 228601 w 273845"/>
                  <a:gd name="connsiteY4" fmla="*/ 3629023 h 3776661"/>
                  <a:gd name="connsiteX5" fmla="*/ 166689 w 273845"/>
                  <a:gd name="connsiteY5" fmla="*/ 3776661 h 3776661"/>
                  <a:gd name="connsiteX6" fmla="*/ 104776 w 273845"/>
                  <a:gd name="connsiteY6" fmla="*/ 3664743 h 3776661"/>
                  <a:gd name="connsiteX7" fmla="*/ 57151 w 273845"/>
                  <a:gd name="connsiteY7" fmla="*/ 3750467 h 3776661"/>
                  <a:gd name="connsiteX8" fmla="*/ 1 w 273845"/>
                  <a:gd name="connsiteY8" fmla="*/ 3609974 h 3776661"/>
                  <a:gd name="connsiteX9" fmla="*/ 0 w 273845"/>
                  <a:gd name="connsiteY9" fmla="*/ 0 h 3776661"/>
                  <a:gd name="connsiteX0" fmla="*/ 0 w 273845"/>
                  <a:gd name="connsiteY0" fmla="*/ 0 h 3776661"/>
                  <a:gd name="connsiteX1" fmla="*/ 272825 w 273845"/>
                  <a:gd name="connsiteY1" fmla="*/ 0 h 3776661"/>
                  <a:gd name="connsiteX2" fmla="*/ 273845 w 273845"/>
                  <a:gd name="connsiteY2" fmla="*/ 3581399 h 3776661"/>
                  <a:gd name="connsiteX3" fmla="*/ 247651 w 273845"/>
                  <a:gd name="connsiteY3" fmla="*/ 3702843 h 3776661"/>
                  <a:gd name="connsiteX4" fmla="*/ 228601 w 273845"/>
                  <a:gd name="connsiteY4" fmla="*/ 3629023 h 3776661"/>
                  <a:gd name="connsiteX5" fmla="*/ 166689 w 273845"/>
                  <a:gd name="connsiteY5" fmla="*/ 3776661 h 3776661"/>
                  <a:gd name="connsiteX6" fmla="*/ 104776 w 273845"/>
                  <a:gd name="connsiteY6" fmla="*/ 3664743 h 3776661"/>
                  <a:gd name="connsiteX7" fmla="*/ 57151 w 273845"/>
                  <a:gd name="connsiteY7" fmla="*/ 3750467 h 3776661"/>
                  <a:gd name="connsiteX8" fmla="*/ 1 w 273845"/>
                  <a:gd name="connsiteY8" fmla="*/ 3609974 h 3776661"/>
                  <a:gd name="connsiteX9" fmla="*/ 0 w 273845"/>
                  <a:gd name="connsiteY9" fmla="*/ 0 h 3776661"/>
                  <a:gd name="connsiteX0" fmla="*/ 0 w 273845"/>
                  <a:gd name="connsiteY0" fmla="*/ 0 h 3776661"/>
                  <a:gd name="connsiteX1" fmla="*/ 272825 w 273845"/>
                  <a:gd name="connsiteY1" fmla="*/ 0 h 3776661"/>
                  <a:gd name="connsiteX2" fmla="*/ 273845 w 273845"/>
                  <a:gd name="connsiteY2" fmla="*/ 3581399 h 3776661"/>
                  <a:gd name="connsiteX3" fmla="*/ 247651 w 273845"/>
                  <a:gd name="connsiteY3" fmla="*/ 3702843 h 3776661"/>
                  <a:gd name="connsiteX4" fmla="*/ 228601 w 273845"/>
                  <a:gd name="connsiteY4" fmla="*/ 3629023 h 3776661"/>
                  <a:gd name="connsiteX5" fmla="*/ 166689 w 273845"/>
                  <a:gd name="connsiteY5" fmla="*/ 3776661 h 3776661"/>
                  <a:gd name="connsiteX6" fmla="*/ 104776 w 273845"/>
                  <a:gd name="connsiteY6" fmla="*/ 3664743 h 3776661"/>
                  <a:gd name="connsiteX7" fmla="*/ 57151 w 273845"/>
                  <a:gd name="connsiteY7" fmla="*/ 3750467 h 3776661"/>
                  <a:gd name="connsiteX8" fmla="*/ 1 w 273845"/>
                  <a:gd name="connsiteY8" fmla="*/ 3609974 h 3776661"/>
                  <a:gd name="connsiteX9" fmla="*/ 0 w 273845"/>
                  <a:gd name="connsiteY9" fmla="*/ 0 h 3776661"/>
                  <a:gd name="connsiteX0" fmla="*/ 0 w 273845"/>
                  <a:gd name="connsiteY0" fmla="*/ 0 h 3776661"/>
                  <a:gd name="connsiteX1" fmla="*/ 272825 w 273845"/>
                  <a:gd name="connsiteY1" fmla="*/ 0 h 3776661"/>
                  <a:gd name="connsiteX2" fmla="*/ 273845 w 273845"/>
                  <a:gd name="connsiteY2" fmla="*/ 3581399 h 3776661"/>
                  <a:gd name="connsiteX3" fmla="*/ 247651 w 273845"/>
                  <a:gd name="connsiteY3" fmla="*/ 3702843 h 3776661"/>
                  <a:gd name="connsiteX4" fmla="*/ 228601 w 273845"/>
                  <a:gd name="connsiteY4" fmla="*/ 3629023 h 3776661"/>
                  <a:gd name="connsiteX5" fmla="*/ 166689 w 273845"/>
                  <a:gd name="connsiteY5" fmla="*/ 3776661 h 3776661"/>
                  <a:gd name="connsiteX6" fmla="*/ 104776 w 273845"/>
                  <a:gd name="connsiteY6" fmla="*/ 3664743 h 3776661"/>
                  <a:gd name="connsiteX7" fmla="*/ 57151 w 273845"/>
                  <a:gd name="connsiteY7" fmla="*/ 3750467 h 3776661"/>
                  <a:gd name="connsiteX8" fmla="*/ 1 w 273845"/>
                  <a:gd name="connsiteY8" fmla="*/ 3609974 h 3776661"/>
                  <a:gd name="connsiteX9" fmla="*/ 0 w 273845"/>
                  <a:gd name="connsiteY9" fmla="*/ 0 h 3776661"/>
                  <a:gd name="connsiteX0" fmla="*/ 0 w 273845"/>
                  <a:gd name="connsiteY0" fmla="*/ 0 h 3776661"/>
                  <a:gd name="connsiteX1" fmla="*/ 272825 w 273845"/>
                  <a:gd name="connsiteY1" fmla="*/ 0 h 3776661"/>
                  <a:gd name="connsiteX2" fmla="*/ 273845 w 273845"/>
                  <a:gd name="connsiteY2" fmla="*/ 3581399 h 3776661"/>
                  <a:gd name="connsiteX3" fmla="*/ 247651 w 273845"/>
                  <a:gd name="connsiteY3" fmla="*/ 3702843 h 3776661"/>
                  <a:gd name="connsiteX4" fmla="*/ 228601 w 273845"/>
                  <a:gd name="connsiteY4" fmla="*/ 3629023 h 3776661"/>
                  <a:gd name="connsiteX5" fmla="*/ 166689 w 273845"/>
                  <a:gd name="connsiteY5" fmla="*/ 3776661 h 3776661"/>
                  <a:gd name="connsiteX6" fmla="*/ 104776 w 273845"/>
                  <a:gd name="connsiteY6" fmla="*/ 3664743 h 3776661"/>
                  <a:gd name="connsiteX7" fmla="*/ 57151 w 273845"/>
                  <a:gd name="connsiteY7" fmla="*/ 3750467 h 3776661"/>
                  <a:gd name="connsiteX8" fmla="*/ 1 w 273845"/>
                  <a:gd name="connsiteY8" fmla="*/ 3609974 h 3776661"/>
                  <a:gd name="connsiteX9" fmla="*/ 0 w 273845"/>
                  <a:gd name="connsiteY9" fmla="*/ 0 h 3776661"/>
                  <a:gd name="connsiteX0" fmla="*/ 0 w 273845"/>
                  <a:gd name="connsiteY0" fmla="*/ 0 h 3776661"/>
                  <a:gd name="connsiteX1" fmla="*/ 272825 w 273845"/>
                  <a:gd name="connsiteY1" fmla="*/ 0 h 3776661"/>
                  <a:gd name="connsiteX2" fmla="*/ 273845 w 273845"/>
                  <a:gd name="connsiteY2" fmla="*/ 3581399 h 3776661"/>
                  <a:gd name="connsiteX3" fmla="*/ 247651 w 273845"/>
                  <a:gd name="connsiteY3" fmla="*/ 3702843 h 3776661"/>
                  <a:gd name="connsiteX4" fmla="*/ 228601 w 273845"/>
                  <a:gd name="connsiteY4" fmla="*/ 3629023 h 3776661"/>
                  <a:gd name="connsiteX5" fmla="*/ 166689 w 273845"/>
                  <a:gd name="connsiteY5" fmla="*/ 3776661 h 3776661"/>
                  <a:gd name="connsiteX6" fmla="*/ 104776 w 273845"/>
                  <a:gd name="connsiteY6" fmla="*/ 3664743 h 3776661"/>
                  <a:gd name="connsiteX7" fmla="*/ 57151 w 273845"/>
                  <a:gd name="connsiteY7" fmla="*/ 3750467 h 3776661"/>
                  <a:gd name="connsiteX8" fmla="*/ 1 w 273845"/>
                  <a:gd name="connsiteY8" fmla="*/ 3609974 h 3776661"/>
                  <a:gd name="connsiteX9" fmla="*/ 0 w 273845"/>
                  <a:gd name="connsiteY9" fmla="*/ 0 h 3776661"/>
                  <a:gd name="connsiteX0" fmla="*/ 0 w 273845"/>
                  <a:gd name="connsiteY0" fmla="*/ 0 h 3776661"/>
                  <a:gd name="connsiteX1" fmla="*/ 272825 w 273845"/>
                  <a:gd name="connsiteY1" fmla="*/ 0 h 3776661"/>
                  <a:gd name="connsiteX2" fmla="*/ 273845 w 273845"/>
                  <a:gd name="connsiteY2" fmla="*/ 3581399 h 3776661"/>
                  <a:gd name="connsiteX3" fmla="*/ 247651 w 273845"/>
                  <a:gd name="connsiteY3" fmla="*/ 3702843 h 3776661"/>
                  <a:gd name="connsiteX4" fmla="*/ 228601 w 273845"/>
                  <a:gd name="connsiteY4" fmla="*/ 3629023 h 3776661"/>
                  <a:gd name="connsiteX5" fmla="*/ 166689 w 273845"/>
                  <a:gd name="connsiteY5" fmla="*/ 3776661 h 3776661"/>
                  <a:gd name="connsiteX6" fmla="*/ 104776 w 273845"/>
                  <a:gd name="connsiteY6" fmla="*/ 3664743 h 3776661"/>
                  <a:gd name="connsiteX7" fmla="*/ 57151 w 273845"/>
                  <a:gd name="connsiteY7" fmla="*/ 3750467 h 3776661"/>
                  <a:gd name="connsiteX8" fmla="*/ 1 w 273845"/>
                  <a:gd name="connsiteY8" fmla="*/ 3609974 h 3776661"/>
                  <a:gd name="connsiteX9" fmla="*/ 0 w 273845"/>
                  <a:gd name="connsiteY9" fmla="*/ 0 h 3776661"/>
                  <a:gd name="connsiteX0" fmla="*/ 0 w 273845"/>
                  <a:gd name="connsiteY0" fmla="*/ 0 h 3776887"/>
                  <a:gd name="connsiteX1" fmla="*/ 272825 w 273845"/>
                  <a:gd name="connsiteY1" fmla="*/ 0 h 3776887"/>
                  <a:gd name="connsiteX2" fmla="*/ 273845 w 273845"/>
                  <a:gd name="connsiteY2" fmla="*/ 3581399 h 3776887"/>
                  <a:gd name="connsiteX3" fmla="*/ 247651 w 273845"/>
                  <a:gd name="connsiteY3" fmla="*/ 3702843 h 3776887"/>
                  <a:gd name="connsiteX4" fmla="*/ 228601 w 273845"/>
                  <a:gd name="connsiteY4" fmla="*/ 3629023 h 3776887"/>
                  <a:gd name="connsiteX5" fmla="*/ 166689 w 273845"/>
                  <a:gd name="connsiteY5" fmla="*/ 3776661 h 3776887"/>
                  <a:gd name="connsiteX6" fmla="*/ 104776 w 273845"/>
                  <a:gd name="connsiteY6" fmla="*/ 3664743 h 3776887"/>
                  <a:gd name="connsiteX7" fmla="*/ 57151 w 273845"/>
                  <a:gd name="connsiteY7" fmla="*/ 3750467 h 3776887"/>
                  <a:gd name="connsiteX8" fmla="*/ 1 w 273845"/>
                  <a:gd name="connsiteY8" fmla="*/ 3609974 h 3776887"/>
                  <a:gd name="connsiteX9" fmla="*/ 0 w 273845"/>
                  <a:gd name="connsiteY9" fmla="*/ 0 h 3776887"/>
                  <a:gd name="connsiteX0" fmla="*/ 0 w 273845"/>
                  <a:gd name="connsiteY0" fmla="*/ 0 h 3776887"/>
                  <a:gd name="connsiteX1" fmla="*/ 272825 w 273845"/>
                  <a:gd name="connsiteY1" fmla="*/ 0 h 3776887"/>
                  <a:gd name="connsiteX2" fmla="*/ 273845 w 273845"/>
                  <a:gd name="connsiteY2" fmla="*/ 3581399 h 3776887"/>
                  <a:gd name="connsiteX3" fmla="*/ 247651 w 273845"/>
                  <a:gd name="connsiteY3" fmla="*/ 3702843 h 3776887"/>
                  <a:gd name="connsiteX4" fmla="*/ 228601 w 273845"/>
                  <a:gd name="connsiteY4" fmla="*/ 3629023 h 3776887"/>
                  <a:gd name="connsiteX5" fmla="*/ 166689 w 273845"/>
                  <a:gd name="connsiteY5" fmla="*/ 3776661 h 3776887"/>
                  <a:gd name="connsiteX6" fmla="*/ 104776 w 273845"/>
                  <a:gd name="connsiteY6" fmla="*/ 3664743 h 3776887"/>
                  <a:gd name="connsiteX7" fmla="*/ 57151 w 273845"/>
                  <a:gd name="connsiteY7" fmla="*/ 3750467 h 3776887"/>
                  <a:gd name="connsiteX8" fmla="*/ 1 w 273845"/>
                  <a:gd name="connsiteY8" fmla="*/ 3609974 h 3776887"/>
                  <a:gd name="connsiteX9" fmla="*/ 0 w 273845"/>
                  <a:gd name="connsiteY9" fmla="*/ 0 h 3776887"/>
                  <a:gd name="connsiteX0" fmla="*/ 0 w 273845"/>
                  <a:gd name="connsiteY0" fmla="*/ 0 h 3776887"/>
                  <a:gd name="connsiteX1" fmla="*/ 272825 w 273845"/>
                  <a:gd name="connsiteY1" fmla="*/ 0 h 3776887"/>
                  <a:gd name="connsiteX2" fmla="*/ 273845 w 273845"/>
                  <a:gd name="connsiteY2" fmla="*/ 3581399 h 3776887"/>
                  <a:gd name="connsiteX3" fmla="*/ 247651 w 273845"/>
                  <a:gd name="connsiteY3" fmla="*/ 3702843 h 3776887"/>
                  <a:gd name="connsiteX4" fmla="*/ 228601 w 273845"/>
                  <a:gd name="connsiteY4" fmla="*/ 3629023 h 3776887"/>
                  <a:gd name="connsiteX5" fmla="*/ 166689 w 273845"/>
                  <a:gd name="connsiteY5" fmla="*/ 3776661 h 3776887"/>
                  <a:gd name="connsiteX6" fmla="*/ 104776 w 273845"/>
                  <a:gd name="connsiteY6" fmla="*/ 3664743 h 3776887"/>
                  <a:gd name="connsiteX7" fmla="*/ 57151 w 273845"/>
                  <a:gd name="connsiteY7" fmla="*/ 3750467 h 3776887"/>
                  <a:gd name="connsiteX8" fmla="*/ 1 w 273845"/>
                  <a:gd name="connsiteY8" fmla="*/ 3609974 h 3776887"/>
                  <a:gd name="connsiteX9" fmla="*/ 0 w 273845"/>
                  <a:gd name="connsiteY9" fmla="*/ 0 h 3776887"/>
                  <a:gd name="connsiteX0" fmla="*/ 0 w 273845"/>
                  <a:gd name="connsiteY0" fmla="*/ 0 h 3776859"/>
                  <a:gd name="connsiteX1" fmla="*/ 272825 w 273845"/>
                  <a:gd name="connsiteY1" fmla="*/ 0 h 3776859"/>
                  <a:gd name="connsiteX2" fmla="*/ 273845 w 273845"/>
                  <a:gd name="connsiteY2" fmla="*/ 3581399 h 3776859"/>
                  <a:gd name="connsiteX3" fmla="*/ 247651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47651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94"/>
                  <a:gd name="connsiteY0" fmla="*/ 0 h 3776859"/>
                  <a:gd name="connsiteX1" fmla="*/ 272825 w 273894"/>
                  <a:gd name="connsiteY1" fmla="*/ 0 h 3776859"/>
                  <a:gd name="connsiteX2" fmla="*/ 273845 w 273894"/>
                  <a:gd name="connsiteY2" fmla="*/ 3581399 h 3776859"/>
                  <a:gd name="connsiteX3" fmla="*/ 247651 w 273894"/>
                  <a:gd name="connsiteY3" fmla="*/ 3702843 h 3776859"/>
                  <a:gd name="connsiteX4" fmla="*/ 223839 w 273894"/>
                  <a:gd name="connsiteY4" fmla="*/ 3631404 h 3776859"/>
                  <a:gd name="connsiteX5" fmla="*/ 166689 w 273894"/>
                  <a:gd name="connsiteY5" fmla="*/ 3776661 h 3776859"/>
                  <a:gd name="connsiteX6" fmla="*/ 104776 w 273894"/>
                  <a:gd name="connsiteY6" fmla="*/ 3664743 h 3776859"/>
                  <a:gd name="connsiteX7" fmla="*/ 57151 w 273894"/>
                  <a:gd name="connsiteY7" fmla="*/ 3750467 h 3776859"/>
                  <a:gd name="connsiteX8" fmla="*/ 1 w 273894"/>
                  <a:gd name="connsiteY8" fmla="*/ 3609974 h 3776859"/>
                  <a:gd name="connsiteX9" fmla="*/ 0 w 273894"/>
                  <a:gd name="connsiteY9" fmla="*/ 0 h 3776859"/>
                  <a:gd name="connsiteX0" fmla="*/ 0 w 273894"/>
                  <a:gd name="connsiteY0" fmla="*/ 0 h 3776859"/>
                  <a:gd name="connsiteX1" fmla="*/ 272825 w 273894"/>
                  <a:gd name="connsiteY1" fmla="*/ 0 h 3776859"/>
                  <a:gd name="connsiteX2" fmla="*/ 273845 w 273894"/>
                  <a:gd name="connsiteY2" fmla="*/ 3581399 h 3776859"/>
                  <a:gd name="connsiteX3" fmla="*/ 247651 w 273894"/>
                  <a:gd name="connsiteY3" fmla="*/ 3702843 h 3776859"/>
                  <a:gd name="connsiteX4" fmla="*/ 223839 w 273894"/>
                  <a:gd name="connsiteY4" fmla="*/ 3631404 h 3776859"/>
                  <a:gd name="connsiteX5" fmla="*/ 166689 w 273894"/>
                  <a:gd name="connsiteY5" fmla="*/ 3776661 h 3776859"/>
                  <a:gd name="connsiteX6" fmla="*/ 104776 w 273894"/>
                  <a:gd name="connsiteY6" fmla="*/ 3664743 h 3776859"/>
                  <a:gd name="connsiteX7" fmla="*/ 57151 w 273894"/>
                  <a:gd name="connsiteY7" fmla="*/ 3750467 h 3776859"/>
                  <a:gd name="connsiteX8" fmla="*/ 1 w 273894"/>
                  <a:gd name="connsiteY8" fmla="*/ 3609974 h 3776859"/>
                  <a:gd name="connsiteX9" fmla="*/ 0 w 273894"/>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47651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52414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52414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45270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45270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45270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45270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45270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45270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45270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45270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3845" h="3776859">
                    <a:moveTo>
                      <a:pt x="0" y="0"/>
                    </a:moveTo>
                    <a:lnTo>
                      <a:pt x="272825" y="0"/>
                    </a:lnTo>
                    <a:lnTo>
                      <a:pt x="273845" y="3581399"/>
                    </a:lnTo>
                    <a:cubicBezTo>
                      <a:pt x="269876" y="3659980"/>
                      <a:pt x="258763" y="3688555"/>
                      <a:pt x="245270" y="3702843"/>
                    </a:cubicBezTo>
                    <a:cubicBezTo>
                      <a:pt x="228204" y="3675061"/>
                      <a:pt x="236936" y="3619101"/>
                      <a:pt x="223839" y="3631404"/>
                    </a:cubicBezTo>
                    <a:cubicBezTo>
                      <a:pt x="210742" y="3643707"/>
                      <a:pt x="186533" y="3771105"/>
                      <a:pt x="166689" y="3776661"/>
                    </a:cubicBezTo>
                    <a:cubicBezTo>
                      <a:pt x="146845" y="3782217"/>
                      <a:pt x="123032" y="3669109"/>
                      <a:pt x="104776" y="3664743"/>
                    </a:cubicBezTo>
                    <a:cubicBezTo>
                      <a:pt x="86520" y="3660377"/>
                      <a:pt x="74614" y="3759595"/>
                      <a:pt x="57151" y="3750467"/>
                    </a:cubicBezTo>
                    <a:cubicBezTo>
                      <a:pt x="28576" y="3725068"/>
                      <a:pt x="9527" y="3661568"/>
                      <a:pt x="1" y="3609974"/>
                    </a:cubicBezTo>
                    <a:cubicBezTo>
                      <a:pt x="1" y="2406649"/>
                      <a:pt x="0" y="1203325"/>
                      <a:pt x="0" y="0"/>
                    </a:cubicBezTo>
                    <a:close/>
                  </a:path>
                </a:pathLst>
              </a:custGeom>
              <a:gradFill flip="none" rotWithShape="1">
                <a:gsLst>
                  <a:gs pos="83000">
                    <a:srgbClr val="C87B14"/>
                  </a:gs>
                  <a:gs pos="82000">
                    <a:srgbClr val="FF9F0B">
                      <a:lumMod val="90000"/>
                    </a:srgbClr>
                  </a:gs>
                  <a:gs pos="34000">
                    <a:srgbClr val="FEA30A">
                      <a:lumMod val="90000"/>
                    </a:srgbClr>
                  </a:gs>
                  <a:gs pos="0">
                    <a:srgbClr val="B87B00">
                      <a:lumMod val="90000"/>
                      <a:lumOff val="10000"/>
                    </a:srgbClr>
                  </a:gs>
                  <a:gs pos="33000">
                    <a:srgbClr val="BD7C04">
                      <a:lumMod val="100000"/>
                    </a:srgbClr>
                  </a:gs>
                  <a:gs pos="100000">
                    <a:srgbClr val="BC7908"/>
                  </a:gs>
                </a:gsLst>
                <a:lin ang="0" scaled="1"/>
                <a:tileRect/>
              </a:gra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18" name="Rectangle 117"/>
              <p:cNvSpPr/>
              <p:nvPr/>
            </p:nvSpPr>
            <p:spPr>
              <a:xfrm>
                <a:off x="1374774" y="1417118"/>
                <a:ext cx="272825" cy="590550"/>
              </a:xfrm>
              <a:prstGeom prst="rect">
                <a:avLst/>
              </a:prstGeom>
              <a:gradFill flip="none" rotWithShape="1">
                <a:gsLst>
                  <a:gs pos="0">
                    <a:schemeClr val="bg1">
                      <a:lumMod val="75000"/>
                    </a:schemeClr>
                  </a:gs>
                  <a:gs pos="27000">
                    <a:srgbClr val="F2F2F2">
                      <a:lumMod val="0"/>
                      <a:lumOff val="100000"/>
                    </a:srgbClr>
                  </a:gs>
                  <a:gs pos="100000">
                    <a:schemeClr val="bg1">
                      <a:lumMod val="50000"/>
                    </a:schemeClr>
                  </a:gs>
                </a:gsLst>
                <a:lin ang="10800000" scaled="1"/>
                <a:tileRect/>
              </a:gra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19" name="Rectangle 118"/>
              <p:cNvSpPr/>
              <p:nvPr/>
            </p:nvSpPr>
            <p:spPr>
              <a:xfrm>
                <a:off x="1404710" y="1213680"/>
                <a:ext cx="212954" cy="203438"/>
              </a:xfrm>
              <a:prstGeom prst="rect">
                <a:avLst/>
              </a:prstGeom>
              <a:gradFill flip="none" rotWithShape="1">
                <a:gsLst>
                  <a:gs pos="16000">
                    <a:srgbClr val="B24349"/>
                  </a:gs>
                  <a:gs pos="52000">
                    <a:srgbClr val="FFB3C7">
                      <a:lumMod val="84000"/>
                    </a:srgbClr>
                  </a:gs>
                  <a:gs pos="100000">
                    <a:srgbClr val="CC7190">
                      <a:lumMod val="84000"/>
                    </a:srgbClr>
                  </a:gs>
                </a:gsLst>
                <a:lin ang="0" scaled="1"/>
                <a:tileRect/>
              </a:gra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20" name="Freeform 119"/>
              <p:cNvSpPr/>
              <p:nvPr/>
            </p:nvSpPr>
            <p:spPr>
              <a:xfrm rot="5400000">
                <a:off x="1396885" y="5864714"/>
                <a:ext cx="228600" cy="73152"/>
              </a:xfrm>
              <a:custGeom>
                <a:avLst/>
                <a:gdLst>
                  <a:gd name="connsiteX0" fmla="*/ 0 w 226544"/>
                  <a:gd name="connsiteY0" fmla="*/ 35306 h 70612"/>
                  <a:gd name="connsiteX1" fmla="*/ 27685 w 226544"/>
                  <a:gd name="connsiteY1" fmla="*/ 0 h 70612"/>
                  <a:gd name="connsiteX2" fmla="*/ 226544 w 226544"/>
                  <a:gd name="connsiteY2" fmla="*/ 35306 h 70612"/>
                  <a:gd name="connsiteX3" fmla="*/ 27685 w 226544"/>
                  <a:gd name="connsiteY3" fmla="*/ 70612 h 70612"/>
                  <a:gd name="connsiteX0" fmla="*/ 0 w 226544"/>
                  <a:gd name="connsiteY0" fmla="*/ 35306 h 70612"/>
                  <a:gd name="connsiteX1" fmla="*/ 27685 w 226544"/>
                  <a:gd name="connsiteY1" fmla="*/ 0 h 70612"/>
                  <a:gd name="connsiteX2" fmla="*/ 226544 w 226544"/>
                  <a:gd name="connsiteY2" fmla="*/ 35306 h 70612"/>
                  <a:gd name="connsiteX3" fmla="*/ 27685 w 226544"/>
                  <a:gd name="connsiteY3" fmla="*/ 70612 h 70612"/>
                  <a:gd name="connsiteX4" fmla="*/ 0 w 226544"/>
                  <a:gd name="connsiteY4" fmla="*/ 35306 h 70612"/>
                  <a:gd name="connsiteX0" fmla="*/ 0 w 226544"/>
                  <a:gd name="connsiteY0" fmla="*/ 35306 h 70612"/>
                  <a:gd name="connsiteX1" fmla="*/ 27685 w 226544"/>
                  <a:gd name="connsiteY1" fmla="*/ 0 h 70612"/>
                  <a:gd name="connsiteX2" fmla="*/ 226544 w 226544"/>
                  <a:gd name="connsiteY2" fmla="*/ 35306 h 70612"/>
                  <a:gd name="connsiteX3" fmla="*/ 27685 w 226544"/>
                  <a:gd name="connsiteY3" fmla="*/ 70612 h 70612"/>
                  <a:gd name="connsiteX4" fmla="*/ 0 w 226544"/>
                  <a:gd name="connsiteY4" fmla="*/ 35306 h 70612"/>
                  <a:gd name="connsiteX0" fmla="*/ 0 w 226544"/>
                  <a:gd name="connsiteY0" fmla="*/ 35306 h 70612"/>
                  <a:gd name="connsiteX1" fmla="*/ 27685 w 226544"/>
                  <a:gd name="connsiteY1" fmla="*/ 0 h 70612"/>
                  <a:gd name="connsiteX2" fmla="*/ 226544 w 226544"/>
                  <a:gd name="connsiteY2" fmla="*/ 35306 h 70612"/>
                  <a:gd name="connsiteX3" fmla="*/ 27685 w 226544"/>
                  <a:gd name="connsiteY3" fmla="*/ 70612 h 70612"/>
                  <a:gd name="connsiteX4" fmla="*/ 0 w 226544"/>
                  <a:gd name="connsiteY4" fmla="*/ 35306 h 70612"/>
                  <a:gd name="connsiteX0" fmla="*/ 0 w 226544"/>
                  <a:gd name="connsiteY0" fmla="*/ 35306 h 70612"/>
                  <a:gd name="connsiteX1" fmla="*/ 27685 w 226544"/>
                  <a:gd name="connsiteY1" fmla="*/ 0 h 70612"/>
                  <a:gd name="connsiteX2" fmla="*/ 226544 w 226544"/>
                  <a:gd name="connsiteY2" fmla="*/ 35306 h 70612"/>
                  <a:gd name="connsiteX3" fmla="*/ 27685 w 226544"/>
                  <a:gd name="connsiteY3" fmla="*/ 70612 h 70612"/>
                  <a:gd name="connsiteX4" fmla="*/ 0 w 226544"/>
                  <a:gd name="connsiteY4" fmla="*/ 35306 h 70612"/>
                  <a:gd name="connsiteX0" fmla="*/ 0 w 226544"/>
                  <a:gd name="connsiteY0" fmla="*/ 35306 h 70612"/>
                  <a:gd name="connsiteX1" fmla="*/ 27685 w 226544"/>
                  <a:gd name="connsiteY1" fmla="*/ 0 h 70612"/>
                  <a:gd name="connsiteX2" fmla="*/ 226544 w 226544"/>
                  <a:gd name="connsiteY2" fmla="*/ 35306 h 70612"/>
                  <a:gd name="connsiteX3" fmla="*/ 27685 w 226544"/>
                  <a:gd name="connsiteY3" fmla="*/ 70612 h 70612"/>
                  <a:gd name="connsiteX4" fmla="*/ 0 w 226544"/>
                  <a:gd name="connsiteY4" fmla="*/ 35306 h 70612"/>
                  <a:gd name="connsiteX0" fmla="*/ 0 w 226544"/>
                  <a:gd name="connsiteY0" fmla="*/ 35306 h 70612"/>
                  <a:gd name="connsiteX1" fmla="*/ 27685 w 226544"/>
                  <a:gd name="connsiteY1" fmla="*/ 0 h 70612"/>
                  <a:gd name="connsiteX2" fmla="*/ 226544 w 226544"/>
                  <a:gd name="connsiteY2" fmla="*/ 35306 h 70612"/>
                  <a:gd name="connsiteX3" fmla="*/ 27685 w 226544"/>
                  <a:gd name="connsiteY3" fmla="*/ 70612 h 70612"/>
                  <a:gd name="connsiteX4" fmla="*/ 0 w 226544"/>
                  <a:gd name="connsiteY4" fmla="*/ 35306 h 70612"/>
                  <a:gd name="connsiteX0" fmla="*/ 0 w 226544"/>
                  <a:gd name="connsiteY0" fmla="*/ 35306 h 70612"/>
                  <a:gd name="connsiteX1" fmla="*/ 27685 w 226544"/>
                  <a:gd name="connsiteY1" fmla="*/ 0 h 70612"/>
                  <a:gd name="connsiteX2" fmla="*/ 226544 w 226544"/>
                  <a:gd name="connsiteY2" fmla="*/ 35306 h 70612"/>
                  <a:gd name="connsiteX3" fmla="*/ 27685 w 226544"/>
                  <a:gd name="connsiteY3" fmla="*/ 70612 h 70612"/>
                  <a:gd name="connsiteX4" fmla="*/ 0 w 226544"/>
                  <a:gd name="connsiteY4" fmla="*/ 35306 h 70612"/>
                  <a:gd name="connsiteX0" fmla="*/ 0 w 226544"/>
                  <a:gd name="connsiteY0" fmla="*/ 35306 h 70612"/>
                  <a:gd name="connsiteX1" fmla="*/ 27685 w 226544"/>
                  <a:gd name="connsiteY1" fmla="*/ 0 h 70612"/>
                  <a:gd name="connsiteX2" fmla="*/ 226544 w 226544"/>
                  <a:gd name="connsiteY2" fmla="*/ 35306 h 70612"/>
                  <a:gd name="connsiteX3" fmla="*/ 27685 w 226544"/>
                  <a:gd name="connsiteY3" fmla="*/ 70612 h 70612"/>
                  <a:gd name="connsiteX4" fmla="*/ 0 w 226544"/>
                  <a:gd name="connsiteY4" fmla="*/ 35306 h 70612"/>
                  <a:gd name="connsiteX0" fmla="*/ 0 w 226544"/>
                  <a:gd name="connsiteY0" fmla="*/ 35306 h 70612"/>
                  <a:gd name="connsiteX1" fmla="*/ 27685 w 226544"/>
                  <a:gd name="connsiteY1" fmla="*/ 0 h 70612"/>
                  <a:gd name="connsiteX2" fmla="*/ 226544 w 226544"/>
                  <a:gd name="connsiteY2" fmla="*/ 35306 h 70612"/>
                  <a:gd name="connsiteX3" fmla="*/ 27685 w 226544"/>
                  <a:gd name="connsiteY3" fmla="*/ 70612 h 70612"/>
                  <a:gd name="connsiteX4" fmla="*/ 0 w 226544"/>
                  <a:gd name="connsiteY4" fmla="*/ 35306 h 706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544" h="70612">
                    <a:moveTo>
                      <a:pt x="0" y="35306"/>
                    </a:moveTo>
                    <a:cubicBezTo>
                      <a:pt x="1521" y="15316"/>
                      <a:pt x="12805" y="4576"/>
                      <a:pt x="27685" y="0"/>
                    </a:cubicBezTo>
                    <a:lnTo>
                      <a:pt x="226544" y="35306"/>
                    </a:lnTo>
                    <a:lnTo>
                      <a:pt x="27685" y="70612"/>
                    </a:lnTo>
                    <a:cubicBezTo>
                      <a:pt x="11264" y="65009"/>
                      <a:pt x="1007" y="52726"/>
                      <a:pt x="0" y="35306"/>
                    </a:cubicBezTo>
                    <a:close/>
                  </a:path>
                </a:pathLst>
              </a:custGeom>
              <a:solidFill>
                <a:srgbClr val="4C504C"/>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121" name="Straight Connector 120"/>
              <p:cNvCxnSpPr/>
              <p:nvPr/>
            </p:nvCxnSpPr>
            <p:spPr>
              <a:xfrm>
                <a:off x="1374774" y="1486648"/>
                <a:ext cx="274320" cy="0"/>
              </a:xfrm>
              <a:prstGeom prst="line">
                <a:avLst/>
              </a:prstGeom>
              <a:ln>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p:nvCxnSpPr>
            <p:spPr>
              <a:xfrm>
                <a:off x="1374774" y="1562425"/>
                <a:ext cx="274320" cy="0"/>
              </a:xfrm>
              <a:prstGeom prst="line">
                <a:avLst/>
              </a:prstGeom>
              <a:ln>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p:nvCxnSpPr>
            <p:spPr>
              <a:xfrm>
                <a:off x="1374774" y="1638202"/>
                <a:ext cx="274320" cy="0"/>
              </a:xfrm>
              <a:prstGeom prst="line">
                <a:avLst/>
              </a:prstGeom>
              <a:ln>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p:nvCxnSpPr>
            <p:spPr>
              <a:xfrm>
                <a:off x="1374774" y="1713979"/>
                <a:ext cx="274320" cy="0"/>
              </a:xfrm>
              <a:prstGeom prst="line">
                <a:avLst/>
              </a:prstGeom>
              <a:ln>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p:nvCxnSpPr>
            <p:spPr>
              <a:xfrm>
                <a:off x="1374774" y="1789756"/>
                <a:ext cx="274320" cy="0"/>
              </a:xfrm>
              <a:prstGeom prst="line">
                <a:avLst/>
              </a:prstGeom>
              <a:ln>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p:nvCxnSpPr>
            <p:spPr>
              <a:xfrm>
                <a:off x="1374774" y="1865533"/>
                <a:ext cx="274320" cy="0"/>
              </a:xfrm>
              <a:prstGeom prst="line">
                <a:avLst/>
              </a:prstGeom>
              <a:ln>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p:nvCxnSpPr>
            <p:spPr>
              <a:xfrm>
                <a:off x="1374774" y="1941308"/>
                <a:ext cx="274320" cy="0"/>
              </a:xfrm>
              <a:prstGeom prst="line">
                <a:avLst/>
              </a:prstGeom>
              <a:ln>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cxnSp>
        </p:grpSp>
        <p:sp>
          <p:nvSpPr>
            <p:cNvPr id="100" name="Trapezoid 99"/>
            <p:cNvSpPr/>
            <p:nvPr/>
          </p:nvSpPr>
          <p:spPr>
            <a:xfrm rot="16200000">
              <a:off x="1131107" y="3602649"/>
              <a:ext cx="427813" cy="59529"/>
            </a:xfrm>
            <a:prstGeom prst="trapezoid">
              <a:avLst>
                <a:gd name="adj" fmla="val 69837"/>
              </a:avLst>
            </a:prstGeom>
            <a:solidFill>
              <a:schemeClr val="accent2">
                <a:lumMod val="5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01" name="Trapezoid 100"/>
            <p:cNvSpPr/>
            <p:nvPr/>
          </p:nvSpPr>
          <p:spPr>
            <a:xfrm rot="16200000">
              <a:off x="1145196" y="3139224"/>
              <a:ext cx="399634" cy="59529"/>
            </a:xfrm>
            <a:prstGeom prst="trapezoid">
              <a:avLst>
                <a:gd name="adj" fmla="val 69837"/>
              </a:avLst>
            </a:prstGeom>
            <a:solidFill>
              <a:schemeClr val="accent5">
                <a:lumMod val="5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02" name="Trapezoid 101"/>
            <p:cNvSpPr/>
            <p:nvPr/>
          </p:nvSpPr>
          <p:spPr>
            <a:xfrm rot="16200000">
              <a:off x="1120830" y="2739129"/>
              <a:ext cx="434550" cy="45719"/>
            </a:xfrm>
            <a:prstGeom prst="trapezoid">
              <a:avLst>
                <a:gd name="adj" fmla="val 69837"/>
              </a:avLst>
            </a:prstGeom>
            <a:solidFill>
              <a:schemeClr val="accent4">
                <a:lumMod val="5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03" name="Trapezoid 102"/>
            <p:cNvSpPr/>
            <p:nvPr/>
          </p:nvSpPr>
          <p:spPr>
            <a:xfrm rot="16200000">
              <a:off x="1129598" y="2265967"/>
              <a:ext cx="429233" cy="57931"/>
            </a:xfrm>
            <a:prstGeom prst="trapezoid">
              <a:avLst>
                <a:gd name="adj" fmla="val 69837"/>
              </a:avLst>
            </a:prstGeom>
            <a:solidFill>
              <a:schemeClr val="accent3">
                <a:lumMod val="5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04" name="Pentagon 103"/>
            <p:cNvSpPr/>
            <p:nvPr/>
          </p:nvSpPr>
          <p:spPr>
            <a:xfrm>
              <a:off x="1315244" y="2116166"/>
              <a:ext cx="2464886" cy="369466"/>
            </a:xfrm>
            <a:prstGeom prst="homePlate">
              <a:avLst>
                <a:gd name="adj" fmla="val 36274"/>
              </a:avLst>
            </a:prstGeom>
            <a:gradFill flip="none" rotWithShape="1">
              <a:gsLst>
                <a:gs pos="0">
                  <a:schemeClr val="accent3">
                    <a:shade val="30000"/>
                    <a:satMod val="115000"/>
                    <a:lumMod val="80000"/>
                    <a:lumOff val="20000"/>
                  </a:schemeClr>
                </a:gs>
                <a:gs pos="50000">
                  <a:schemeClr val="accent3">
                    <a:shade val="67500"/>
                    <a:satMod val="115000"/>
                    <a:lumMod val="80000"/>
                    <a:lumOff val="20000"/>
                  </a:schemeClr>
                </a:gs>
                <a:gs pos="100000">
                  <a:schemeClr val="accent3">
                    <a:shade val="100000"/>
                    <a:satMod val="115000"/>
                    <a:lumMod val="80000"/>
                    <a:lumOff val="20000"/>
                  </a:schemeClr>
                </a:gs>
              </a:gsLst>
              <a:lin ang="0" scaled="1"/>
              <a:tileRect/>
            </a:gra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05" name="Pentagon 104"/>
            <p:cNvSpPr/>
            <p:nvPr/>
          </p:nvSpPr>
          <p:spPr>
            <a:xfrm>
              <a:off x="1315244" y="2583121"/>
              <a:ext cx="2464885" cy="331528"/>
            </a:xfrm>
            <a:prstGeom prst="homePlate">
              <a:avLst>
                <a:gd name="adj" fmla="val 36274"/>
              </a:avLst>
            </a:prstGeom>
            <a:gradFill flip="none" rotWithShape="1">
              <a:gsLst>
                <a:gs pos="0">
                  <a:schemeClr val="accent4">
                    <a:shade val="30000"/>
                    <a:satMod val="115000"/>
                    <a:lumMod val="80000"/>
                    <a:lumOff val="20000"/>
                  </a:schemeClr>
                </a:gs>
                <a:gs pos="50000">
                  <a:schemeClr val="accent4">
                    <a:shade val="67500"/>
                    <a:satMod val="115000"/>
                    <a:lumMod val="80000"/>
                    <a:lumOff val="20000"/>
                  </a:schemeClr>
                </a:gs>
                <a:gs pos="100000">
                  <a:schemeClr val="accent4">
                    <a:shade val="100000"/>
                    <a:satMod val="115000"/>
                    <a:lumMod val="80000"/>
                    <a:lumOff val="20000"/>
                  </a:schemeClr>
                </a:gs>
              </a:gsLst>
              <a:lin ang="0" scaled="1"/>
              <a:tileRect/>
            </a:gra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06" name="Pentagon 105"/>
            <p:cNvSpPr/>
            <p:nvPr/>
          </p:nvSpPr>
          <p:spPr>
            <a:xfrm>
              <a:off x="1315244" y="2996516"/>
              <a:ext cx="2476609" cy="348994"/>
            </a:xfrm>
            <a:prstGeom prst="homePlate">
              <a:avLst>
                <a:gd name="adj" fmla="val 36274"/>
              </a:avLst>
            </a:prstGeom>
            <a:gradFill flip="none" rotWithShape="1">
              <a:gsLst>
                <a:gs pos="0">
                  <a:schemeClr val="accent5">
                    <a:shade val="30000"/>
                    <a:satMod val="115000"/>
                    <a:lumMod val="80000"/>
                    <a:lumOff val="20000"/>
                  </a:schemeClr>
                </a:gs>
                <a:gs pos="50000">
                  <a:schemeClr val="accent5">
                    <a:shade val="67500"/>
                    <a:satMod val="115000"/>
                    <a:lumMod val="80000"/>
                    <a:lumOff val="20000"/>
                  </a:schemeClr>
                </a:gs>
                <a:gs pos="100000">
                  <a:schemeClr val="accent5">
                    <a:shade val="100000"/>
                    <a:satMod val="115000"/>
                    <a:lumMod val="80000"/>
                    <a:lumOff val="20000"/>
                  </a:schemeClr>
                </a:gs>
              </a:gsLst>
              <a:lin ang="0" scaled="1"/>
              <a:tileRect/>
            </a:gra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5400"/>
            </a:p>
          </p:txBody>
        </p:sp>
        <p:sp>
          <p:nvSpPr>
            <p:cNvPr id="107" name="Pentagon 106"/>
            <p:cNvSpPr/>
            <p:nvPr/>
          </p:nvSpPr>
          <p:spPr>
            <a:xfrm>
              <a:off x="1315244" y="3442846"/>
              <a:ext cx="2476609" cy="373603"/>
            </a:xfrm>
            <a:prstGeom prst="homePlate">
              <a:avLst>
                <a:gd name="adj" fmla="val 36274"/>
              </a:avLst>
            </a:prstGeom>
            <a:gradFill flip="none" rotWithShape="1">
              <a:gsLst>
                <a:gs pos="0">
                  <a:schemeClr val="accent2">
                    <a:shade val="30000"/>
                    <a:satMod val="115000"/>
                    <a:lumMod val="95000"/>
                  </a:schemeClr>
                </a:gs>
                <a:gs pos="50000">
                  <a:schemeClr val="accent2">
                    <a:shade val="67500"/>
                    <a:satMod val="115000"/>
                    <a:lumMod val="95000"/>
                  </a:schemeClr>
                </a:gs>
                <a:gs pos="100000">
                  <a:schemeClr val="accent2">
                    <a:shade val="100000"/>
                    <a:satMod val="115000"/>
                    <a:lumMod val="92000"/>
                  </a:schemeClr>
                </a:gs>
              </a:gsLst>
              <a:lin ang="0" scaled="1"/>
              <a:tileRect/>
            </a:gra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08" name="TextBox 107"/>
            <p:cNvSpPr txBox="1"/>
            <p:nvPr/>
          </p:nvSpPr>
          <p:spPr>
            <a:xfrm>
              <a:off x="1374772" y="2058242"/>
              <a:ext cx="385042" cy="523220"/>
            </a:xfrm>
            <a:prstGeom prst="rect">
              <a:avLst/>
            </a:prstGeom>
            <a:noFill/>
            <a:effectLst/>
          </p:spPr>
          <p:txBody>
            <a:bodyPr wrap="none">
              <a:spAutoFit/>
            </a:bodyPr>
            <a:lstStyle/>
            <a:p>
              <a:pPr eaLnBrk="1" fontAlgn="auto" hangingPunct="1">
                <a:spcBef>
                  <a:spcPts val="0"/>
                </a:spcBef>
                <a:spcAft>
                  <a:spcPts val="0"/>
                </a:spcAft>
                <a:defRPr/>
              </a:pPr>
              <a:r>
                <a:rPr lang="en-US" sz="2800" b="1">
                  <a:solidFill>
                    <a:schemeClr val="bg1"/>
                  </a:solidFill>
                  <a:latin typeface="+mn-lt"/>
                </a:rPr>
                <a:t>1</a:t>
              </a:r>
            </a:p>
          </p:txBody>
        </p:sp>
        <p:sp>
          <p:nvSpPr>
            <p:cNvPr id="109" name="TextBox 108"/>
            <p:cNvSpPr txBox="1"/>
            <p:nvPr/>
          </p:nvSpPr>
          <p:spPr>
            <a:xfrm>
              <a:off x="1374772" y="2481164"/>
              <a:ext cx="385042" cy="523220"/>
            </a:xfrm>
            <a:prstGeom prst="rect">
              <a:avLst/>
            </a:prstGeom>
            <a:noFill/>
            <a:effectLst/>
          </p:spPr>
          <p:txBody>
            <a:bodyPr wrap="none">
              <a:spAutoFit/>
            </a:bodyPr>
            <a:lstStyle/>
            <a:p>
              <a:pPr eaLnBrk="1" fontAlgn="auto" hangingPunct="1">
                <a:spcBef>
                  <a:spcPts val="0"/>
                </a:spcBef>
                <a:spcAft>
                  <a:spcPts val="0"/>
                </a:spcAft>
                <a:defRPr/>
              </a:pPr>
              <a:r>
                <a:rPr lang="en-US" sz="2800" b="1">
                  <a:solidFill>
                    <a:schemeClr val="bg1"/>
                  </a:solidFill>
                  <a:latin typeface="+mn-lt"/>
                </a:rPr>
                <a:t>2</a:t>
              </a:r>
            </a:p>
          </p:txBody>
        </p:sp>
        <p:sp>
          <p:nvSpPr>
            <p:cNvPr id="110" name="TextBox 109"/>
            <p:cNvSpPr txBox="1"/>
            <p:nvPr/>
          </p:nvSpPr>
          <p:spPr>
            <a:xfrm>
              <a:off x="1374772" y="2931377"/>
              <a:ext cx="385042" cy="523220"/>
            </a:xfrm>
            <a:prstGeom prst="rect">
              <a:avLst/>
            </a:prstGeom>
            <a:noFill/>
            <a:effectLst/>
          </p:spPr>
          <p:txBody>
            <a:bodyPr wrap="none">
              <a:spAutoFit/>
            </a:bodyPr>
            <a:lstStyle/>
            <a:p>
              <a:pPr eaLnBrk="1" fontAlgn="auto" hangingPunct="1">
                <a:spcBef>
                  <a:spcPts val="0"/>
                </a:spcBef>
                <a:spcAft>
                  <a:spcPts val="0"/>
                </a:spcAft>
                <a:defRPr/>
              </a:pPr>
              <a:r>
                <a:rPr lang="en-US" sz="2800" b="1">
                  <a:solidFill>
                    <a:schemeClr val="bg1"/>
                  </a:solidFill>
                  <a:latin typeface="+mn-lt"/>
                </a:rPr>
                <a:t>3</a:t>
              </a:r>
            </a:p>
          </p:txBody>
        </p:sp>
        <p:sp>
          <p:nvSpPr>
            <p:cNvPr id="111" name="TextBox 110"/>
            <p:cNvSpPr txBox="1"/>
            <p:nvPr/>
          </p:nvSpPr>
          <p:spPr>
            <a:xfrm>
              <a:off x="1374772" y="3357161"/>
              <a:ext cx="385042" cy="523220"/>
            </a:xfrm>
            <a:prstGeom prst="rect">
              <a:avLst/>
            </a:prstGeom>
            <a:noFill/>
            <a:effectLst/>
          </p:spPr>
          <p:txBody>
            <a:bodyPr wrap="none">
              <a:spAutoFit/>
            </a:bodyPr>
            <a:lstStyle/>
            <a:p>
              <a:pPr eaLnBrk="1" fontAlgn="auto" hangingPunct="1">
                <a:spcBef>
                  <a:spcPts val="0"/>
                </a:spcBef>
                <a:spcAft>
                  <a:spcPts val="0"/>
                </a:spcAft>
                <a:defRPr/>
              </a:pPr>
              <a:r>
                <a:rPr lang="en-US" sz="2800" b="1">
                  <a:solidFill>
                    <a:schemeClr val="bg1"/>
                  </a:solidFill>
                  <a:latin typeface="+mn-lt"/>
                </a:rPr>
                <a:t>4</a:t>
              </a:r>
            </a:p>
          </p:txBody>
        </p:sp>
        <p:sp>
          <p:nvSpPr>
            <p:cNvPr id="112" name="TextBox 111"/>
            <p:cNvSpPr txBox="1"/>
            <p:nvPr/>
          </p:nvSpPr>
          <p:spPr>
            <a:xfrm>
              <a:off x="1804267" y="2135187"/>
              <a:ext cx="1692323" cy="369332"/>
            </a:xfrm>
            <a:prstGeom prst="rect">
              <a:avLst/>
            </a:prstGeom>
            <a:noFill/>
            <a:effectLst/>
          </p:spPr>
          <p:txBody>
            <a:bodyPr wrap="none">
              <a:spAutoFit/>
            </a:bodyPr>
            <a:lstStyle/>
            <a:p>
              <a:pPr eaLnBrk="1" fontAlgn="auto" hangingPunct="1">
                <a:spcBef>
                  <a:spcPts val="0"/>
                </a:spcBef>
                <a:spcAft>
                  <a:spcPts val="0"/>
                </a:spcAft>
                <a:defRPr/>
              </a:pPr>
              <a:r>
                <a:rPr lang="en-US" smtClean="0">
                  <a:solidFill>
                    <a:schemeClr val="bg1"/>
                  </a:solidFill>
                  <a:latin typeface="+mn-lt"/>
                </a:rPr>
                <a:t>Create Test Plan</a:t>
              </a:r>
              <a:endParaRPr lang="en-US">
                <a:solidFill>
                  <a:schemeClr val="bg1"/>
                </a:solidFill>
                <a:latin typeface="+mn-lt"/>
              </a:endParaRPr>
            </a:p>
          </p:txBody>
        </p:sp>
        <p:sp>
          <p:nvSpPr>
            <p:cNvPr id="113" name="TextBox 112"/>
            <p:cNvSpPr txBox="1"/>
            <p:nvPr/>
          </p:nvSpPr>
          <p:spPr>
            <a:xfrm>
              <a:off x="1804267" y="2558109"/>
              <a:ext cx="1770869" cy="369332"/>
            </a:xfrm>
            <a:prstGeom prst="rect">
              <a:avLst/>
            </a:prstGeom>
            <a:noFill/>
            <a:effectLst/>
          </p:spPr>
          <p:txBody>
            <a:bodyPr wrap="none">
              <a:spAutoFit/>
            </a:bodyPr>
            <a:lstStyle/>
            <a:p>
              <a:pPr eaLnBrk="1" fontAlgn="auto" hangingPunct="1">
                <a:spcBef>
                  <a:spcPts val="0"/>
                </a:spcBef>
                <a:spcAft>
                  <a:spcPts val="0"/>
                </a:spcAft>
                <a:defRPr/>
              </a:pPr>
              <a:r>
                <a:rPr lang="en-US" smtClean="0">
                  <a:solidFill>
                    <a:schemeClr val="bg1"/>
                  </a:solidFill>
                </a:rPr>
                <a:t>Create Test Case</a:t>
              </a:r>
              <a:endParaRPr lang="en-US">
                <a:solidFill>
                  <a:schemeClr val="bg1"/>
                </a:solidFill>
                <a:latin typeface="+mn-lt"/>
              </a:endParaRPr>
            </a:p>
          </p:txBody>
        </p:sp>
        <p:sp>
          <p:nvSpPr>
            <p:cNvPr id="114" name="TextBox 113"/>
            <p:cNvSpPr txBox="1"/>
            <p:nvPr/>
          </p:nvSpPr>
          <p:spPr>
            <a:xfrm>
              <a:off x="1804267" y="3008321"/>
              <a:ext cx="1797415" cy="369332"/>
            </a:xfrm>
            <a:prstGeom prst="rect">
              <a:avLst/>
            </a:prstGeom>
            <a:noFill/>
            <a:effectLst/>
          </p:spPr>
          <p:txBody>
            <a:bodyPr wrap="none">
              <a:spAutoFit/>
            </a:bodyPr>
            <a:lstStyle/>
            <a:p>
              <a:pPr eaLnBrk="1" fontAlgn="auto" hangingPunct="1">
                <a:spcBef>
                  <a:spcPts val="0"/>
                </a:spcBef>
                <a:spcAft>
                  <a:spcPts val="0"/>
                </a:spcAft>
                <a:defRPr/>
              </a:pPr>
              <a:r>
                <a:rPr lang="en-US" smtClean="0">
                  <a:solidFill>
                    <a:schemeClr val="bg1"/>
                  </a:solidFill>
                  <a:latin typeface="+mn-lt"/>
                </a:rPr>
                <a:t>Review Test Case</a:t>
              </a:r>
              <a:endParaRPr lang="en-US">
                <a:solidFill>
                  <a:schemeClr val="bg1"/>
                </a:solidFill>
                <a:latin typeface="+mn-lt"/>
              </a:endParaRPr>
            </a:p>
          </p:txBody>
        </p:sp>
        <p:sp>
          <p:nvSpPr>
            <p:cNvPr id="115" name="TextBox 114"/>
            <p:cNvSpPr txBox="1"/>
            <p:nvPr/>
          </p:nvSpPr>
          <p:spPr>
            <a:xfrm>
              <a:off x="1804267" y="3434102"/>
              <a:ext cx="1339021" cy="369332"/>
            </a:xfrm>
            <a:prstGeom prst="rect">
              <a:avLst/>
            </a:prstGeom>
            <a:noFill/>
            <a:effectLst/>
          </p:spPr>
          <p:txBody>
            <a:bodyPr wrap="none">
              <a:spAutoFit/>
            </a:bodyPr>
            <a:lstStyle/>
            <a:p>
              <a:pPr eaLnBrk="1" fontAlgn="auto" hangingPunct="1">
                <a:spcBef>
                  <a:spcPts val="0"/>
                </a:spcBef>
                <a:spcAft>
                  <a:spcPts val="0"/>
                </a:spcAft>
                <a:defRPr/>
              </a:pPr>
              <a:r>
                <a:rPr lang="en-US" smtClean="0">
                  <a:solidFill>
                    <a:schemeClr val="bg1"/>
                  </a:solidFill>
                  <a:latin typeface="+mn-lt"/>
                </a:rPr>
                <a:t>Execute Test</a:t>
              </a:r>
              <a:endParaRPr lang="en-US">
                <a:solidFill>
                  <a:schemeClr val="bg1"/>
                </a:solidFill>
                <a:latin typeface="+mn-lt"/>
              </a:endParaRPr>
            </a:p>
          </p:txBody>
        </p:sp>
      </p:grpSp>
      <p:sp>
        <p:nvSpPr>
          <p:cNvPr id="128" name="Trapezoid 127"/>
          <p:cNvSpPr/>
          <p:nvPr/>
        </p:nvSpPr>
        <p:spPr>
          <a:xfrm rot="16200000">
            <a:off x="1090435" y="4281076"/>
            <a:ext cx="438813" cy="59529"/>
          </a:xfrm>
          <a:prstGeom prst="trapezoid">
            <a:avLst>
              <a:gd name="adj" fmla="val 69837"/>
            </a:avLst>
          </a:prstGeom>
          <a:solidFill>
            <a:schemeClr val="accent2">
              <a:lumMod val="5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29" name="Pentagon 128"/>
          <p:cNvSpPr/>
          <p:nvPr/>
        </p:nvSpPr>
        <p:spPr>
          <a:xfrm>
            <a:off x="1280075" y="4117100"/>
            <a:ext cx="2476609" cy="383209"/>
          </a:xfrm>
          <a:prstGeom prst="homePlate">
            <a:avLst>
              <a:gd name="adj" fmla="val 36274"/>
            </a:avLst>
          </a:prstGeom>
          <a:solidFill>
            <a:srgbClr val="FFC000"/>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30" name="TextBox 129"/>
          <p:cNvSpPr txBox="1"/>
          <p:nvPr/>
        </p:nvSpPr>
        <p:spPr>
          <a:xfrm>
            <a:off x="1339603" y="4040578"/>
            <a:ext cx="367408" cy="523220"/>
          </a:xfrm>
          <a:prstGeom prst="rect">
            <a:avLst/>
          </a:prstGeom>
          <a:noFill/>
          <a:effectLst/>
        </p:spPr>
        <p:txBody>
          <a:bodyPr wrap="none">
            <a:spAutoFit/>
          </a:bodyPr>
          <a:lstStyle/>
          <a:p>
            <a:pPr eaLnBrk="1" fontAlgn="auto" hangingPunct="1">
              <a:spcBef>
                <a:spcPts val="0"/>
              </a:spcBef>
              <a:spcAft>
                <a:spcPts val="0"/>
              </a:spcAft>
              <a:defRPr/>
            </a:pPr>
            <a:r>
              <a:rPr lang="en-US" sz="2800" b="1">
                <a:solidFill>
                  <a:schemeClr val="bg1"/>
                </a:solidFill>
              </a:rPr>
              <a:t>5</a:t>
            </a:r>
            <a:endParaRPr lang="en-US" sz="2800" b="1">
              <a:solidFill>
                <a:schemeClr val="bg1"/>
              </a:solidFill>
              <a:latin typeface="+mn-lt"/>
            </a:endParaRPr>
          </a:p>
        </p:txBody>
      </p:sp>
      <p:sp>
        <p:nvSpPr>
          <p:cNvPr id="131" name="TextBox 130"/>
          <p:cNvSpPr txBox="1"/>
          <p:nvPr/>
        </p:nvSpPr>
        <p:spPr>
          <a:xfrm>
            <a:off x="1769098" y="4117522"/>
            <a:ext cx="915635" cy="369332"/>
          </a:xfrm>
          <a:prstGeom prst="rect">
            <a:avLst/>
          </a:prstGeom>
          <a:noFill/>
          <a:effectLst/>
        </p:spPr>
        <p:txBody>
          <a:bodyPr wrap="none">
            <a:spAutoFit/>
          </a:bodyPr>
          <a:lstStyle/>
          <a:p>
            <a:pPr eaLnBrk="1" fontAlgn="auto" hangingPunct="1">
              <a:spcBef>
                <a:spcPts val="0"/>
              </a:spcBef>
              <a:spcAft>
                <a:spcPts val="0"/>
              </a:spcAft>
              <a:defRPr/>
            </a:pPr>
            <a:r>
              <a:rPr lang="en-US" smtClean="0">
                <a:solidFill>
                  <a:schemeClr val="bg1"/>
                </a:solidFill>
                <a:latin typeface="+mn-lt"/>
              </a:rPr>
              <a:t>Log bug</a:t>
            </a:r>
            <a:endParaRPr lang="en-US">
              <a:solidFill>
                <a:schemeClr val="bg1"/>
              </a:solidFill>
              <a:latin typeface="+mn-lt"/>
            </a:endParaRPr>
          </a:p>
        </p:txBody>
      </p:sp>
      <p:sp>
        <p:nvSpPr>
          <p:cNvPr id="132" name="Trapezoid 131"/>
          <p:cNvSpPr/>
          <p:nvPr/>
        </p:nvSpPr>
        <p:spPr>
          <a:xfrm rot="16200000">
            <a:off x="1097559" y="4753302"/>
            <a:ext cx="424567" cy="59529"/>
          </a:xfrm>
          <a:prstGeom prst="trapezoid">
            <a:avLst>
              <a:gd name="adj" fmla="val 69837"/>
            </a:avLst>
          </a:prstGeom>
          <a:solidFill>
            <a:schemeClr val="accent2">
              <a:lumMod val="5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33" name="Pentagon 132"/>
          <p:cNvSpPr/>
          <p:nvPr/>
        </p:nvSpPr>
        <p:spPr>
          <a:xfrm>
            <a:off x="1280075" y="4597030"/>
            <a:ext cx="3482386" cy="370769"/>
          </a:xfrm>
          <a:prstGeom prst="homePlate">
            <a:avLst>
              <a:gd name="adj" fmla="val 36274"/>
            </a:avLst>
          </a:prstGeom>
          <a:solidFill>
            <a:schemeClr val="accent2">
              <a:lumMod val="60000"/>
              <a:lumOff val="4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34" name="TextBox 133"/>
          <p:cNvSpPr txBox="1"/>
          <p:nvPr/>
        </p:nvSpPr>
        <p:spPr>
          <a:xfrm>
            <a:off x="1339603" y="4524514"/>
            <a:ext cx="367408" cy="523220"/>
          </a:xfrm>
          <a:prstGeom prst="rect">
            <a:avLst/>
          </a:prstGeom>
          <a:noFill/>
          <a:effectLst/>
        </p:spPr>
        <p:txBody>
          <a:bodyPr wrap="none">
            <a:spAutoFit/>
          </a:bodyPr>
          <a:lstStyle/>
          <a:p>
            <a:pPr eaLnBrk="1" fontAlgn="auto" hangingPunct="1">
              <a:spcBef>
                <a:spcPts val="0"/>
              </a:spcBef>
              <a:spcAft>
                <a:spcPts val="0"/>
              </a:spcAft>
              <a:defRPr/>
            </a:pPr>
            <a:r>
              <a:rPr lang="en-US" sz="2800" b="1">
                <a:solidFill>
                  <a:schemeClr val="bg1"/>
                </a:solidFill>
              </a:rPr>
              <a:t>6</a:t>
            </a:r>
            <a:endParaRPr lang="en-US" sz="2800" b="1">
              <a:solidFill>
                <a:schemeClr val="bg1"/>
              </a:solidFill>
              <a:latin typeface="+mn-lt"/>
            </a:endParaRPr>
          </a:p>
        </p:txBody>
      </p:sp>
      <p:sp>
        <p:nvSpPr>
          <p:cNvPr id="135" name="TextBox 134"/>
          <p:cNvSpPr txBox="1"/>
          <p:nvPr/>
        </p:nvSpPr>
        <p:spPr>
          <a:xfrm>
            <a:off x="1769098" y="4601458"/>
            <a:ext cx="862737" cy="369332"/>
          </a:xfrm>
          <a:prstGeom prst="rect">
            <a:avLst/>
          </a:prstGeom>
          <a:noFill/>
          <a:effectLst/>
        </p:spPr>
        <p:txBody>
          <a:bodyPr wrap="none">
            <a:spAutoFit/>
          </a:bodyPr>
          <a:lstStyle/>
          <a:p>
            <a:pPr eaLnBrk="1" fontAlgn="auto" hangingPunct="1">
              <a:spcBef>
                <a:spcPts val="0"/>
              </a:spcBef>
              <a:spcAft>
                <a:spcPts val="0"/>
              </a:spcAft>
              <a:defRPr/>
            </a:pPr>
            <a:r>
              <a:rPr lang="en-US" smtClean="0">
                <a:solidFill>
                  <a:schemeClr val="bg1"/>
                </a:solidFill>
                <a:latin typeface="+mn-lt"/>
              </a:rPr>
              <a:t>Re-test</a:t>
            </a:r>
            <a:endParaRPr lang="en-US">
              <a:solidFill>
                <a:schemeClr val="bg1"/>
              </a:solidFill>
              <a:latin typeface="+mn-lt"/>
            </a:endParaRPr>
          </a:p>
        </p:txBody>
      </p:sp>
      <p:sp>
        <p:nvSpPr>
          <p:cNvPr id="136" name="Trapezoid 135"/>
          <p:cNvSpPr/>
          <p:nvPr/>
        </p:nvSpPr>
        <p:spPr>
          <a:xfrm rot="16200000">
            <a:off x="1101949" y="5201768"/>
            <a:ext cx="416195" cy="59529"/>
          </a:xfrm>
          <a:prstGeom prst="trapezoid">
            <a:avLst>
              <a:gd name="adj" fmla="val 69837"/>
            </a:avLst>
          </a:prstGeom>
          <a:solidFill>
            <a:schemeClr val="accent2">
              <a:lumMod val="5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37" name="Pentagon 136"/>
          <p:cNvSpPr/>
          <p:nvPr/>
        </p:nvSpPr>
        <p:spPr>
          <a:xfrm>
            <a:off x="1291798" y="5060211"/>
            <a:ext cx="2464886" cy="363458"/>
          </a:xfrm>
          <a:prstGeom prst="homePlate">
            <a:avLst>
              <a:gd name="adj" fmla="val 36274"/>
            </a:avLst>
          </a:prstGeom>
          <a:solidFill>
            <a:schemeClr val="accent1">
              <a:lumMod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38" name="TextBox 137"/>
          <p:cNvSpPr txBox="1"/>
          <p:nvPr/>
        </p:nvSpPr>
        <p:spPr>
          <a:xfrm>
            <a:off x="1339807" y="4988816"/>
            <a:ext cx="367408" cy="523220"/>
          </a:xfrm>
          <a:prstGeom prst="rect">
            <a:avLst/>
          </a:prstGeom>
          <a:noFill/>
          <a:effectLst/>
        </p:spPr>
        <p:txBody>
          <a:bodyPr wrap="none">
            <a:spAutoFit/>
          </a:bodyPr>
          <a:lstStyle/>
          <a:p>
            <a:pPr eaLnBrk="1" fontAlgn="auto" hangingPunct="1">
              <a:spcBef>
                <a:spcPts val="0"/>
              </a:spcBef>
              <a:spcAft>
                <a:spcPts val="0"/>
              </a:spcAft>
              <a:defRPr/>
            </a:pPr>
            <a:r>
              <a:rPr lang="en-US" sz="2800" b="1">
                <a:solidFill>
                  <a:schemeClr val="bg1"/>
                </a:solidFill>
              </a:rPr>
              <a:t>7</a:t>
            </a:r>
            <a:endParaRPr lang="en-US" sz="2800" b="1">
              <a:solidFill>
                <a:schemeClr val="bg1"/>
              </a:solidFill>
              <a:latin typeface="+mn-lt"/>
            </a:endParaRPr>
          </a:p>
        </p:txBody>
      </p:sp>
      <p:sp>
        <p:nvSpPr>
          <p:cNvPr id="139" name="TextBox 138"/>
          <p:cNvSpPr txBox="1"/>
          <p:nvPr/>
        </p:nvSpPr>
        <p:spPr>
          <a:xfrm>
            <a:off x="1769302" y="5065760"/>
            <a:ext cx="1975862" cy="369332"/>
          </a:xfrm>
          <a:prstGeom prst="rect">
            <a:avLst/>
          </a:prstGeom>
          <a:noFill/>
          <a:effectLst/>
        </p:spPr>
        <p:txBody>
          <a:bodyPr wrap="none">
            <a:spAutoFit/>
          </a:bodyPr>
          <a:lstStyle/>
          <a:p>
            <a:pPr eaLnBrk="1" fontAlgn="auto" hangingPunct="1">
              <a:spcBef>
                <a:spcPts val="0"/>
              </a:spcBef>
              <a:spcAft>
                <a:spcPts val="0"/>
              </a:spcAft>
              <a:defRPr/>
            </a:pPr>
            <a:r>
              <a:rPr lang="en-US" smtClean="0">
                <a:solidFill>
                  <a:schemeClr val="bg1"/>
                </a:solidFill>
                <a:latin typeface="+mn-lt"/>
              </a:rPr>
              <a:t>Create Test Report</a:t>
            </a:r>
            <a:endParaRPr lang="en-US">
              <a:solidFill>
                <a:schemeClr val="bg1"/>
              </a:solidFill>
              <a:latin typeface="+mn-lt"/>
            </a:endParaRPr>
          </a:p>
        </p:txBody>
      </p:sp>
      <p:sp>
        <p:nvSpPr>
          <p:cNvPr id="140" name="AutoShape 3"/>
          <p:cNvSpPr>
            <a:spLocks noChangeArrowheads="1"/>
          </p:cNvSpPr>
          <p:nvPr/>
        </p:nvSpPr>
        <p:spPr bwMode="gray">
          <a:xfrm>
            <a:off x="4857156" y="1343764"/>
            <a:ext cx="6804413" cy="4843613"/>
          </a:xfrm>
          <a:prstGeom prst="roundRect">
            <a:avLst>
              <a:gd name="adj" fmla="val 8097"/>
            </a:avLst>
          </a:prstGeom>
          <a:solidFill>
            <a:schemeClr val="accent5">
              <a:lumMod val="60000"/>
              <a:lumOff val="40000"/>
            </a:schemeClr>
          </a:solidFill>
          <a:ln w="9525">
            <a:solidFill>
              <a:srgbClr val="333333"/>
            </a:solidFill>
            <a:prstDash val="dash"/>
            <a:round/>
            <a:headEnd/>
            <a:tailEnd/>
          </a:ln>
          <a:effectLst>
            <a:outerShdw blurRad="50800" dist="38100" dir="8100000" algn="tr" rotWithShape="0">
              <a:prstClr val="black">
                <a:alpha val="40000"/>
              </a:prstClr>
            </a:outerShdw>
          </a:effectLst>
        </p:spPr>
        <p:txBody>
          <a:bodyPr wrap="none" anchor="ctr"/>
          <a:lstStyle/>
          <a:p>
            <a:endParaRPr lang="en-US"/>
          </a:p>
        </p:txBody>
      </p:sp>
      <p:sp>
        <p:nvSpPr>
          <p:cNvPr id="53" name="Content Placeholder 2"/>
          <p:cNvSpPr txBox="1">
            <a:spLocks/>
          </p:cNvSpPr>
          <p:nvPr/>
        </p:nvSpPr>
        <p:spPr>
          <a:xfrm>
            <a:off x="4950096" y="1591121"/>
            <a:ext cx="6479904" cy="428847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atin typeface="Arial" panose="020B0604020202020204" pitchFamily="34" charset="0"/>
                <a:cs typeface="Arial" panose="020B0604020202020204" pitchFamily="34" charset="0"/>
              </a:rPr>
              <a:t>When Developer fixed bug, Tester re-test until bug was fixed successfully, then change defect of status to Closed.</a:t>
            </a:r>
          </a:p>
        </p:txBody>
      </p:sp>
    </p:spTree>
    <p:extLst>
      <p:ext uri="{BB962C8B-B14F-4D97-AF65-F5344CB8AC3E}">
        <p14:creationId xmlns:p14="http://schemas.microsoft.com/office/powerpoint/2010/main" val="711321285"/>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46000">
              <a:schemeClr val="bg1">
                <a:lumMod val="95000"/>
              </a:schemeClr>
            </a:gs>
            <a:gs pos="100000">
              <a:schemeClr val="bg1">
                <a:lumMod val="75000"/>
              </a:schemeClr>
            </a:gs>
          </a:gsLst>
          <a:path path="circle">
            <a:fillToRect l="50000" t="130000" r="50000" b="-30000"/>
          </a:path>
        </a:gradFill>
        <a:effectLst/>
      </p:bgPr>
    </p:bg>
    <p:spTree>
      <p:nvGrpSpPr>
        <p:cNvPr id="1" name=""/>
        <p:cNvGrpSpPr/>
        <p:nvPr/>
      </p:nvGrpSpPr>
      <p:grpSpPr>
        <a:xfrm>
          <a:off x="0" y="0"/>
          <a:ext cx="0" cy="0"/>
          <a:chOff x="0" y="0"/>
          <a:chExt cx="0" cy="0"/>
        </a:xfrm>
      </p:grpSpPr>
      <p:grpSp>
        <p:nvGrpSpPr>
          <p:cNvPr id="2" name="Group 1"/>
          <p:cNvGrpSpPr/>
          <p:nvPr/>
        </p:nvGrpSpPr>
        <p:grpSpPr>
          <a:xfrm>
            <a:off x="0" y="6476870"/>
            <a:ext cx="12192000" cy="427110"/>
            <a:chOff x="0" y="6434667"/>
            <a:chExt cx="12192000" cy="427110"/>
          </a:xfrm>
          <a:solidFill>
            <a:schemeClr val="accent4"/>
          </a:solidFill>
        </p:grpSpPr>
        <p:sp>
          <p:nvSpPr>
            <p:cNvPr id="3" name="Rectangle 2"/>
            <p:cNvSpPr/>
            <p:nvPr/>
          </p:nvSpPr>
          <p:spPr>
            <a:xfrm>
              <a:off x="0" y="6434667"/>
              <a:ext cx="12192000" cy="42333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80189" y="6461667"/>
              <a:ext cx="6344057" cy="400110"/>
            </a:xfrm>
            <a:prstGeom prst="rect">
              <a:avLst/>
            </a:prstGeom>
            <a:grpFill/>
          </p:spPr>
          <p:txBody>
            <a:bodyPr wrap="square" rtlCol="0">
              <a:spAutoFit/>
            </a:bodyPr>
            <a:lstStyle/>
            <a:p>
              <a:r>
                <a:rPr lang="ja-JP" altLang="en-US" sz="2000">
                  <a:solidFill>
                    <a:schemeClr val="bg1"/>
                  </a:solidFill>
                  <a:latin typeface="Arial" panose="020B0604020202020204" pitchFamily="34" charset="0"/>
                  <a:cs typeface="Arial" panose="020B0604020202020204" pitchFamily="34" charset="0"/>
                </a:rPr>
                <a:t>品質管理  </a:t>
              </a:r>
              <a:r>
                <a:rPr lang="en-US" altLang="ja-JP" sz="2000">
                  <a:solidFill>
                    <a:schemeClr val="bg1"/>
                  </a:solidFill>
                  <a:latin typeface="Arial" panose="020B0604020202020204" pitchFamily="34" charset="0"/>
                  <a:cs typeface="Arial" panose="020B0604020202020204" pitchFamily="34" charset="0"/>
                </a:rPr>
                <a:t>Quality Control</a:t>
              </a:r>
              <a:endParaRPr lang="en-US">
                <a:solidFill>
                  <a:schemeClr val="bg1"/>
                </a:solidFill>
              </a:endParaRPr>
            </a:p>
          </p:txBody>
        </p:sp>
        <p:pic>
          <p:nvPicPr>
            <p:cNvPr id="5"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10903861" y="6498991"/>
              <a:ext cx="851179" cy="262447"/>
            </a:xfrm>
            <a:prstGeom prst="rect">
              <a:avLst/>
            </a:prstGeom>
            <a:grpFill/>
            <a:extLst/>
          </p:spPr>
        </p:pic>
      </p:grpSp>
      <p:sp>
        <p:nvSpPr>
          <p:cNvPr id="6" name="Rectangle 5"/>
          <p:cNvSpPr/>
          <p:nvPr/>
        </p:nvSpPr>
        <p:spPr>
          <a:xfrm>
            <a:off x="0" y="199293"/>
            <a:ext cx="12192000" cy="914400"/>
          </a:xfrm>
          <a:prstGeom prst="rect">
            <a:avLst/>
          </a:prstGeom>
          <a:solidFill>
            <a:srgbClr val="188ED6"/>
          </a:solidFill>
          <a:ln>
            <a:noFill/>
          </a:ln>
          <a:effectLst>
            <a:outerShdw blurRad="63500" dist="38100" dir="5400000" sx="101000" sy="101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2" y="302550"/>
            <a:ext cx="12192002" cy="707886"/>
          </a:xfrm>
          <a:prstGeom prst="rect">
            <a:avLst/>
          </a:prstGeom>
          <a:noFill/>
        </p:spPr>
        <p:txBody>
          <a:bodyPr wrap="square" rtlCol="0">
            <a:spAutoFit/>
          </a:bodyPr>
          <a:lstStyle/>
          <a:p>
            <a:r>
              <a:rPr lang="en-US" altLang="ja-JP" sz="4000">
                <a:solidFill>
                  <a:schemeClr val="bg1"/>
                </a:solidFill>
              </a:rPr>
              <a:t>5.2.1 </a:t>
            </a:r>
            <a:r>
              <a:rPr lang="ja-JP" altLang="en-US" sz="4000">
                <a:solidFill>
                  <a:schemeClr val="bg1"/>
                </a:solidFill>
              </a:rPr>
              <a:t>テストのプロセス  </a:t>
            </a:r>
            <a:r>
              <a:rPr lang="en-US" altLang="ja-JP" sz="4000">
                <a:solidFill>
                  <a:schemeClr val="bg1"/>
                </a:solidFill>
              </a:rPr>
              <a:t>Test Process</a:t>
            </a:r>
            <a:endParaRPr lang="en-US" sz="3600">
              <a:solidFill>
                <a:schemeClr val="bg1"/>
              </a:solidFill>
            </a:endParaRPr>
          </a:p>
        </p:txBody>
      </p:sp>
      <p:grpSp>
        <p:nvGrpSpPr>
          <p:cNvPr id="98" name="Group 97"/>
          <p:cNvGrpSpPr/>
          <p:nvPr/>
        </p:nvGrpSpPr>
        <p:grpSpPr>
          <a:xfrm>
            <a:off x="1280075" y="1198761"/>
            <a:ext cx="2476609" cy="5224883"/>
            <a:chOff x="1315244" y="1213680"/>
            <a:chExt cx="2476609" cy="4801916"/>
          </a:xfrm>
          <a:effectLst>
            <a:outerShdw blurRad="50800" dist="38100" dir="8100000" algn="tr" rotWithShape="0">
              <a:prstClr val="black">
                <a:alpha val="40000"/>
              </a:prstClr>
            </a:outerShdw>
          </a:effectLst>
        </p:grpSpPr>
        <p:grpSp>
          <p:nvGrpSpPr>
            <p:cNvPr id="99" name="Group 98"/>
            <p:cNvGrpSpPr/>
            <p:nvPr/>
          </p:nvGrpSpPr>
          <p:grpSpPr>
            <a:xfrm>
              <a:off x="1374771" y="1213680"/>
              <a:ext cx="292103" cy="4801916"/>
              <a:chOff x="1374772" y="1213680"/>
              <a:chExt cx="274322" cy="4801916"/>
            </a:xfrm>
          </p:grpSpPr>
          <p:sp>
            <p:nvSpPr>
              <p:cNvPr id="116" name="Pentagon 115"/>
              <p:cNvSpPr/>
              <p:nvPr/>
            </p:nvSpPr>
            <p:spPr>
              <a:xfrm rot="5400000">
                <a:off x="1103752" y="5471750"/>
                <a:ext cx="814866" cy="272825"/>
              </a:xfrm>
              <a:prstGeom prst="homePlate">
                <a:avLst>
                  <a:gd name="adj" fmla="val 281623"/>
                </a:avLst>
              </a:prstGeom>
              <a:gradFill flip="none" rotWithShape="1">
                <a:gsLst>
                  <a:gs pos="100000">
                    <a:srgbClr val="B88954"/>
                  </a:gs>
                  <a:gs pos="0">
                    <a:srgbClr val="E1C9AF"/>
                  </a:gs>
                </a:gsLst>
                <a:lin ang="5400000" scaled="1"/>
                <a:tileRect/>
              </a:gra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17" name="Rectangle 5"/>
              <p:cNvSpPr/>
              <p:nvPr/>
            </p:nvSpPr>
            <p:spPr>
              <a:xfrm>
                <a:off x="1374772" y="2007665"/>
                <a:ext cx="273845" cy="3337055"/>
              </a:xfrm>
              <a:custGeom>
                <a:avLst/>
                <a:gdLst>
                  <a:gd name="connsiteX0" fmla="*/ 0 w 272825"/>
                  <a:gd name="connsiteY0" fmla="*/ 0 h 3776662"/>
                  <a:gd name="connsiteX1" fmla="*/ 272825 w 272825"/>
                  <a:gd name="connsiteY1" fmla="*/ 0 h 3776662"/>
                  <a:gd name="connsiteX2" fmla="*/ 272825 w 272825"/>
                  <a:gd name="connsiteY2" fmla="*/ 3776662 h 3776662"/>
                  <a:gd name="connsiteX3" fmla="*/ 0 w 272825"/>
                  <a:gd name="connsiteY3" fmla="*/ 3776662 h 3776662"/>
                  <a:gd name="connsiteX4" fmla="*/ 0 w 272825"/>
                  <a:gd name="connsiteY4" fmla="*/ 0 h 3776662"/>
                  <a:gd name="connsiteX0" fmla="*/ 0 w 272825"/>
                  <a:gd name="connsiteY0" fmla="*/ 0 h 3776662"/>
                  <a:gd name="connsiteX1" fmla="*/ 272825 w 272825"/>
                  <a:gd name="connsiteY1" fmla="*/ 0 h 3776662"/>
                  <a:gd name="connsiteX2" fmla="*/ 272825 w 272825"/>
                  <a:gd name="connsiteY2" fmla="*/ 3776662 h 3776662"/>
                  <a:gd name="connsiteX3" fmla="*/ 0 w 272825"/>
                  <a:gd name="connsiteY3" fmla="*/ 3776662 h 3776662"/>
                  <a:gd name="connsiteX4" fmla="*/ 1 w 272825"/>
                  <a:gd name="connsiteY4" fmla="*/ 3609974 h 3776662"/>
                  <a:gd name="connsiteX5" fmla="*/ 0 w 272825"/>
                  <a:gd name="connsiteY5" fmla="*/ 0 h 3776662"/>
                  <a:gd name="connsiteX0" fmla="*/ 0 w 272825"/>
                  <a:gd name="connsiteY0" fmla="*/ 0 h 3776662"/>
                  <a:gd name="connsiteX1" fmla="*/ 272825 w 272825"/>
                  <a:gd name="connsiteY1" fmla="*/ 0 h 3776662"/>
                  <a:gd name="connsiteX2" fmla="*/ 272825 w 272825"/>
                  <a:gd name="connsiteY2" fmla="*/ 3776662 h 3776662"/>
                  <a:gd name="connsiteX3" fmla="*/ 57151 w 272825"/>
                  <a:gd name="connsiteY3" fmla="*/ 3776661 h 3776662"/>
                  <a:gd name="connsiteX4" fmla="*/ 0 w 272825"/>
                  <a:gd name="connsiteY4" fmla="*/ 3776662 h 3776662"/>
                  <a:gd name="connsiteX5" fmla="*/ 1 w 272825"/>
                  <a:gd name="connsiteY5" fmla="*/ 3609974 h 3776662"/>
                  <a:gd name="connsiteX6" fmla="*/ 0 w 272825"/>
                  <a:gd name="connsiteY6" fmla="*/ 0 h 3776662"/>
                  <a:gd name="connsiteX0" fmla="*/ 0 w 272825"/>
                  <a:gd name="connsiteY0" fmla="*/ 0 h 3776662"/>
                  <a:gd name="connsiteX1" fmla="*/ 272825 w 272825"/>
                  <a:gd name="connsiteY1" fmla="*/ 0 h 3776662"/>
                  <a:gd name="connsiteX2" fmla="*/ 272825 w 272825"/>
                  <a:gd name="connsiteY2" fmla="*/ 3776662 h 3776662"/>
                  <a:gd name="connsiteX3" fmla="*/ 166689 w 272825"/>
                  <a:gd name="connsiteY3" fmla="*/ 3776661 h 3776662"/>
                  <a:gd name="connsiteX4" fmla="*/ 57151 w 272825"/>
                  <a:gd name="connsiteY4" fmla="*/ 3776661 h 3776662"/>
                  <a:gd name="connsiteX5" fmla="*/ 0 w 272825"/>
                  <a:gd name="connsiteY5" fmla="*/ 3776662 h 3776662"/>
                  <a:gd name="connsiteX6" fmla="*/ 1 w 272825"/>
                  <a:gd name="connsiteY6" fmla="*/ 3609974 h 3776662"/>
                  <a:gd name="connsiteX7" fmla="*/ 0 w 272825"/>
                  <a:gd name="connsiteY7" fmla="*/ 0 h 3776662"/>
                  <a:gd name="connsiteX0" fmla="*/ 0 w 272825"/>
                  <a:gd name="connsiteY0" fmla="*/ 0 h 3776662"/>
                  <a:gd name="connsiteX1" fmla="*/ 272825 w 272825"/>
                  <a:gd name="connsiteY1" fmla="*/ 0 h 3776662"/>
                  <a:gd name="connsiteX2" fmla="*/ 272825 w 272825"/>
                  <a:gd name="connsiteY2" fmla="*/ 3776662 h 3776662"/>
                  <a:gd name="connsiteX3" fmla="*/ 166689 w 272825"/>
                  <a:gd name="connsiteY3" fmla="*/ 3776661 h 3776662"/>
                  <a:gd name="connsiteX4" fmla="*/ 107157 w 272825"/>
                  <a:gd name="connsiteY4" fmla="*/ 3774280 h 3776662"/>
                  <a:gd name="connsiteX5" fmla="*/ 57151 w 272825"/>
                  <a:gd name="connsiteY5" fmla="*/ 3776661 h 3776662"/>
                  <a:gd name="connsiteX6" fmla="*/ 0 w 272825"/>
                  <a:gd name="connsiteY6" fmla="*/ 3776662 h 3776662"/>
                  <a:gd name="connsiteX7" fmla="*/ 1 w 272825"/>
                  <a:gd name="connsiteY7" fmla="*/ 3609974 h 3776662"/>
                  <a:gd name="connsiteX8" fmla="*/ 0 w 272825"/>
                  <a:gd name="connsiteY8" fmla="*/ 0 h 3776662"/>
                  <a:gd name="connsiteX0" fmla="*/ 0 w 272825"/>
                  <a:gd name="connsiteY0" fmla="*/ 0 h 3776662"/>
                  <a:gd name="connsiteX1" fmla="*/ 272825 w 272825"/>
                  <a:gd name="connsiteY1" fmla="*/ 0 h 3776662"/>
                  <a:gd name="connsiteX2" fmla="*/ 272825 w 272825"/>
                  <a:gd name="connsiteY2" fmla="*/ 3776662 h 3776662"/>
                  <a:gd name="connsiteX3" fmla="*/ 221457 w 272825"/>
                  <a:gd name="connsiteY3" fmla="*/ 3774280 h 3776662"/>
                  <a:gd name="connsiteX4" fmla="*/ 166689 w 272825"/>
                  <a:gd name="connsiteY4" fmla="*/ 3776661 h 3776662"/>
                  <a:gd name="connsiteX5" fmla="*/ 107157 w 272825"/>
                  <a:gd name="connsiteY5" fmla="*/ 3774280 h 3776662"/>
                  <a:gd name="connsiteX6" fmla="*/ 57151 w 272825"/>
                  <a:gd name="connsiteY6" fmla="*/ 3776661 h 3776662"/>
                  <a:gd name="connsiteX7" fmla="*/ 0 w 272825"/>
                  <a:gd name="connsiteY7" fmla="*/ 3776662 h 3776662"/>
                  <a:gd name="connsiteX8" fmla="*/ 1 w 272825"/>
                  <a:gd name="connsiteY8" fmla="*/ 3609974 h 3776662"/>
                  <a:gd name="connsiteX9" fmla="*/ 0 w 272825"/>
                  <a:gd name="connsiteY9" fmla="*/ 0 h 3776662"/>
                  <a:gd name="connsiteX0" fmla="*/ 0 w 272825"/>
                  <a:gd name="connsiteY0" fmla="*/ 0 h 3776662"/>
                  <a:gd name="connsiteX1" fmla="*/ 272825 w 272825"/>
                  <a:gd name="connsiteY1" fmla="*/ 0 h 3776662"/>
                  <a:gd name="connsiteX2" fmla="*/ 272825 w 272825"/>
                  <a:gd name="connsiteY2" fmla="*/ 3776662 h 3776662"/>
                  <a:gd name="connsiteX3" fmla="*/ 252414 w 272825"/>
                  <a:gd name="connsiteY3" fmla="*/ 3776661 h 3776662"/>
                  <a:gd name="connsiteX4" fmla="*/ 221457 w 272825"/>
                  <a:gd name="connsiteY4" fmla="*/ 3774280 h 3776662"/>
                  <a:gd name="connsiteX5" fmla="*/ 166689 w 272825"/>
                  <a:gd name="connsiteY5" fmla="*/ 3776661 h 3776662"/>
                  <a:gd name="connsiteX6" fmla="*/ 107157 w 272825"/>
                  <a:gd name="connsiteY6" fmla="*/ 3774280 h 3776662"/>
                  <a:gd name="connsiteX7" fmla="*/ 57151 w 272825"/>
                  <a:gd name="connsiteY7" fmla="*/ 3776661 h 3776662"/>
                  <a:gd name="connsiteX8" fmla="*/ 0 w 272825"/>
                  <a:gd name="connsiteY8" fmla="*/ 3776662 h 3776662"/>
                  <a:gd name="connsiteX9" fmla="*/ 1 w 272825"/>
                  <a:gd name="connsiteY9" fmla="*/ 3609974 h 3776662"/>
                  <a:gd name="connsiteX10" fmla="*/ 0 w 272825"/>
                  <a:gd name="connsiteY10" fmla="*/ 0 h 3776662"/>
                  <a:gd name="connsiteX0" fmla="*/ 0 w 273845"/>
                  <a:gd name="connsiteY0" fmla="*/ 0 h 3776662"/>
                  <a:gd name="connsiteX1" fmla="*/ 272825 w 273845"/>
                  <a:gd name="connsiteY1" fmla="*/ 0 h 3776662"/>
                  <a:gd name="connsiteX2" fmla="*/ 273845 w 273845"/>
                  <a:gd name="connsiteY2" fmla="*/ 3581399 h 3776662"/>
                  <a:gd name="connsiteX3" fmla="*/ 272825 w 273845"/>
                  <a:gd name="connsiteY3" fmla="*/ 3776662 h 3776662"/>
                  <a:gd name="connsiteX4" fmla="*/ 252414 w 273845"/>
                  <a:gd name="connsiteY4" fmla="*/ 3776661 h 3776662"/>
                  <a:gd name="connsiteX5" fmla="*/ 221457 w 273845"/>
                  <a:gd name="connsiteY5" fmla="*/ 3774280 h 3776662"/>
                  <a:gd name="connsiteX6" fmla="*/ 166689 w 273845"/>
                  <a:gd name="connsiteY6" fmla="*/ 3776661 h 3776662"/>
                  <a:gd name="connsiteX7" fmla="*/ 107157 w 273845"/>
                  <a:gd name="connsiteY7" fmla="*/ 3774280 h 3776662"/>
                  <a:gd name="connsiteX8" fmla="*/ 57151 w 273845"/>
                  <a:gd name="connsiteY8" fmla="*/ 3776661 h 3776662"/>
                  <a:gd name="connsiteX9" fmla="*/ 0 w 273845"/>
                  <a:gd name="connsiteY9" fmla="*/ 3776662 h 3776662"/>
                  <a:gd name="connsiteX10" fmla="*/ 1 w 273845"/>
                  <a:gd name="connsiteY10" fmla="*/ 3609974 h 3776662"/>
                  <a:gd name="connsiteX11" fmla="*/ 0 w 273845"/>
                  <a:gd name="connsiteY11" fmla="*/ 0 h 3776662"/>
                  <a:gd name="connsiteX0" fmla="*/ 0 w 273845"/>
                  <a:gd name="connsiteY0" fmla="*/ 0 h 3776662"/>
                  <a:gd name="connsiteX1" fmla="*/ 272825 w 273845"/>
                  <a:gd name="connsiteY1" fmla="*/ 0 h 3776662"/>
                  <a:gd name="connsiteX2" fmla="*/ 273845 w 273845"/>
                  <a:gd name="connsiteY2" fmla="*/ 3581399 h 3776662"/>
                  <a:gd name="connsiteX3" fmla="*/ 252414 w 273845"/>
                  <a:gd name="connsiteY3" fmla="*/ 3776661 h 3776662"/>
                  <a:gd name="connsiteX4" fmla="*/ 221457 w 273845"/>
                  <a:gd name="connsiteY4" fmla="*/ 3774280 h 3776662"/>
                  <a:gd name="connsiteX5" fmla="*/ 166689 w 273845"/>
                  <a:gd name="connsiteY5" fmla="*/ 3776661 h 3776662"/>
                  <a:gd name="connsiteX6" fmla="*/ 107157 w 273845"/>
                  <a:gd name="connsiteY6" fmla="*/ 3774280 h 3776662"/>
                  <a:gd name="connsiteX7" fmla="*/ 57151 w 273845"/>
                  <a:gd name="connsiteY7" fmla="*/ 3776661 h 3776662"/>
                  <a:gd name="connsiteX8" fmla="*/ 0 w 273845"/>
                  <a:gd name="connsiteY8" fmla="*/ 3776662 h 3776662"/>
                  <a:gd name="connsiteX9" fmla="*/ 1 w 273845"/>
                  <a:gd name="connsiteY9" fmla="*/ 3609974 h 3776662"/>
                  <a:gd name="connsiteX10" fmla="*/ 0 w 273845"/>
                  <a:gd name="connsiteY10" fmla="*/ 0 h 3776662"/>
                  <a:gd name="connsiteX0" fmla="*/ 0 w 273845"/>
                  <a:gd name="connsiteY0" fmla="*/ 0 h 3776661"/>
                  <a:gd name="connsiteX1" fmla="*/ 272825 w 273845"/>
                  <a:gd name="connsiteY1" fmla="*/ 0 h 3776661"/>
                  <a:gd name="connsiteX2" fmla="*/ 273845 w 273845"/>
                  <a:gd name="connsiteY2" fmla="*/ 3581399 h 3776661"/>
                  <a:gd name="connsiteX3" fmla="*/ 252414 w 273845"/>
                  <a:gd name="connsiteY3" fmla="*/ 3776661 h 3776661"/>
                  <a:gd name="connsiteX4" fmla="*/ 221457 w 273845"/>
                  <a:gd name="connsiteY4" fmla="*/ 3774280 h 3776661"/>
                  <a:gd name="connsiteX5" fmla="*/ 166689 w 273845"/>
                  <a:gd name="connsiteY5" fmla="*/ 3776661 h 3776661"/>
                  <a:gd name="connsiteX6" fmla="*/ 107157 w 273845"/>
                  <a:gd name="connsiteY6" fmla="*/ 3774280 h 3776661"/>
                  <a:gd name="connsiteX7" fmla="*/ 57151 w 273845"/>
                  <a:gd name="connsiteY7" fmla="*/ 3776661 h 3776661"/>
                  <a:gd name="connsiteX8" fmla="*/ 1 w 273845"/>
                  <a:gd name="connsiteY8" fmla="*/ 3609974 h 3776661"/>
                  <a:gd name="connsiteX9" fmla="*/ 0 w 273845"/>
                  <a:gd name="connsiteY9" fmla="*/ 0 h 3776661"/>
                  <a:gd name="connsiteX0" fmla="*/ 0 w 273845"/>
                  <a:gd name="connsiteY0" fmla="*/ 0 h 3776661"/>
                  <a:gd name="connsiteX1" fmla="*/ 272825 w 273845"/>
                  <a:gd name="connsiteY1" fmla="*/ 0 h 3776661"/>
                  <a:gd name="connsiteX2" fmla="*/ 273845 w 273845"/>
                  <a:gd name="connsiteY2" fmla="*/ 3581399 h 3776661"/>
                  <a:gd name="connsiteX3" fmla="*/ 252414 w 273845"/>
                  <a:gd name="connsiteY3" fmla="*/ 3776661 h 3776661"/>
                  <a:gd name="connsiteX4" fmla="*/ 221457 w 273845"/>
                  <a:gd name="connsiteY4" fmla="*/ 3774280 h 3776661"/>
                  <a:gd name="connsiteX5" fmla="*/ 166689 w 273845"/>
                  <a:gd name="connsiteY5" fmla="*/ 3776661 h 3776661"/>
                  <a:gd name="connsiteX6" fmla="*/ 104776 w 273845"/>
                  <a:gd name="connsiteY6" fmla="*/ 3664743 h 3776661"/>
                  <a:gd name="connsiteX7" fmla="*/ 57151 w 273845"/>
                  <a:gd name="connsiteY7" fmla="*/ 3776661 h 3776661"/>
                  <a:gd name="connsiteX8" fmla="*/ 1 w 273845"/>
                  <a:gd name="connsiteY8" fmla="*/ 3609974 h 3776661"/>
                  <a:gd name="connsiteX9" fmla="*/ 0 w 273845"/>
                  <a:gd name="connsiteY9" fmla="*/ 0 h 3776661"/>
                  <a:gd name="connsiteX0" fmla="*/ 0 w 273845"/>
                  <a:gd name="connsiteY0" fmla="*/ 0 h 3776661"/>
                  <a:gd name="connsiteX1" fmla="*/ 272825 w 273845"/>
                  <a:gd name="connsiteY1" fmla="*/ 0 h 3776661"/>
                  <a:gd name="connsiteX2" fmla="*/ 273845 w 273845"/>
                  <a:gd name="connsiteY2" fmla="*/ 3581399 h 3776661"/>
                  <a:gd name="connsiteX3" fmla="*/ 252414 w 273845"/>
                  <a:gd name="connsiteY3" fmla="*/ 3776661 h 3776661"/>
                  <a:gd name="connsiteX4" fmla="*/ 221457 w 273845"/>
                  <a:gd name="connsiteY4" fmla="*/ 3774280 h 3776661"/>
                  <a:gd name="connsiteX5" fmla="*/ 166689 w 273845"/>
                  <a:gd name="connsiteY5" fmla="*/ 3776661 h 3776661"/>
                  <a:gd name="connsiteX6" fmla="*/ 104776 w 273845"/>
                  <a:gd name="connsiteY6" fmla="*/ 3664743 h 3776661"/>
                  <a:gd name="connsiteX7" fmla="*/ 57151 w 273845"/>
                  <a:gd name="connsiteY7" fmla="*/ 3750467 h 3776661"/>
                  <a:gd name="connsiteX8" fmla="*/ 1 w 273845"/>
                  <a:gd name="connsiteY8" fmla="*/ 3609974 h 3776661"/>
                  <a:gd name="connsiteX9" fmla="*/ 0 w 273845"/>
                  <a:gd name="connsiteY9" fmla="*/ 0 h 3776661"/>
                  <a:gd name="connsiteX0" fmla="*/ 0 w 273845"/>
                  <a:gd name="connsiteY0" fmla="*/ 0 h 3776661"/>
                  <a:gd name="connsiteX1" fmla="*/ 272825 w 273845"/>
                  <a:gd name="connsiteY1" fmla="*/ 0 h 3776661"/>
                  <a:gd name="connsiteX2" fmla="*/ 273845 w 273845"/>
                  <a:gd name="connsiteY2" fmla="*/ 3581399 h 3776661"/>
                  <a:gd name="connsiteX3" fmla="*/ 252414 w 273845"/>
                  <a:gd name="connsiteY3" fmla="*/ 3776661 h 3776661"/>
                  <a:gd name="connsiteX4" fmla="*/ 228601 w 273845"/>
                  <a:gd name="connsiteY4" fmla="*/ 3629023 h 3776661"/>
                  <a:gd name="connsiteX5" fmla="*/ 166689 w 273845"/>
                  <a:gd name="connsiteY5" fmla="*/ 3776661 h 3776661"/>
                  <a:gd name="connsiteX6" fmla="*/ 104776 w 273845"/>
                  <a:gd name="connsiteY6" fmla="*/ 3664743 h 3776661"/>
                  <a:gd name="connsiteX7" fmla="*/ 57151 w 273845"/>
                  <a:gd name="connsiteY7" fmla="*/ 3750467 h 3776661"/>
                  <a:gd name="connsiteX8" fmla="*/ 1 w 273845"/>
                  <a:gd name="connsiteY8" fmla="*/ 3609974 h 3776661"/>
                  <a:gd name="connsiteX9" fmla="*/ 0 w 273845"/>
                  <a:gd name="connsiteY9" fmla="*/ 0 h 3776661"/>
                  <a:gd name="connsiteX0" fmla="*/ 0 w 273845"/>
                  <a:gd name="connsiteY0" fmla="*/ 0 h 3776661"/>
                  <a:gd name="connsiteX1" fmla="*/ 272825 w 273845"/>
                  <a:gd name="connsiteY1" fmla="*/ 0 h 3776661"/>
                  <a:gd name="connsiteX2" fmla="*/ 273845 w 273845"/>
                  <a:gd name="connsiteY2" fmla="*/ 3581399 h 3776661"/>
                  <a:gd name="connsiteX3" fmla="*/ 250032 w 273845"/>
                  <a:gd name="connsiteY3" fmla="*/ 3695699 h 3776661"/>
                  <a:gd name="connsiteX4" fmla="*/ 228601 w 273845"/>
                  <a:gd name="connsiteY4" fmla="*/ 3629023 h 3776661"/>
                  <a:gd name="connsiteX5" fmla="*/ 166689 w 273845"/>
                  <a:gd name="connsiteY5" fmla="*/ 3776661 h 3776661"/>
                  <a:gd name="connsiteX6" fmla="*/ 104776 w 273845"/>
                  <a:gd name="connsiteY6" fmla="*/ 3664743 h 3776661"/>
                  <a:gd name="connsiteX7" fmla="*/ 57151 w 273845"/>
                  <a:gd name="connsiteY7" fmla="*/ 3750467 h 3776661"/>
                  <a:gd name="connsiteX8" fmla="*/ 1 w 273845"/>
                  <a:gd name="connsiteY8" fmla="*/ 3609974 h 3776661"/>
                  <a:gd name="connsiteX9" fmla="*/ 0 w 273845"/>
                  <a:gd name="connsiteY9" fmla="*/ 0 h 3776661"/>
                  <a:gd name="connsiteX0" fmla="*/ 0 w 273845"/>
                  <a:gd name="connsiteY0" fmla="*/ 0 h 3776661"/>
                  <a:gd name="connsiteX1" fmla="*/ 272825 w 273845"/>
                  <a:gd name="connsiteY1" fmla="*/ 0 h 3776661"/>
                  <a:gd name="connsiteX2" fmla="*/ 273845 w 273845"/>
                  <a:gd name="connsiteY2" fmla="*/ 3581399 h 3776661"/>
                  <a:gd name="connsiteX3" fmla="*/ 247651 w 273845"/>
                  <a:gd name="connsiteY3" fmla="*/ 3702843 h 3776661"/>
                  <a:gd name="connsiteX4" fmla="*/ 228601 w 273845"/>
                  <a:gd name="connsiteY4" fmla="*/ 3629023 h 3776661"/>
                  <a:gd name="connsiteX5" fmla="*/ 166689 w 273845"/>
                  <a:gd name="connsiteY5" fmla="*/ 3776661 h 3776661"/>
                  <a:gd name="connsiteX6" fmla="*/ 104776 w 273845"/>
                  <a:gd name="connsiteY6" fmla="*/ 3664743 h 3776661"/>
                  <a:gd name="connsiteX7" fmla="*/ 57151 w 273845"/>
                  <a:gd name="connsiteY7" fmla="*/ 3750467 h 3776661"/>
                  <a:gd name="connsiteX8" fmla="*/ 1 w 273845"/>
                  <a:gd name="connsiteY8" fmla="*/ 3609974 h 3776661"/>
                  <a:gd name="connsiteX9" fmla="*/ 0 w 273845"/>
                  <a:gd name="connsiteY9" fmla="*/ 0 h 3776661"/>
                  <a:gd name="connsiteX0" fmla="*/ 0 w 273845"/>
                  <a:gd name="connsiteY0" fmla="*/ 0 h 3776661"/>
                  <a:gd name="connsiteX1" fmla="*/ 272825 w 273845"/>
                  <a:gd name="connsiteY1" fmla="*/ 0 h 3776661"/>
                  <a:gd name="connsiteX2" fmla="*/ 273845 w 273845"/>
                  <a:gd name="connsiteY2" fmla="*/ 3581399 h 3776661"/>
                  <a:gd name="connsiteX3" fmla="*/ 247651 w 273845"/>
                  <a:gd name="connsiteY3" fmla="*/ 3702843 h 3776661"/>
                  <a:gd name="connsiteX4" fmla="*/ 228601 w 273845"/>
                  <a:gd name="connsiteY4" fmla="*/ 3629023 h 3776661"/>
                  <a:gd name="connsiteX5" fmla="*/ 166689 w 273845"/>
                  <a:gd name="connsiteY5" fmla="*/ 3776661 h 3776661"/>
                  <a:gd name="connsiteX6" fmla="*/ 104776 w 273845"/>
                  <a:gd name="connsiteY6" fmla="*/ 3664743 h 3776661"/>
                  <a:gd name="connsiteX7" fmla="*/ 57151 w 273845"/>
                  <a:gd name="connsiteY7" fmla="*/ 3750467 h 3776661"/>
                  <a:gd name="connsiteX8" fmla="*/ 1 w 273845"/>
                  <a:gd name="connsiteY8" fmla="*/ 3609974 h 3776661"/>
                  <a:gd name="connsiteX9" fmla="*/ 0 w 273845"/>
                  <a:gd name="connsiteY9" fmla="*/ 0 h 3776661"/>
                  <a:gd name="connsiteX0" fmla="*/ 0 w 273845"/>
                  <a:gd name="connsiteY0" fmla="*/ 0 h 3776661"/>
                  <a:gd name="connsiteX1" fmla="*/ 272825 w 273845"/>
                  <a:gd name="connsiteY1" fmla="*/ 0 h 3776661"/>
                  <a:gd name="connsiteX2" fmla="*/ 273845 w 273845"/>
                  <a:gd name="connsiteY2" fmla="*/ 3581399 h 3776661"/>
                  <a:gd name="connsiteX3" fmla="*/ 247651 w 273845"/>
                  <a:gd name="connsiteY3" fmla="*/ 3702843 h 3776661"/>
                  <a:gd name="connsiteX4" fmla="*/ 228601 w 273845"/>
                  <a:gd name="connsiteY4" fmla="*/ 3629023 h 3776661"/>
                  <a:gd name="connsiteX5" fmla="*/ 166689 w 273845"/>
                  <a:gd name="connsiteY5" fmla="*/ 3776661 h 3776661"/>
                  <a:gd name="connsiteX6" fmla="*/ 104776 w 273845"/>
                  <a:gd name="connsiteY6" fmla="*/ 3664743 h 3776661"/>
                  <a:gd name="connsiteX7" fmla="*/ 57151 w 273845"/>
                  <a:gd name="connsiteY7" fmla="*/ 3750467 h 3776661"/>
                  <a:gd name="connsiteX8" fmla="*/ 1 w 273845"/>
                  <a:gd name="connsiteY8" fmla="*/ 3609974 h 3776661"/>
                  <a:gd name="connsiteX9" fmla="*/ 0 w 273845"/>
                  <a:gd name="connsiteY9" fmla="*/ 0 h 3776661"/>
                  <a:gd name="connsiteX0" fmla="*/ 0 w 273845"/>
                  <a:gd name="connsiteY0" fmla="*/ 0 h 3776661"/>
                  <a:gd name="connsiteX1" fmla="*/ 272825 w 273845"/>
                  <a:gd name="connsiteY1" fmla="*/ 0 h 3776661"/>
                  <a:gd name="connsiteX2" fmla="*/ 273845 w 273845"/>
                  <a:gd name="connsiteY2" fmla="*/ 3581399 h 3776661"/>
                  <a:gd name="connsiteX3" fmla="*/ 247651 w 273845"/>
                  <a:gd name="connsiteY3" fmla="*/ 3702843 h 3776661"/>
                  <a:gd name="connsiteX4" fmla="*/ 228601 w 273845"/>
                  <a:gd name="connsiteY4" fmla="*/ 3629023 h 3776661"/>
                  <a:gd name="connsiteX5" fmla="*/ 166689 w 273845"/>
                  <a:gd name="connsiteY5" fmla="*/ 3776661 h 3776661"/>
                  <a:gd name="connsiteX6" fmla="*/ 104776 w 273845"/>
                  <a:gd name="connsiteY6" fmla="*/ 3664743 h 3776661"/>
                  <a:gd name="connsiteX7" fmla="*/ 57151 w 273845"/>
                  <a:gd name="connsiteY7" fmla="*/ 3750467 h 3776661"/>
                  <a:gd name="connsiteX8" fmla="*/ 1 w 273845"/>
                  <a:gd name="connsiteY8" fmla="*/ 3609974 h 3776661"/>
                  <a:gd name="connsiteX9" fmla="*/ 0 w 273845"/>
                  <a:gd name="connsiteY9" fmla="*/ 0 h 3776661"/>
                  <a:gd name="connsiteX0" fmla="*/ 0 w 273845"/>
                  <a:gd name="connsiteY0" fmla="*/ 0 h 3776661"/>
                  <a:gd name="connsiteX1" fmla="*/ 272825 w 273845"/>
                  <a:gd name="connsiteY1" fmla="*/ 0 h 3776661"/>
                  <a:gd name="connsiteX2" fmla="*/ 273845 w 273845"/>
                  <a:gd name="connsiteY2" fmla="*/ 3581399 h 3776661"/>
                  <a:gd name="connsiteX3" fmla="*/ 247651 w 273845"/>
                  <a:gd name="connsiteY3" fmla="*/ 3702843 h 3776661"/>
                  <a:gd name="connsiteX4" fmla="*/ 228601 w 273845"/>
                  <a:gd name="connsiteY4" fmla="*/ 3629023 h 3776661"/>
                  <a:gd name="connsiteX5" fmla="*/ 166689 w 273845"/>
                  <a:gd name="connsiteY5" fmla="*/ 3776661 h 3776661"/>
                  <a:gd name="connsiteX6" fmla="*/ 104776 w 273845"/>
                  <a:gd name="connsiteY6" fmla="*/ 3664743 h 3776661"/>
                  <a:gd name="connsiteX7" fmla="*/ 57151 w 273845"/>
                  <a:gd name="connsiteY7" fmla="*/ 3750467 h 3776661"/>
                  <a:gd name="connsiteX8" fmla="*/ 1 w 273845"/>
                  <a:gd name="connsiteY8" fmla="*/ 3609974 h 3776661"/>
                  <a:gd name="connsiteX9" fmla="*/ 0 w 273845"/>
                  <a:gd name="connsiteY9" fmla="*/ 0 h 3776661"/>
                  <a:gd name="connsiteX0" fmla="*/ 0 w 273845"/>
                  <a:gd name="connsiteY0" fmla="*/ 0 h 3776661"/>
                  <a:gd name="connsiteX1" fmla="*/ 272825 w 273845"/>
                  <a:gd name="connsiteY1" fmla="*/ 0 h 3776661"/>
                  <a:gd name="connsiteX2" fmla="*/ 273845 w 273845"/>
                  <a:gd name="connsiteY2" fmla="*/ 3581399 h 3776661"/>
                  <a:gd name="connsiteX3" fmla="*/ 247651 w 273845"/>
                  <a:gd name="connsiteY3" fmla="*/ 3702843 h 3776661"/>
                  <a:gd name="connsiteX4" fmla="*/ 228601 w 273845"/>
                  <a:gd name="connsiteY4" fmla="*/ 3629023 h 3776661"/>
                  <a:gd name="connsiteX5" fmla="*/ 166689 w 273845"/>
                  <a:gd name="connsiteY5" fmla="*/ 3776661 h 3776661"/>
                  <a:gd name="connsiteX6" fmla="*/ 104776 w 273845"/>
                  <a:gd name="connsiteY6" fmla="*/ 3664743 h 3776661"/>
                  <a:gd name="connsiteX7" fmla="*/ 57151 w 273845"/>
                  <a:gd name="connsiteY7" fmla="*/ 3750467 h 3776661"/>
                  <a:gd name="connsiteX8" fmla="*/ 1 w 273845"/>
                  <a:gd name="connsiteY8" fmla="*/ 3609974 h 3776661"/>
                  <a:gd name="connsiteX9" fmla="*/ 0 w 273845"/>
                  <a:gd name="connsiteY9" fmla="*/ 0 h 3776661"/>
                  <a:gd name="connsiteX0" fmla="*/ 0 w 273845"/>
                  <a:gd name="connsiteY0" fmla="*/ 0 h 3776887"/>
                  <a:gd name="connsiteX1" fmla="*/ 272825 w 273845"/>
                  <a:gd name="connsiteY1" fmla="*/ 0 h 3776887"/>
                  <a:gd name="connsiteX2" fmla="*/ 273845 w 273845"/>
                  <a:gd name="connsiteY2" fmla="*/ 3581399 h 3776887"/>
                  <a:gd name="connsiteX3" fmla="*/ 247651 w 273845"/>
                  <a:gd name="connsiteY3" fmla="*/ 3702843 h 3776887"/>
                  <a:gd name="connsiteX4" fmla="*/ 228601 w 273845"/>
                  <a:gd name="connsiteY4" fmla="*/ 3629023 h 3776887"/>
                  <a:gd name="connsiteX5" fmla="*/ 166689 w 273845"/>
                  <a:gd name="connsiteY5" fmla="*/ 3776661 h 3776887"/>
                  <a:gd name="connsiteX6" fmla="*/ 104776 w 273845"/>
                  <a:gd name="connsiteY6" fmla="*/ 3664743 h 3776887"/>
                  <a:gd name="connsiteX7" fmla="*/ 57151 w 273845"/>
                  <a:gd name="connsiteY7" fmla="*/ 3750467 h 3776887"/>
                  <a:gd name="connsiteX8" fmla="*/ 1 w 273845"/>
                  <a:gd name="connsiteY8" fmla="*/ 3609974 h 3776887"/>
                  <a:gd name="connsiteX9" fmla="*/ 0 w 273845"/>
                  <a:gd name="connsiteY9" fmla="*/ 0 h 3776887"/>
                  <a:gd name="connsiteX0" fmla="*/ 0 w 273845"/>
                  <a:gd name="connsiteY0" fmla="*/ 0 h 3776887"/>
                  <a:gd name="connsiteX1" fmla="*/ 272825 w 273845"/>
                  <a:gd name="connsiteY1" fmla="*/ 0 h 3776887"/>
                  <a:gd name="connsiteX2" fmla="*/ 273845 w 273845"/>
                  <a:gd name="connsiteY2" fmla="*/ 3581399 h 3776887"/>
                  <a:gd name="connsiteX3" fmla="*/ 247651 w 273845"/>
                  <a:gd name="connsiteY3" fmla="*/ 3702843 h 3776887"/>
                  <a:gd name="connsiteX4" fmla="*/ 228601 w 273845"/>
                  <a:gd name="connsiteY4" fmla="*/ 3629023 h 3776887"/>
                  <a:gd name="connsiteX5" fmla="*/ 166689 w 273845"/>
                  <a:gd name="connsiteY5" fmla="*/ 3776661 h 3776887"/>
                  <a:gd name="connsiteX6" fmla="*/ 104776 w 273845"/>
                  <a:gd name="connsiteY6" fmla="*/ 3664743 h 3776887"/>
                  <a:gd name="connsiteX7" fmla="*/ 57151 w 273845"/>
                  <a:gd name="connsiteY7" fmla="*/ 3750467 h 3776887"/>
                  <a:gd name="connsiteX8" fmla="*/ 1 w 273845"/>
                  <a:gd name="connsiteY8" fmla="*/ 3609974 h 3776887"/>
                  <a:gd name="connsiteX9" fmla="*/ 0 w 273845"/>
                  <a:gd name="connsiteY9" fmla="*/ 0 h 3776887"/>
                  <a:gd name="connsiteX0" fmla="*/ 0 w 273845"/>
                  <a:gd name="connsiteY0" fmla="*/ 0 h 3776887"/>
                  <a:gd name="connsiteX1" fmla="*/ 272825 w 273845"/>
                  <a:gd name="connsiteY1" fmla="*/ 0 h 3776887"/>
                  <a:gd name="connsiteX2" fmla="*/ 273845 w 273845"/>
                  <a:gd name="connsiteY2" fmla="*/ 3581399 h 3776887"/>
                  <a:gd name="connsiteX3" fmla="*/ 247651 w 273845"/>
                  <a:gd name="connsiteY3" fmla="*/ 3702843 h 3776887"/>
                  <a:gd name="connsiteX4" fmla="*/ 228601 w 273845"/>
                  <a:gd name="connsiteY4" fmla="*/ 3629023 h 3776887"/>
                  <a:gd name="connsiteX5" fmla="*/ 166689 w 273845"/>
                  <a:gd name="connsiteY5" fmla="*/ 3776661 h 3776887"/>
                  <a:gd name="connsiteX6" fmla="*/ 104776 w 273845"/>
                  <a:gd name="connsiteY6" fmla="*/ 3664743 h 3776887"/>
                  <a:gd name="connsiteX7" fmla="*/ 57151 w 273845"/>
                  <a:gd name="connsiteY7" fmla="*/ 3750467 h 3776887"/>
                  <a:gd name="connsiteX8" fmla="*/ 1 w 273845"/>
                  <a:gd name="connsiteY8" fmla="*/ 3609974 h 3776887"/>
                  <a:gd name="connsiteX9" fmla="*/ 0 w 273845"/>
                  <a:gd name="connsiteY9" fmla="*/ 0 h 3776887"/>
                  <a:gd name="connsiteX0" fmla="*/ 0 w 273845"/>
                  <a:gd name="connsiteY0" fmla="*/ 0 h 3776859"/>
                  <a:gd name="connsiteX1" fmla="*/ 272825 w 273845"/>
                  <a:gd name="connsiteY1" fmla="*/ 0 h 3776859"/>
                  <a:gd name="connsiteX2" fmla="*/ 273845 w 273845"/>
                  <a:gd name="connsiteY2" fmla="*/ 3581399 h 3776859"/>
                  <a:gd name="connsiteX3" fmla="*/ 247651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47651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94"/>
                  <a:gd name="connsiteY0" fmla="*/ 0 h 3776859"/>
                  <a:gd name="connsiteX1" fmla="*/ 272825 w 273894"/>
                  <a:gd name="connsiteY1" fmla="*/ 0 h 3776859"/>
                  <a:gd name="connsiteX2" fmla="*/ 273845 w 273894"/>
                  <a:gd name="connsiteY2" fmla="*/ 3581399 h 3776859"/>
                  <a:gd name="connsiteX3" fmla="*/ 247651 w 273894"/>
                  <a:gd name="connsiteY3" fmla="*/ 3702843 h 3776859"/>
                  <a:gd name="connsiteX4" fmla="*/ 223839 w 273894"/>
                  <a:gd name="connsiteY4" fmla="*/ 3631404 h 3776859"/>
                  <a:gd name="connsiteX5" fmla="*/ 166689 w 273894"/>
                  <a:gd name="connsiteY5" fmla="*/ 3776661 h 3776859"/>
                  <a:gd name="connsiteX6" fmla="*/ 104776 w 273894"/>
                  <a:gd name="connsiteY6" fmla="*/ 3664743 h 3776859"/>
                  <a:gd name="connsiteX7" fmla="*/ 57151 w 273894"/>
                  <a:gd name="connsiteY7" fmla="*/ 3750467 h 3776859"/>
                  <a:gd name="connsiteX8" fmla="*/ 1 w 273894"/>
                  <a:gd name="connsiteY8" fmla="*/ 3609974 h 3776859"/>
                  <a:gd name="connsiteX9" fmla="*/ 0 w 273894"/>
                  <a:gd name="connsiteY9" fmla="*/ 0 h 3776859"/>
                  <a:gd name="connsiteX0" fmla="*/ 0 w 273894"/>
                  <a:gd name="connsiteY0" fmla="*/ 0 h 3776859"/>
                  <a:gd name="connsiteX1" fmla="*/ 272825 w 273894"/>
                  <a:gd name="connsiteY1" fmla="*/ 0 h 3776859"/>
                  <a:gd name="connsiteX2" fmla="*/ 273845 w 273894"/>
                  <a:gd name="connsiteY2" fmla="*/ 3581399 h 3776859"/>
                  <a:gd name="connsiteX3" fmla="*/ 247651 w 273894"/>
                  <a:gd name="connsiteY3" fmla="*/ 3702843 h 3776859"/>
                  <a:gd name="connsiteX4" fmla="*/ 223839 w 273894"/>
                  <a:gd name="connsiteY4" fmla="*/ 3631404 h 3776859"/>
                  <a:gd name="connsiteX5" fmla="*/ 166689 w 273894"/>
                  <a:gd name="connsiteY5" fmla="*/ 3776661 h 3776859"/>
                  <a:gd name="connsiteX6" fmla="*/ 104776 w 273894"/>
                  <a:gd name="connsiteY6" fmla="*/ 3664743 h 3776859"/>
                  <a:gd name="connsiteX7" fmla="*/ 57151 w 273894"/>
                  <a:gd name="connsiteY7" fmla="*/ 3750467 h 3776859"/>
                  <a:gd name="connsiteX8" fmla="*/ 1 w 273894"/>
                  <a:gd name="connsiteY8" fmla="*/ 3609974 h 3776859"/>
                  <a:gd name="connsiteX9" fmla="*/ 0 w 273894"/>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47651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52414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52414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45270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45270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45270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45270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45270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45270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45270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45270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3845" h="3776859">
                    <a:moveTo>
                      <a:pt x="0" y="0"/>
                    </a:moveTo>
                    <a:lnTo>
                      <a:pt x="272825" y="0"/>
                    </a:lnTo>
                    <a:lnTo>
                      <a:pt x="273845" y="3581399"/>
                    </a:lnTo>
                    <a:cubicBezTo>
                      <a:pt x="269876" y="3659980"/>
                      <a:pt x="258763" y="3688555"/>
                      <a:pt x="245270" y="3702843"/>
                    </a:cubicBezTo>
                    <a:cubicBezTo>
                      <a:pt x="228204" y="3675061"/>
                      <a:pt x="236936" y="3619101"/>
                      <a:pt x="223839" y="3631404"/>
                    </a:cubicBezTo>
                    <a:cubicBezTo>
                      <a:pt x="210742" y="3643707"/>
                      <a:pt x="186533" y="3771105"/>
                      <a:pt x="166689" y="3776661"/>
                    </a:cubicBezTo>
                    <a:cubicBezTo>
                      <a:pt x="146845" y="3782217"/>
                      <a:pt x="123032" y="3669109"/>
                      <a:pt x="104776" y="3664743"/>
                    </a:cubicBezTo>
                    <a:cubicBezTo>
                      <a:pt x="86520" y="3660377"/>
                      <a:pt x="74614" y="3759595"/>
                      <a:pt x="57151" y="3750467"/>
                    </a:cubicBezTo>
                    <a:cubicBezTo>
                      <a:pt x="28576" y="3725068"/>
                      <a:pt x="9527" y="3661568"/>
                      <a:pt x="1" y="3609974"/>
                    </a:cubicBezTo>
                    <a:cubicBezTo>
                      <a:pt x="1" y="2406649"/>
                      <a:pt x="0" y="1203325"/>
                      <a:pt x="0" y="0"/>
                    </a:cubicBezTo>
                    <a:close/>
                  </a:path>
                </a:pathLst>
              </a:custGeom>
              <a:gradFill flip="none" rotWithShape="1">
                <a:gsLst>
                  <a:gs pos="83000">
                    <a:srgbClr val="C87B14"/>
                  </a:gs>
                  <a:gs pos="82000">
                    <a:srgbClr val="FF9F0B">
                      <a:lumMod val="90000"/>
                    </a:srgbClr>
                  </a:gs>
                  <a:gs pos="34000">
                    <a:srgbClr val="FEA30A">
                      <a:lumMod val="90000"/>
                    </a:srgbClr>
                  </a:gs>
                  <a:gs pos="0">
                    <a:srgbClr val="B87B00">
                      <a:lumMod val="90000"/>
                      <a:lumOff val="10000"/>
                    </a:srgbClr>
                  </a:gs>
                  <a:gs pos="33000">
                    <a:srgbClr val="BD7C04">
                      <a:lumMod val="100000"/>
                    </a:srgbClr>
                  </a:gs>
                  <a:gs pos="100000">
                    <a:srgbClr val="BC7908"/>
                  </a:gs>
                </a:gsLst>
                <a:lin ang="0" scaled="1"/>
                <a:tileRect/>
              </a:gra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18" name="Rectangle 117"/>
              <p:cNvSpPr/>
              <p:nvPr/>
            </p:nvSpPr>
            <p:spPr>
              <a:xfrm>
                <a:off x="1374774" y="1417118"/>
                <a:ext cx="272825" cy="590550"/>
              </a:xfrm>
              <a:prstGeom prst="rect">
                <a:avLst/>
              </a:prstGeom>
              <a:gradFill flip="none" rotWithShape="1">
                <a:gsLst>
                  <a:gs pos="0">
                    <a:schemeClr val="bg1">
                      <a:lumMod val="75000"/>
                    </a:schemeClr>
                  </a:gs>
                  <a:gs pos="27000">
                    <a:srgbClr val="F2F2F2">
                      <a:lumMod val="0"/>
                      <a:lumOff val="100000"/>
                    </a:srgbClr>
                  </a:gs>
                  <a:gs pos="100000">
                    <a:schemeClr val="bg1">
                      <a:lumMod val="50000"/>
                    </a:schemeClr>
                  </a:gs>
                </a:gsLst>
                <a:lin ang="10800000" scaled="1"/>
                <a:tileRect/>
              </a:gra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19" name="Rectangle 118"/>
              <p:cNvSpPr/>
              <p:nvPr/>
            </p:nvSpPr>
            <p:spPr>
              <a:xfrm>
                <a:off x="1404710" y="1213680"/>
                <a:ext cx="212954" cy="203438"/>
              </a:xfrm>
              <a:prstGeom prst="rect">
                <a:avLst/>
              </a:prstGeom>
              <a:gradFill flip="none" rotWithShape="1">
                <a:gsLst>
                  <a:gs pos="16000">
                    <a:srgbClr val="B24349"/>
                  </a:gs>
                  <a:gs pos="52000">
                    <a:srgbClr val="FFB3C7">
                      <a:lumMod val="84000"/>
                    </a:srgbClr>
                  </a:gs>
                  <a:gs pos="100000">
                    <a:srgbClr val="CC7190">
                      <a:lumMod val="84000"/>
                    </a:srgbClr>
                  </a:gs>
                </a:gsLst>
                <a:lin ang="0" scaled="1"/>
                <a:tileRect/>
              </a:gra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20" name="Freeform 119"/>
              <p:cNvSpPr/>
              <p:nvPr/>
            </p:nvSpPr>
            <p:spPr>
              <a:xfrm rot="5400000">
                <a:off x="1396885" y="5864714"/>
                <a:ext cx="228600" cy="73152"/>
              </a:xfrm>
              <a:custGeom>
                <a:avLst/>
                <a:gdLst>
                  <a:gd name="connsiteX0" fmla="*/ 0 w 226544"/>
                  <a:gd name="connsiteY0" fmla="*/ 35306 h 70612"/>
                  <a:gd name="connsiteX1" fmla="*/ 27685 w 226544"/>
                  <a:gd name="connsiteY1" fmla="*/ 0 h 70612"/>
                  <a:gd name="connsiteX2" fmla="*/ 226544 w 226544"/>
                  <a:gd name="connsiteY2" fmla="*/ 35306 h 70612"/>
                  <a:gd name="connsiteX3" fmla="*/ 27685 w 226544"/>
                  <a:gd name="connsiteY3" fmla="*/ 70612 h 70612"/>
                  <a:gd name="connsiteX0" fmla="*/ 0 w 226544"/>
                  <a:gd name="connsiteY0" fmla="*/ 35306 h 70612"/>
                  <a:gd name="connsiteX1" fmla="*/ 27685 w 226544"/>
                  <a:gd name="connsiteY1" fmla="*/ 0 h 70612"/>
                  <a:gd name="connsiteX2" fmla="*/ 226544 w 226544"/>
                  <a:gd name="connsiteY2" fmla="*/ 35306 h 70612"/>
                  <a:gd name="connsiteX3" fmla="*/ 27685 w 226544"/>
                  <a:gd name="connsiteY3" fmla="*/ 70612 h 70612"/>
                  <a:gd name="connsiteX4" fmla="*/ 0 w 226544"/>
                  <a:gd name="connsiteY4" fmla="*/ 35306 h 70612"/>
                  <a:gd name="connsiteX0" fmla="*/ 0 w 226544"/>
                  <a:gd name="connsiteY0" fmla="*/ 35306 h 70612"/>
                  <a:gd name="connsiteX1" fmla="*/ 27685 w 226544"/>
                  <a:gd name="connsiteY1" fmla="*/ 0 h 70612"/>
                  <a:gd name="connsiteX2" fmla="*/ 226544 w 226544"/>
                  <a:gd name="connsiteY2" fmla="*/ 35306 h 70612"/>
                  <a:gd name="connsiteX3" fmla="*/ 27685 w 226544"/>
                  <a:gd name="connsiteY3" fmla="*/ 70612 h 70612"/>
                  <a:gd name="connsiteX4" fmla="*/ 0 w 226544"/>
                  <a:gd name="connsiteY4" fmla="*/ 35306 h 70612"/>
                  <a:gd name="connsiteX0" fmla="*/ 0 w 226544"/>
                  <a:gd name="connsiteY0" fmla="*/ 35306 h 70612"/>
                  <a:gd name="connsiteX1" fmla="*/ 27685 w 226544"/>
                  <a:gd name="connsiteY1" fmla="*/ 0 h 70612"/>
                  <a:gd name="connsiteX2" fmla="*/ 226544 w 226544"/>
                  <a:gd name="connsiteY2" fmla="*/ 35306 h 70612"/>
                  <a:gd name="connsiteX3" fmla="*/ 27685 w 226544"/>
                  <a:gd name="connsiteY3" fmla="*/ 70612 h 70612"/>
                  <a:gd name="connsiteX4" fmla="*/ 0 w 226544"/>
                  <a:gd name="connsiteY4" fmla="*/ 35306 h 70612"/>
                  <a:gd name="connsiteX0" fmla="*/ 0 w 226544"/>
                  <a:gd name="connsiteY0" fmla="*/ 35306 h 70612"/>
                  <a:gd name="connsiteX1" fmla="*/ 27685 w 226544"/>
                  <a:gd name="connsiteY1" fmla="*/ 0 h 70612"/>
                  <a:gd name="connsiteX2" fmla="*/ 226544 w 226544"/>
                  <a:gd name="connsiteY2" fmla="*/ 35306 h 70612"/>
                  <a:gd name="connsiteX3" fmla="*/ 27685 w 226544"/>
                  <a:gd name="connsiteY3" fmla="*/ 70612 h 70612"/>
                  <a:gd name="connsiteX4" fmla="*/ 0 w 226544"/>
                  <a:gd name="connsiteY4" fmla="*/ 35306 h 70612"/>
                  <a:gd name="connsiteX0" fmla="*/ 0 w 226544"/>
                  <a:gd name="connsiteY0" fmla="*/ 35306 h 70612"/>
                  <a:gd name="connsiteX1" fmla="*/ 27685 w 226544"/>
                  <a:gd name="connsiteY1" fmla="*/ 0 h 70612"/>
                  <a:gd name="connsiteX2" fmla="*/ 226544 w 226544"/>
                  <a:gd name="connsiteY2" fmla="*/ 35306 h 70612"/>
                  <a:gd name="connsiteX3" fmla="*/ 27685 w 226544"/>
                  <a:gd name="connsiteY3" fmla="*/ 70612 h 70612"/>
                  <a:gd name="connsiteX4" fmla="*/ 0 w 226544"/>
                  <a:gd name="connsiteY4" fmla="*/ 35306 h 70612"/>
                  <a:gd name="connsiteX0" fmla="*/ 0 w 226544"/>
                  <a:gd name="connsiteY0" fmla="*/ 35306 h 70612"/>
                  <a:gd name="connsiteX1" fmla="*/ 27685 w 226544"/>
                  <a:gd name="connsiteY1" fmla="*/ 0 h 70612"/>
                  <a:gd name="connsiteX2" fmla="*/ 226544 w 226544"/>
                  <a:gd name="connsiteY2" fmla="*/ 35306 h 70612"/>
                  <a:gd name="connsiteX3" fmla="*/ 27685 w 226544"/>
                  <a:gd name="connsiteY3" fmla="*/ 70612 h 70612"/>
                  <a:gd name="connsiteX4" fmla="*/ 0 w 226544"/>
                  <a:gd name="connsiteY4" fmla="*/ 35306 h 70612"/>
                  <a:gd name="connsiteX0" fmla="*/ 0 w 226544"/>
                  <a:gd name="connsiteY0" fmla="*/ 35306 h 70612"/>
                  <a:gd name="connsiteX1" fmla="*/ 27685 w 226544"/>
                  <a:gd name="connsiteY1" fmla="*/ 0 h 70612"/>
                  <a:gd name="connsiteX2" fmla="*/ 226544 w 226544"/>
                  <a:gd name="connsiteY2" fmla="*/ 35306 h 70612"/>
                  <a:gd name="connsiteX3" fmla="*/ 27685 w 226544"/>
                  <a:gd name="connsiteY3" fmla="*/ 70612 h 70612"/>
                  <a:gd name="connsiteX4" fmla="*/ 0 w 226544"/>
                  <a:gd name="connsiteY4" fmla="*/ 35306 h 70612"/>
                  <a:gd name="connsiteX0" fmla="*/ 0 w 226544"/>
                  <a:gd name="connsiteY0" fmla="*/ 35306 h 70612"/>
                  <a:gd name="connsiteX1" fmla="*/ 27685 w 226544"/>
                  <a:gd name="connsiteY1" fmla="*/ 0 h 70612"/>
                  <a:gd name="connsiteX2" fmla="*/ 226544 w 226544"/>
                  <a:gd name="connsiteY2" fmla="*/ 35306 h 70612"/>
                  <a:gd name="connsiteX3" fmla="*/ 27685 w 226544"/>
                  <a:gd name="connsiteY3" fmla="*/ 70612 h 70612"/>
                  <a:gd name="connsiteX4" fmla="*/ 0 w 226544"/>
                  <a:gd name="connsiteY4" fmla="*/ 35306 h 70612"/>
                  <a:gd name="connsiteX0" fmla="*/ 0 w 226544"/>
                  <a:gd name="connsiteY0" fmla="*/ 35306 h 70612"/>
                  <a:gd name="connsiteX1" fmla="*/ 27685 w 226544"/>
                  <a:gd name="connsiteY1" fmla="*/ 0 h 70612"/>
                  <a:gd name="connsiteX2" fmla="*/ 226544 w 226544"/>
                  <a:gd name="connsiteY2" fmla="*/ 35306 h 70612"/>
                  <a:gd name="connsiteX3" fmla="*/ 27685 w 226544"/>
                  <a:gd name="connsiteY3" fmla="*/ 70612 h 70612"/>
                  <a:gd name="connsiteX4" fmla="*/ 0 w 226544"/>
                  <a:gd name="connsiteY4" fmla="*/ 35306 h 706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544" h="70612">
                    <a:moveTo>
                      <a:pt x="0" y="35306"/>
                    </a:moveTo>
                    <a:cubicBezTo>
                      <a:pt x="1521" y="15316"/>
                      <a:pt x="12805" y="4576"/>
                      <a:pt x="27685" y="0"/>
                    </a:cubicBezTo>
                    <a:lnTo>
                      <a:pt x="226544" y="35306"/>
                    </a:lnTo>
                    <a:lnTo>
                      <a:pt x="27685" y="70612"/>
                    </a:lnTo>
                    <a:cubicBezTo>
                      <a:pt x="11264" y="65009"/>
                      <a:pt x="1007" y="52726"/>
                      <a:pt x="0" y="35306"/>
                    </a:cubicBezTo>
                    <a:close/>
                  </a:path>
                </a:pathLst>
              </a:custGeom>
              <a:solidFill>
                <a:srgbClr val="4C504C"/>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121" name="Straight Connector 120"/>
              <p:cNvCxnSpPr/>
              <p:nvPr/>
            </p:nvCxnSpPr>
            <p:spPr>
              <a:xfrm>
                <a:off x="1374774" y="1486648"/>
                <a:ext cx="274320" cy="0"/>
              </a:xfrm>
              <a:prstGeom prst="line">
                <a:avLst/>
              </a:prstGeom>
              <a:ln>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p:nvCxnSpPr>
            <p:spPr>
              <a:xfrm>
                <a:off x="1374774" y="1562425"/>
                <a:ext cx="274320" cy="0"/>
              </a:xfrm>
              <a:prstGeom prst="line">
                <a:avLst/>
              </a:prstGeom>
              <a:ln>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p:nvCxnSpPr>
            <p:spPr>
              <a:xfrm>
                <a:off x="1374774" y="1638202"/>
                <a:ext cx="274320" cy="0"/>
              </a:xfrm>
              <a:prstGeom prst="line">
                <a:avLst/>
              </a:prstGeom>
              <a:ln>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p:nvCxnSpPr>
            <p:spPr>
              <a:xfrm>
                <a:off x="1374774" y="1713979"/>
                <a:ext cx="274320" cy="0"/>
              </a:xfrm>
              <a:prstGeom prst="line">
                <a:avLst/>
              </a:prstGeom>
              <a:ln>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p:nvCxnSpPr>
            <p:spPr>
              <a:xfrm>
                <a:off x="1374774" y="1789756"/>
                <a:ext cx="274320" cy="0"/>
              </a:xfrm>
              <a:prstGeom prst="line">
                <a:avLst/>
              </a:prstGeom>
              <a:ln>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p:nvCxnSpPr>
            <p:spPr>
              <a:xfrm>
                <a:off x="1374774" y="1865533"/>
                <a:ext cx="274320" cy="0"/>
              </a:xfrm>
              <a:prstGeom prst="line">
                <a:avLst/>
              </a:prstGeom>
              <a:ln>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p:nvCxnSpPr>
            <p:spPr>
              <a:xfrm>
                <a:off x="1374774" y="1941308"/>
                <a:ext cx="274320" cy="0"/>
              </a:xfrm>
              <a:prstGeom prst="line">
                <a:avLst/>
              </a:prstGeom>
              <a:ln>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cxnSp>
        </p:grpSp>
        <p:sp>
          <p:nvSpPr>
            <p:cNvPr id="100" name="Trapezoid 99"/>
            <p:cNvSpPr/>
            <p:nvPr/>
          </p:nvSpPr>
          <p:spPr>
            <a:xfrm rot="16200000">
              <a:off x="1131107" y="3602649"/>
              <a:ext cx="427813" cy="59529"/>
            </a:xfrm>
            <a:prstGeom prst="trapezoid">
              <a:avLst>
                <a:gd name="adj" fmla="val 69837"/>
              </a:avLst>
            </a:prstGeom>
            <a:solidFill>
              <a:schemeClr val="accent2">
                <a:lumMod val="5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01" name="Trapezoid 100"/>
            <p:cNvSpPr/>
            <p:nvPr/>
          </p:nvSpPr>
          <p:spPr>
            <a:xfrm rot="16200000">
              <a:off x="1145196" y="3139224"/>
              <a:ext cx="399634" cy="59529"/>
            </a:xfrm>
            <a:prstGeom prst="trapezoid">
              <a:avLst>
                <a:gd name="adj" fmla="val 69837"/>
              </a:avLst>
            </a:prstGeom>
            <a:solidFill>
              <a:schemeClr val="accent5">
                <a:lumMod val="5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02" name="Trapezoid 101"/>
            <p:cNvSpPr/>
            <p:nvPr/>
          </p:nvSpPr>
          <p:spPr>
            <a:xfrm rot="16200000">
              <a:off x="1120830" y="2739129"/>
              <a:ext cx="434550" cy="45719"/>
            </a:xfrm>
            <a:prstGeom prst="trapezoid">
              <a:avLst>
                <a:gd name="adj" fmla="val 69837"/>
              </a:avLst>
            </a:prstGeom>
            <a:solidFill>
              <a:schemeClr val="accent4">
                <a:lumMod val="5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03" name="Trapezoid 102"/>
            <p:cNvSpPr/>
            <p:nvPr/>
          </p:nvSpPr>
          <p:spPr>
            <a:xfrm rot="16200000">
              <a:off x="1129598" y="2265967"/>
              <a:ext cx="429233" cy="57931"/>
            </a:xfrm>
            <a:prstGeom prst="trapezoid">
              <a:avLst>
                <a:gd name="adj" fmla="val 69837"/>
              </a:avLst>
            </a:prstGeom>
            <a:solidFill>
              <a:schemeClr val="accent3">
                <a:lumMod val="5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04" name="Pentagon 103"/>
            <p:cNvSpPr/>
            <p:nvPr/>
          </p:nvSpPr>
          <p:spPr>
            <a:xfrm>
              <a:off x="1315244" y="2116166"/>
              <a:ext cx="2464886" cy="369466"/>
            </a:xfrm>
            <a:prstGeom prst="homePlate">
              <a:avLst>
                <a:gd name="adj" fmla="val 36274"/>
              </a:avLst>
            </a:prstGeom>
            <a:gradFill flip="none" rotWithShape="1">
              <a:gsLst>
                <a:gs pos="0">
                  <a:schemeClr val="accent3">
                    <a:shade val="30000"/>
                    <a:satMod val="115000"/>
                    <a:lumMod val="80000"/>
                    <a:lumOff val="20000"/>
                  </a:schemeClr>
                </a:gs>
                <a:gs pos="50000">
                  <a:schemeClr val="accent3">
                    <a:shade val="67500"/>
                    <a:satMod val="115000"/>
                    <a:lumMod val="80000"/>
                    <a:lumOff val="20000"/>
                  </a:schemeClr>
                </a:gs>
                <a:gs pos="100000">
                  <a:schemeClr val="accent3">
                    <a:shade val="100000"/>
                    <a:satMod val="115000"/>
                    <a:lumMod val="80000"/>
                    <a:lumOff val="20000"/>
                  </a:schemeClr>
                </a:gs>
              </a:gsLst>
              <a:lin ang="0" scaled="1"/>
              <a:tileRect/>
            </a:gra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05" name="Pentagon 104"/>
            <p:cNvSpPr/>
            <p:nvPr/>
          </p:nvSpPr>
          <p:spPr>
            <a:xfrm>
              <a:off x="1315244" y="2583121"/>
              <a:ext cx="2464885" cy="331528"/>
            </a:xfrm>
            <a:prstGeom prst="homePlate">
              <a:avLst>
                <a:gd name="adj" fmla="val 36274"/>
              </a:avLst>
            </a:prstGeom>
            <a:gradFill flip="none" rotWithShape="1">
              <a:gsLst>
                <a:gs pos="0">
                  <a:schemeClr val="accent4">
                    <a:shade val="30000"/>
                    <a:satMod val="115000"/>
                    <a:lumMod val="80000"/>
                    <a:lumOff val="20000"/>
                  </a:schemeClr>
                </a:gs>
                <a:gs pos="50000">
                  <a:schemeClr val="accent4">
                    <a:shade val="67500"/>
                    <a:satMod val="115000"/>
                    <a:lumMod val="80000"/>
                    <a:lumOff val="20000"/>
                  </a:schemeClr>
                </a:gs>
                <a:gs pos="100000">
                  <a:schemeClr val="accent4">
                    <a:shade val="100000"/>
                    <a:satMod val="115000"/>
                    <a:lumMod val="80000"/>
                    <a:lumOff val="20000"/>
                  </a:schemeClr>
                </a:gs>
              </a:gsLst>
              <a:lin ang="0" scaled="1"/>
              <a:tileRect/>
            </a:gra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06" name="Pentagon 105"/>
            <p:cNvSpPr/>
            <p:nvPr/>
          </p:nvSpPr>
          <p:spPr>
            <a:xfrm>
              <a:off x="1315244" y="2996516"/>
              <a:ext cx="2476609" cy="348994"/>
            </a:xfrm>
            <a:prstGeom prst="homePlate">
              <a:avLst>
                <a:gd name="adj" fmla="val 36274"/>
              </a:avLst>
            </a:prstGeom>
            <a:gradFill flip="none" rotWithShape="1">
              <a:gsLst>
                <a:gs pos="0">
                  <a:schemeClr val="accent5">
                    <a:shade val="30000"/>
                    <a:satMod val="115000"/>
                    <a:lumMod val="80000"/>
                    <a:lumOff val="20000"/>
                  </a:schemeClr>
                </a:gs>
                <a:gs pos="50000">
                  <a:schemeClr val="accent5">
                    <a:shade val="67500"/>
                    <a:satMod val="115000"/>
                    <a:lumMod val="80000"/>
                    <a:lumOff val="20000"/>
                  </a:schemeClr>
                </a:gs>
                <a:gs pos="100000">
                  <a:schemeClr val="accent5">
                    <a:shade val="100000"/>
                    <a:satMod val="115000"/>
                    <a:lumMod val="80000"/>
                    <a:lumOff val="20000"/>
                  </a:schemeClr>
                </a:gs>
              </a:gsLst>
              <a:lin ang="0" scaled="1"/>
              <a:tileRect/>
            </a:gra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5400"/>
            </a:p>
          </p:txBody>
        </p:sp>
        <p:sp>
          <p:nvSpPr>
            <p:cNvPr id="107" name="Pentagon 106"/>
            <p:cNvSpPr/>
            <p:nvPr/>
          </p:nvSpPr>
          <p:spPr>
            <a:xfrm>
              <a:off x="1315244" y="3442846"/>
              <a:ext cx="2476609" cy="373603"/>
            </a:xfrm>
            <a:prstGeom prst="homePlate">
              <a:avLst>
                <a:gd name="adj" fmla="val 36274"/>
              </a:avLst>
            </a:prstGeom>
            <a:gradFill flip="none" rotWithShape="1">
              <a:gsLst>
                <a:gs pos="0">
                  <a:schemeClr val="accent2">
                    <a:shade val="30000"/>
                    <a:satMod val="115000"/>
                    <a:lumMod val="95000"/>
                  </a:schemeClr>
                </a:gs>
                <a:gs pos="50000">
                  <a:schemeClr val="accent2">
                    <a:shade val="67500"/>
                    <a:satMod val="115000"/>
                    <a:lumMod val="95000"/>
                  </a:schemeClr>
                </a:gs>
                <a:gs pos="100000">
                  <a:schemeClr val="accent2">
                    <a:shade val="100000"/>
                    <a:satMod val="115000"/>
                    <a:lumMod val="92000"/>
                  </a:schemeClr>
                </a:gs>
              </a:gsLst>
              <a:lin ang="0" scaled="1"/>
              <a:tileRect/>
            </a:gra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08" name="TextBox 107"/>
            <p:cNvSpPr txBox="1"/>
            <p:nvPr/>
          </p:nvSpPr>
          <p:spPr>
            <a:xfrm>
              <a:off x="1374772" y="2058242"/>
              <a:ext cx="385042" cy="523220"/>
            </a:xfrm>
            <a:prstGeom prst="rect">
              <a:avLst/>
            </a:prstGeom>
            <a:noFill/>
            <a:effectLst/>
          </p:spPr>
          <p:txBody>
            <a:bodyPr wrap="none">
              <a:spAutoFit/>
            </a:bodyPr>
            <a:lstStyle/>
            <a:p>
              <a:pPr eaLnBrk="1" fontAlgn="auto" hangingPunct="1">
                <a:spcBef>
                  <a:spcPts val="0"/>
                </a:spcBef>
                <a:spcAft>
                  <a:spcPts val="0"/>
                </a:spcAft>
                <a:defRPr/>
              </a:pPr>
              <a:r>
                <a:rPr lang="en-US" sz="2800" b="1">
                  <a:solidFill>
                    <a:schemeClr val="bg1"/>
                  </a:solidFill>
                  <a:latin typeface="+mn-lt"/>
                </a:rPr>
                <a:t>1</a:t>
              </a:r>
            </a:p>
          </p:txBody>
        </p:sp>
        <p:sp>
          <p:nvSpPr>
            <p:cNvPr id="109" name="TextBox 108"/>
            <p:cNvSpPr txBox="1"/>
            <p:nvPr/>
          </p:nvSpPr>
          <p:spPr>
            <a:xfrm>
              <a:off x="1374772" y="2481164"/>
              <a:ext cx="385042" cy="523220"/>
            </a:xfrm>
            <a:prstGeom prst="rect">
              <a:avLst/>
            </a:prstGeom>
            <a:noFill/>
            <a:effectLst/>
          </p:spPr>
          <p:txBody>
            <a:bodyPr wrap="none">
              <a:spAutoFit/>
            </a:bodyPr>
            <a:lstStyle/>
            <a:p>
              <a:pPr eaLnBrk="1" fontAlgn="auto" hangingPunct="1">
                <a:spcBef>
                  <a:spcPts val="0"/>
                </a:spcBef>
                <a:spcAft>
                  <a:spcPts val="0"/>
                </a:spcAft>
                <a:defRPr/>
              </a:pPr>
              <a:r>
                <a:rPr lang="en-US" sz="2800" b="1">
                  <a:solidFill>
                    <a:schemeClr val="bg1"/>
                  </a:solidFill>
                  <a:latin typeface="+mn-lt"/>
                </a:rPr>
                <a:t>2</a:t>
              </a:r>
            </a:p>
          </p:txBody>
        </p:sp>
        <p:sp>
          <p:nvSpPr>
            <p:cNvPr id="110" name="TextBox 109"/>
            <p:cNvSpPr txBox="1"/>
            <p:nvPr/>
          </p:nvSpPr>
          <p:spPr>
            <a:xfrm>
              <a:off x="1374772" y="2931377"/>
              <a:ext cx="385042" cy="523220"/>
            </a:xfrm>
            <a:prstGeom prst="rect">
              <a:avLst/>
            </a:prstGeom>
            <a:noFill/>
            <a:effectLst/>
          </p:spPr>
          <p:txBody>
            <a:bodyPr wrap="none">
              <a:spAutoFit/>
            </a:bodyPr>
            <a:lstStyle/>
            <a:p>
              <a:pPr eaLnBrk="1" fontAlgn="auto" hangingPunct="1">
                <a:spcBef>
                  <a:spcPts val="0"/>
                </a:spcBef>
                <a:spcAft>
                  <a:spcPts val="0"/>
                </a:spcAft>
                <a:defRPr/>
              </a:pPr>
              <a:r>
                <a:rPr lang="en-US" sz="2800" b="1">
                  <a:solidFill>
                    <a:schemeClr val="bg1"/>
                  </a:solidFill>
                  <a:latin typeface="+mn-lt"/>
                </a:rPr>
                <a:t>3</a:t>
              </a:r>
            </a:p>
          </p:txBody>
        </p:sp>
        <p:sp>
          <p:nvSpPr>
            <p:cNvPr id="111" name="TextBox 110"/>
            <p:cNvSpPr txBox="1"/>
            <p:nvPr/>
          </p:nvSpPr>
          <p:spPr>
            <a:xfrm>
              <a:off x="1374772" y="3357161"/>
              <a:ext cx="385042" cy="523220"/>
            </a:xfrm>
            <a:prstGeom prst="rect">
              <a:avLst/>
            </a:prstGeom>
            <a:noFill/>
            <a:effectLst/>
          </p:spPr>
          <p:txBody>
            <a:bodyPr wrap="none">
              <a:spAutoFit/>
            </a:bodyPr>
            <a:lstStyle/>
            <a:p>
              <a:pPr eaLnBrk="1" fontAlgn="auto" hangingPunct="1">
                <a:spcBef>
                  <a:spcPts val="0"/>
                </a:spcBef>
                <a:spcAft>
                  <a:spcPts val="0"/>
                </a:spcAft>
                <a:defRPr/>
              </a:pPr>
              <a:r>
                <a:rPr lang="en-US" sz="2800" b="1">
                  <a:solidFill>
                    <a:schemeClr val="bg1"/>
                  </a:solidFill>
                  <a:latin typeface="+mn-lt"/>
                </a:rPr>
                <a:t>4</a:t>
              </a:r>
            </a:p>
          </p:txBody>
        </p:sp>
        <p:sp>
          <p:nvSpPr>
            <p:cNvPr id="112" name="TextBox 111"/>
            <p:cNvSpPr txBox="1"/>
            <p:nvPr/>
          </p:nvSpPr>
          <p:spPr>
            <a:xfrm>
              <a:off x="1804267" y="2135187"/>
              <a:ext cx="1692323" cy="369332"/>
            </a:xfrm>
            <a:prstGeom prst="rect">
              <a:avLst/>
            </a:prstGeom>
            <a:noFill/>
            <a:effectLst/>
          </p:spPr>
          <p:txBody>
            <a:bodyPr wrap="none">
              <a:spAutoFit/>
            </a:bodyPr>
            <a:lstStyle/>
            <a:p>
              <a:pPr eaLnBrk="1" fontAlgn="auto" hangingPunct="1">
                <a:spcBef>
                  <a:spcPts val="0"/>
                </a:spcBef>
                <a:spcAft>
                  <a:spcPts val="0"/>
                </a:spcAft>
                <a:defRPr/>
              </a:pPr>
              <a:r>
                <a:rPr lang="en-US" smtClean="0">
                  <a:solidFill>
                    <a:schemeClr val="bg1"/>
                  </a:solidFill>
                  <a:latin typeface="+mn-lt"/>
                </a:rPr>
                <a:t>Create Test Plan</a:t>
              </a:r>
              <a:endParaRPr lang="en-US">
                <a:solidFill>
                  <a:schemeClr val="bg1"/>
                </a:solidFill>
                <a:latin typeface="+mn-lt"/>
              </a:endParaRPr>
            </a:p>
          </p:txBody>
        </p:sp>
        <p:sp>
          <p:nvSpPr>
            <p:cNvPr id="113" name="TextBox 112"/>
            <p:cNvSpPr txBox="1"/>
            <p:nvPr/>
          </p:nvSpPr>
          <p:spPr>
            <a:xfrm>
              <a:off x="1804267" y="2558109"/>
              <a:ext cx="1770869" cy="369332"/>
            </a:xfrm>
            <a:prstGeom prst="rect">
              <a:avLst/>
            </a:prstGeom>
            <a:noFill/>
            <a:effectLst/>
          </p:spPr>
          <p:txBody>
            <a:bodyPr wrap="none">
              <a:spAutoFit/>
            </a:bodyPr>
            <a:lstStyle/>
            <a:p>
              <a:pPr eaLnBrk="1" fontAlgn="auto" hangingPunct="1">
                <a:spcBef>
                  <a:spcPts val="0"/>
                </a:spcBef>
                <a:spcAft>
                  <a:spcPts val="0"/>
                </a:spcAft>
                <a:defRPr/>
              </a:pPr>
              <a:r>
                <a:rPr lang="en-US" smtClean="0">
                  <a:solidFill>
                    <a:schemeClr val="bg1"/>
                  </a:solidFill>
                </a:rPr>
                <a:t>Create Test Case</a:t>
              </a:r>
              <a:endParaRPr lang="en-US">
                <a:solidFill>
                  <a:schemeClr val="bg1"/>
                </a:solidFill>
                <a:latin typeface="+mn-lt"/>
              </a:endParaRPr>
            </a:p>
          </p:txBody>
        </p:sp>
        <p:sp>
          <p:nvSpPr>
            <p:cNvPr id="114" name="TextBox 113"/>
            <p:cNvSpPr txBox="1"/>
            <p:nvPr/>
          </p:nvSpPr>
          <p:spPr>
            <a:xfrm>
              <a:off x="1804267" y="3008321"/>
              <a:ext cx="1797415" cy="369332"/>
            </a:xfrm>
            <a:prstGeom prst="rect">
              <a:avLst/>
            </a:prstGeom>
            <a:noFill/>
            <a:effectLst/>
          </p:spPr>
          <p:txBody>
            <a:bodyPr wrap="none">
              <a:spAutoFit/>
            </a:bodyPr>
            <a:lstStyle/>
            <a:p>
              <a:pPr eaLnBrk="1" fontAlgn="auto" hangingPunct="1">
                <a:spcBef>
                  <a:spcPts val="0"/>
                </a:spcBef>
                <a:spcAft>
                  <a:spcPts val="0"/>
                </a:spcAft>
                <a:defRPr/>
              </a:pPr>
              <a:r>
                <a:rPr lang="en-US" smtClean="0">
                  <a:solidFill>
                    <a:schemeClr val="bg1"/>
                  </a:solidFill>
                  <a:latin typeface="+mn-lt"/>
                </a:rPr>
                <a:t>Review Test Case</a:t>
              </a:r>
              <a:endParaRPr lang="en-US">
                <a:solidFill>
                  <a:schemeClr val="bg1"/>
                </a:solidFill>
                <a:latin typeface="+mn-lt"/>
              </a:endParaRPr>
            </a:p>
          </p:txBody>
        </p:sp>
        <p:sp>
          <p:nvSpPr>
            <p:cNvPr id="115" name="TextBox 114"/>
            <p:cNvSpPr txBox="1"/>
            <p:nvPr/>
          </p:nvSpPr>
          <p:spPr>
            <a:xfrm>
              <a:off x="1804267" y="3434102"/>
              <a:ext cx="1339021" cy="369332"/>
            </a:xfrm>
            <a:prstGeom prst="rect">
              <a:avLst/>
            </a:prstGeom>
            <a:noFill/>
            <a:effectLst/>
          </p:spPr>
          <p:txBody>
            <a:bodyPr wrap="none">
              <a:spAutoFit/>
            </a:bodyPr>
            <a:lstStyle/>
            <a:p>
              <a:pPr eaLnBrk="1" fontAlgn="auto" hangingPunct="1">
                <a:spcBef>
                  <a:spcPts val="0"/>
                </a:spcBef>
                <a:spcAft>
                  <a:spcPts val="0"/>
                </a:spcAft>
                <a:defRPr/>
              </a:pPr>
              <a:r>
                <a:rPr lang="en-US" smtClean="0">
                  <a:solidFill>
                    <a:schemeClr val="bg1"/>
                  </a:solidFill>
                  <a:latin typeface="+mn-lt"/>
                </a:rPr>
                <a:t>Execute Test</a:t>
              </a:r>
              <a:endParaRPr lang="en-US">
                <a:solidFill>
                  <a:schemeClr val="bg1"/>
                </a:solidFill>
                <a:latin typeface="+mn-lt"/>
              </a:endParaRPr>
            </a:p>
          </p:txBody>
        </p:sp>
      </p:grpSp>
      <p:sp>
        <p:nvSpPr>
          <p:cNvPr id="128" name="Trapezoid 127"/>
          <p:cNvSpPr/>
          <p:nvPr/>
        </p:nvSpPr>
        <p:spPr>
          <a:xfrm rot="16200000">
            <a:off x="1090435" y="4281076"/>
            <a:ext cx="438813" cy="59529"/>
          </a:xfrm>
          <a:prstGeom prst="trapezoid">
            <a:avLst>
              <a:gd name="adj" fmla="val 69837"/>
            </a:avLst>
          </a:prstGeom>
          <a:solidFill>
            <a:schemeClr val="accent2">
              <a:lumMod val="5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29" name="Pentagon 128"/>
          <p:cNvSpPr/>
          <p:nvPr/>
        </p:nvSpPr>
        <p:spPr>
          <a:xfrm>
            <a:off x="1280075" y="4117100"/>
            <a:ext cx="2476609" cy="383209"/>
          </a:xfrm>
          <a:prstGeom prst="homePlate">
            <a:avLst>
              <a:gd name="adj" fmla="val 36274"/>
            </a:avLst>
          </a:prstGeom>
          <a:solidFill>
            <a:srgbClr val="FFC000"/>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30" name="TextBox 129"/>
          <p:cNvSpPr txBox="1"/>
          <p:nvPr/>
        </p:nvSpPr>
        <p:spPr>
          <a:xfrm>
            <a:off x="1339603" y="4040578"/>
            <a:ext cx="367408" cy="523220"/>
          </a:xfrm>
          <a:prstGeom prst="rect">
            <a:avLst/>
          </a:prstGeom>
          <a:noFill/>
          <a:effectLst/>
        </p:spPr>
        <p:txBody>
          <a:bodyPr wrap="none">
            <a:spAutoFit/>
          </a:bodyPr>
          <a:lstStyle/>
          <a:p>
            <a:pPr eaLnBrk="1" fontAlgn="auto" hangingPunct="1">
              <a:spcBef>
                <a:spcPts val="0"/>
              </a:spcBef>
              <a:spcAft>
                <a:spcPts val="0"/>
              </a:spcAft>
              <a:defRPr/>
            </a:pPr>
            <a:r>
              <a:rPr lang="en-US" sz="2800" b="1">
                <a:solidFill>
                  <a:schemeClr val="bg1"/>
                </a:solidFill>
              </a:rPr>
              <a:t>5</a:t>
            </a:r>
            <a:endParaRPr lang="en-US" sz="2800" b="1">
              <a:solidFill>
                <a:schemeClr val="bg1"/>
              </a:solidFill>
              <a:latin typeface="+mn-lt"/>
            </a:endParaRPr>
          </a:p>
        </p:txBody>
      </p:sp>
      <p:sp>
        <p:nvSpPr>
          <p:cNvPr id="131" name="TextBox 130"/>
          <p:cNvSpPr txBox="1"/>
          <p:nvPr/>
        </p:nvSpPr>
        <p:spPr>
          <a:xfrm>
            <a:off x="1769098" y="4117522"/>
            <a:ext cx="915635" cy="369332"/>
          </a:xfrm>
          <a:prstGeom prst="rect">
            <a:avLst/>
          </a:prstGeom>
          <a:noFill/>
          <a:effectLst/>
        </p:spPr>
        <p:txBody>
          <a:bodyPr wrap="none">
            <a:spAutoFit/>
          </a:bodyPr>
          <a:lstStyle/>
          <a:p>
            <a:pPr eaLnBrk="1" fontAlgn="auto" hangingPunct="1">
              <a:spcBef>
                <a:spcPts val="0"/>
              </a:spcBef>
              <a:spcAft>
                <a:spcPts val="0"/>
              </a:spcAft>
              <a:defRPr/>
            </a:pPr>
            <a:r>
              <a:rPr lang="en-US" smtClean="0">
                <a:solidFill>
                  <a:schemeClr val="bg1"/>
                </a:solidFill>
                <a:latin typeface="+mn-lt"/>
              </a:rPr>
              <a:t>Log bug</a:t>
            </a:r>
            <a:endParaRPr lang="en-US">
              <a:solidFill>
                <a:schemeClr val="bg1"/>
              </a:solidFill>
              <a:latin typeface="+mn-lt"/>
            </a:endParaRPr>
          </a:p>
        </p:txBody>
      </p:sp>
      <p:sp>
        <p:nvSpPr>
          <p:cNvPr id="132" name="Trapezoid 131"/>
          <p:cNvSpPr/>
          <p:nvPr/>
        </p:nvSpPr>
        <p:spPr>
          <a:xfrm rot="16200000">
            <a:off x="1097559" y="4753302"/>
            <a:ext cx="424567" cy="59529"/>
          </a:xfrm>
          <a:prstGeom prst="trapezoid">
            <a:avLst>
              <a:gd name="adj" fmla="val 69837"/>
            </a:avLst>
          </a:prstGeom>
          <a:solidFill>
            <a:schemeClr val="accent2">
              <a:lumMod val="5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33" name="Pentagon 132"/>
          <p:cNvSpPr/>
          <p:nvPr/>
        </p:nvSpPr>
        <p:spPr>
          <a:xfrm>
            <a:off x="1280075" y="4597030"/>
            <a:ext cx="2476609" cy="370769"/>
          </a:xfrm>
          <a:prstGeom prst="homePlate">
            <a:avLst>
              <a:gd name="adj" fmla="val 36274"/>
            </a:avLst>
          </a:prstGeom>
          <a:solidFill>
            <a:schemeClr val="accent2">
              <a:lumMod val="60000"/>
              <a:lumOff val="4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34" name="TextBox 133"/>
          <p:cNvSpPr txBox="1"/>
          <p:nvPr/>
        </p:nvSpPr>
        <p:spPr>
          <a:xfrm>
            <a:off x="1339603" y="4524514"/>
            <a:ext cx="367408" cy="523220"/>
          </a:xfrm>
          <a:prstGeom prst="rect">
            <a:avLst/>
          </a:prstGeom>
          <a:noFill/>
          <a:effectLst/>
        </p:spPr>
        <p:txBody>
          <a:bodyPr wrap="none">
            <a:spAutoFit/>
          </a:bodyPr>
          <a:lstStyle/>
          <a:p>
            <a:pPr eaLnBrk="1" fontAlgn="auto" hangingPunct="1">
              <a:spcBef>
                <a:spcPts val="0"/>
              </a:spcBef>
              <a:spcAft>
                <a:spcPts val="0"/>
              </a:spcAft>
              <a:defRPr/>
            </a:pPr>
            <a:r>
              <a:rPr lang="en-US" sz="2800" b="1">
                <a:solidFill>
                  <a:schemeClr val="bg1"/>
                </a:solidFill>
              </a:rPr>
              <a:t>6</a:t>
            </a:r>
            <a:endParaRPr lang="en-US" sz="2800" b="1">
              <a:solidFill>
                <a:schemeClr val="bg1"/>
              </a:solidFill>
              <a:latin typeface="+mn-lt"/>
            </a:endParaRPr>
          </a:p>
        </p:txBody>
      </p:sp>
      <p:sp>
        <p:nvSpPr>
          <p:cNvPr id="135" name="TextBox 134"/>
          <p:cNvSpPr txBox="1"/>
          <p:nvPr/>
        </p:nvSpPr>
        <p:spPr>
          <a:xfrm>
            <a:off x="1769098" y="4601458"/>
            <a:ext cx="862737" cy="369332"/>
          </a:xfrm>
          <a:prstGeom prst="rect">
            <a:avLst/>
          </a:prstGeom>
          <a:noFill/>
          <a:effectLst/>
        </p:spPr>
        <p:txBody>
          <a:bodyPr wrap="none">
            <a:spAutoFit/>
          </a:bodyPr>
          <a:lstStyle/>
          <a:p>
            <a:pPr eaLnBrk="1" fontAlgn="auto" hangingPunct="1">
              <a:spcBef>
                <a:spcPts val="0"/>
              </a:spcBef>
              <a:spcAft>
                <a:spcPts val="0"/>
              </a:spcAft>
              <a:defRPr/>
            </a:pPr>
            <a:r>
              <a:rPr lang="en-US" smtClean="0">
                <a:solidFill>
                  <a:schemeClr val="bg1"/>
                </a:solidFill>
                <a:latin typeface="+mn-lt"/>
              </a:rPr>
              <a:t>Re-test</a:t>
            </a:r>
            <a:endParaRPr lang="en-US">
              <a:solidFill>
                <a:schemeClr val="bg1"/>
              </a:solidFill>
              <a:latin typeface="+mn-lt"/>
            </a:endParaRPr>
          </a:p>
        </p:txBody>
      </p:sp>
      <p:sp>
        <p:nvSpPr>
          <p:cNvPr id="136" name="Trapezoid 135"/>
          <p:cNvSpPr/>
          <p:nvPr/>
        </p:nvSpPr>
        <p:spPr>
          <a:xfrm rot="16200000">
            <a:off x="1101949" y="5201768"/>
            <a:ext cx="416195" cy="59529"/>
          </a:xfrm>
          <a:prstGeom prst="trapezoid">
            <a:avLst>
              <a:gd name="adj" fmla="val 69837"/>
            </a:avLst>
          </a:prstGeom>
          <a:solidFill>
            <a:schemeClr val="accent2">
              <a:lumMod val="5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37" name="Pentagon 136"/>
          <p:cNvSpPr/>
          <p:nvPr/>
        </p:nvSpPr>
        <p:spPr>
          <a:xfrm>
            <a:off x="1291797" y="5060211"/>
            <a:ext cx="3470663" cy="363458"/>
          </a:xfrm>
          <a:prstGeom prst="homePlate">
            <a:avLst>
              <a:gd name="adj" fmla="val 36274"/>
            </a:avLst>
          </a:prstGeom>
          <a:solidFill>
            <a:schemeClr val="accent1">
              <a:lumMod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38" name="TextBox 137"/>
          <p:cNvSpPr txBox="1"/>
          <p:nvPr/>
        </p:nvSpPr>
        <p:spPr>
          <a:xfrm>
            <a:off x="1339807" y="4988816"/>
            <a:ext cx="367408" cy="523220"/>
          </a:xfrm>
          <a:prstGeom prst="rect">
            <a:avLst/>
          </a:prstGeom>
          <a:noFill/>
          <a:effectLst/>
        </p:spPr>
        <p:txBody>
          <a:bodyPr wrap="none">
            <a:spAutoFit/>
          </a:bodyPr>
          <a:lstStyle/>
          <a:p>
            <a:pPr eaLnBrk="1" fontAlgn="auto" hangingPunct="1">
              <a:spcBef>
                <a:spcPts val="0"/>
              </a:spcBef>
              <a:spcAft>
                <a:spcPts val="0"/>
              </a:spcAft>
              <a:defRPr/>
            </a:pPr>
            <a:r>
              <a:rPr lang="en-US" sz="2800" b="1">
                <a:solidFill>
                  <a:schemeClr val="bg1"/>
                </a:solidFill>
              </a:rPr>
              <a:t>7</a:t>
            </a:r>
            <a:endParaRPr lang="en-US" sz="2800" b="1">
              <a:solidFill>
                <a:schemeClr val="bg1"/>
              </a:solidFill>
              <a:latin typeface="+mn-lt"/>
            </a:endParaRPr>
          </a:p>
        </p:txBody>
      </p:sp>
      <p:sp>
        <p:nvSpPr>
          <p:cNvPr id="139" name="TextBox 138"/>
          <p:cNvSpPr txBox="1"/>
          <p:nvPr/>
        </p:nvSpPr>
        <p:spPr>
          <a:xfrm>
            <a:off x="1769302" y="5065760"/>
            <a:ext cx="1975862" cy="369332"/>
          </a:xfrm>
          <a:prstGeom prst="rect">
            <a:avLst/>
          </a:prstGeom>
          <a:noFill/>
          <a:effectLst/>
        </p:spPr>
        <p:txBody>
          <a:bodyPr wrap="none">
            <a:spAutoFit/>
          </a:bodyPr>
          <a:lstStyle/>
          <a:p>
            <a:pPr eaLnBrk="1" fontAlgn="auto" hangingPunct="1">
              <a:spcBef>
                <a:spcPts val="0"/>
              </a:spcBef>
              <a:spcAft>
                <a:spcPts val="0"/>
              </a:spcAft>
              <a:defRPr/>
            </a:pPr>
            <a:r>
              <a:rPr lang="en-US" smtClean="0">
                <a:solidFill>
                  <a:schemeClr val="bg1"/>
                </a:solidFill>
                <a:latin typeface="+mn-lt"/>
              </a:rPr>
              <a:t>Create Test Report</a:t>
            </a:r>
            <a:endParaRPr lang="en-US">
              <a:solidFill>
                <a:schemeClr val="bg1"/>
              </a:solidFill>
              <a:latin typeface="+mn-lt"/>
            </a:endParaRPr>
          </a:p>
        </p:txBody>
      </p:sp>
      <p:sp>
        <p:nvSpPr>
          <p:cNvPr id="140" name="AutoShape 3"/>
          <p:cNvSpPr>
            <a:spLocks noChangeArrowheads="1"/>
          </p:cNvSpPr>
          <p:nvPr/>
        </p:nvSpPr>
        <p:spPr bwMode="gray">
          <a:xfrm>
            <a:off x="4857156" y="1343764"/>
            <a:ext cx="6804413" cy="4843613"/>
          </a:xfrm>
          <a:prstGeom prst="roundRect">
            <a:avLst>
              <a:gd name="adj" fmla="val 8097"/>
            </a:avLst>
          </a:prstGeom>
          <a:solidFill>
            <a:schemeClr val="accent5">
              <a:lumMod val="60000"/>
              <a:lumOff val="40000"/>
            </a:schemeClr>
          </a:solidFill>
          <a:ln w="9525">
            <a:solidFill>
              <a:srgbClr val="333333"/>
            </a:solidFill>
            <a:prstDash val="dash"/>
            <a:round/>
            <a:headEnd/>
            <a:tailEnd/>
          </a:ln>
          <a:effectLst>
            <a:outerShdw blurRad="50800" dist="38100" dir="8100000" algn="tr" rotWithShape="0">
              <a:prstClr val="black">
                <a:alpha val="40000"/>
              </a:prstClr>
            </a:outerShdw>
          </a:effectLst>
        </p:spPr>
        <p:txBody>
          <a:bodyPr wrap="none" anchor="ctr"/>
          <a:lstStyle/>
          <a:p>
            <a:endParaRPr lang="en-US"/>
          </a:p>
        </p:txBody>
      </p:sp>
      <p:sp>
        <p:nvSpPr>
          <p:cNvPr id="53" name="Content Placeholder 2"/>
          <p:cNvSpPr txBox="1">
            <a:spLocks/>
          </p:cNvSpPr>
          <p:nvPr/>
        </p:nvSpPr>
        <p:spPr>
          <a:xfrm>
            <a:off x="4950096" y="1591121"/>
            <a:ext cx="6479904" cy="428847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atin typeface="Arial" panose="020B0604020202020204" pitchFamily="34" charset="0"/>
                <a:cs typeface="Arial" panose="020B0604020202020204" pitchFamily="34" charset="0"/>
              </a:rPr>
              <a:t>Tester has responsibility to write test report for each test phase. Finish testing phase, Test leader </a:t>
            </a:r>
            <a:r>
              <a:rPr lang="en-US" smtClean="0">
                <a:latin typeface="Arial" panose="020B0604020202020204" pitchFamily="34" charset="0"/>
                <a:cs typeface="Arial" panose="020B0604020202020204" pitchFamily="34" charset="0"/>
              </a:rPr>
              <a:t>create </a:t>
            </a:r>
            <a:r>
              <a:rPr lang="en-US">
                <a:latin typeface="Arial" panose="020B0604020202020204" pitchFamily="34" charset="0"/>
                <a:cs typeface="Arial" panose="020B0604020202020204" pitchFamily="34" charset="0"/>
              </a:rPr>
              <a:t>Test report.</a:t>
            </a:r>
          </a:p>
        </p:txBody>
      </p:sp>
    </p:spTree>
    <p:extLst>
      <p:ext uri="{BB962C8B-B14F-4D97-AF65-F5344CB8AC3E}">
        <p14:creationId xmlns:p14="http://schemas.microsoft.com/office/powerpoint/2010/main" val="967554866"/>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46000">
              <a:schemeClr val="bg1">
                <a:lumMod val="95000"/>
              </a:schemeClr>
            </a:gs>
            <a:gs pos="100000">
              <a:schemeClr val="bg1">
                <a:lumMod val="75000"/>
              </a:schemeClr>
            </a:gs>
          </a:gsLst>
          <a:path path="circle">
            <a:fillToRect l="50000" t="130000" r="50000" b="-30000"/>
          </a:path>
        </a:gradFill>
        <a:effectLst/>
      </p:bgPr>
    </p:bg>
    <p:spTree>
      <p:nvGrpSpPr>
        <p:cNvPr id="1" name=""/>
        <p:cNvGrpSpPr/>
        <p:nvPr/>
      </p:nvGrpSpPr>
      <p:grpSpPr>
        <a:xfrm>
          <a:off x="0" y="0"/>
          <a:ext cx="0" cy="0"/>
          <a:chOff x="0" y="0"/>
          <a:chExt cx="0" cy="0"/>
        </a:xfrm>
      </p:grpSpPr>
      <p:grpSp>
        <p:nvGrpSpPr>
          <p:cNvPr id="2" name="Group 1"/>
          <p:cNvGrpSpPr/>
          <p:nvPr/>
        </p:nvGrpSpPr>
        <p:grpSpPr>
          <a:xfrm>
            <a:off x="0" y="6476870"/>
            <a:ext cx="12192000" cy="427110"/>
            <a:chOff x="0" y="6434667"/>
            <a:chExt cx="12192000" cy="427110"/>
          </a:xfrm>
          <a:solidFill>
            <a:schemeClr val="accent4"/>
          </a:solidFill>
        </p:grpSpPr>
        <p:sp>
          <p:nvSpPr>
            <p:cNvPr id="3" name="Rectangle 2"/>
            <p:cNvSpPr/>
            <p:nvPr/>
          </p:nvSpPr>
          <p:spPr>
            <a:xfrm>
              <a:off x="0" y="6434667"/>
              <a:ext cx="12192000" cy="42333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80189" y="6461667"/>
              <a:ext cx="6344057" cy="400110"/>
            </a:xfrm>
            <a:prstGeom prst="rect">
              <a:avLst/>
            </a:prstGeom>
            <a:grpFill/>
          </p:spPr>
          <p:txBody>
            <a:bodyPr wrap="square" rtlCol="0">
              <a:spAutoFit/>
            </a:bodyPr>
            <a:lstStyle/>
            <a:p>
              <a:r>
                <a:rPr lang="ja-JP" altLang="en-US" sz="2000">
                  <a:solidFill>
                    <a:schemeClr val="bg1"/>
                  </a:solidFill>
                  <a:latin typeface="Arial" panose="020B0604020202020204" pitchFamily="34" charset="0"/>
                  <a:cs typeface="Arial" panose="020B0604020202020204" pitchFamily="34" charset="0"/>
                </a:rPr>
                <a:t>品質管理  </a:t>
              </a:r>
              <a:r>
                <a:rPr lang="en-US" altLang="ja-JP" sz="2000">
                  <a:solidFill>
                    <a:schemeClr val="bg1"/>
                  </a:solidFill>
                  <a:latin typeface="Arial" panose="020B0604020202020204" pitchFamily="34" charset="0"/>
                  <a:cs typeface="Arial" panose="020B0604020202020204" pitchFamily="34" charset="0"/>
                </a:rPr>
                <a:t>Quality Control</a:t>
              </a:r>
              <a:endParaRPr lang="en-US">
                <a:solidFill>
                  <a:schemeClr val="bg1"/>
                </a:solidFill>
              </a:endParaRPr>
            </a:p>
          </p:txBody>
        </p:sp>
        <p:pic>
          <p:nvPicPr>
            <p:cNvPr id="5"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10903861" y="6498991"/>
              <a:ext cx="851179" cy="262447"/>
            </a:xfrm>
            <a:prstGeom prst="rect">
              <a:avLst/>
            </a:prstGeom>
            <a:grpFill/>
            <a:extLst/>
          </p:spPr>
        </p:pic>
      </p:grpSp>
      <p:sp>
        <p:nvSpPr>
          <p:cNvPr id="6" name="Rectangle 5"/>
          <p:cNvSpPr/>
          <p:nvPr/>
        </p:nvSpPr>
        <p:spPr>
          <a:xfrm>
            <a:off x="0" y="199293"/>
            <a:ext cx="12192000" cy="914400"/>
          </a:xfrm>
          <a:prstGeom prst="rect">
            <a:avLst/>
          </a:prstGeom>
          <a:solidFill>
            <a:srgbClr val="188ED6"/>
          </a:solidFill>
          <a:ln>
            <a:noFill/>
          </a:ln>
          <a:effectLst>
            <a:outerShdw blurRad="63500" dist="38100" dir="5400000" sx="101000" sy="101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2" y="302550"/>
            <a:ext cx="12192002" cy="707886"/>
          </a:xfrm>
          <a:prstGeom prst="rect">
            <a:avLst/>
          </a:prstGeom>
          <a:noFill/>
        </p:spPr>
        <p:txBody>
          <a:bodyPr wrap="square" rtlCol="0">
            <a:spAutoFit/>
          </a:bodyPr>
          <a:lstStyle/>
          <a:p>
            <a:r>
              <a:rPr lang="en-US" altLang="ja-JP" sz="4000">
                <a:solidFill>
                  <a:schemeClr val="bg1"/>
                </a:solidFill>
              </a:rPr>
              <a:t>5.2.1 </a:t>
            </a:r>
            <a:r>
              <a:rPr lang="ja-JP" altLang="en-US" sz="4000">
                <a:solidFill>
                  <a:schemeClr val="bg1"/>
                </a:solidFill>
              </a:rPr>
              <a:t>テストのプロセス  </a:t>
            </a:r>
            <a:r>
              <a:rPr lang="en-US" altLang="ja-JP" sz="4000">
                <a:solidFill>
                  <a:schemeClr val="bg1"/>
                </a:solidFill>
              </a:rPr>
              <a:t>Test Process</a:t>
            </a:r>
            <a:endParaRPr lang="en-US" sz="3600">
              <a:solidFill>
                <a:schemeClr val="bg1"/>
              </a:solidFill>
            </a:endParaRPr>
          </a:p>
        </p:txBody>
      </p:sp>
      <p:sp>
        <p:nvSpPr>
          <p:cNvPr id="56" name="Rectangle 55"/>
          <p:cNvSpPr/>
          <p:nvPr/>
        </p:nvSpPr>
        <p:spPr>
          <a:xfrm>
            <a:off x="322105" y="1333312"/>
            <a:ext cx="4472634" cy="502569"/>
          </a:xfrm>
          <a:prstGeom prst="rect">
            <a:avLst/>
          </a:prstGeom>
          <a:solidFill>
            <a:schemeClr val="accent4">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à coins arrondis 10"/>
          <p:cNvSpPr/>
          <p:nvPr/>
        </p:nvSpPr>
        <p:spPr>
          <a:xfrm>
            <a:off x="415890" y="1402388"/>
            <a:ext cx="4496080" cy="502569"/>
          </a:xfrm>
          <a:prstGeom prst="roundRect">
            <a:avLst>
              <a:gd name="adj" fmla="val 1470"/>
            </a:avLst>
          </a:prstGeom>
          <a:solidFill>
            <a:schemeClr val="accent4">
              <a:lumMod val="40000"/>
              <a:lumOff val="6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2000">
                <a:solidFill>
                  <a:schemeClr val="tx1"/>
                </a:solidFill>
                <a:latin typeface="Arial" panose="020B0604020202020204" pitchFamily="34" charset="0"/>
                <a:cs typeface="Arial" panose="020B0604020202020204" pitchFamily="34" charset="0"/>
              </a:rPr>
              <a:t>テストのレポート  </a:t>
            </a:r>
            <a:r>
              <a:rPr kumimoji="1" lang="en-US" altLang="ja-JP" sz="2000">
                <a:solidFill>
                  <a:schemeClr val="tx1"/>
                </a:solidFill>
                <a:latin typeface="Arial" panose="020B0604020202020204" pitchFamily="34" charset="0"/>
                <a:cs typeface="Arial" panose="020B0604020202020204" pitchFamily="34" charset="0"/>
              </a:rPr>
              <a:t>Test Report</a:t>
            </a:r>
          </a:p>
        </p:txBody>
      </p:sp>
      <p:graphicFrame>
        <p:nvGraphicFramePr>
          <p:cNvPr id="12" name="Content Placeholder 9"/>
          <p:cNvGraphicFramePr>
            <a:graphicFrameLocks/>
          </p:cNvGraphicFramePr>
          <p:nvPr>
            <p:extLst>
              <p:ext uri="{D42A27DB-BD31-4B8C-83A1-F6EECF244321}">
                <p14:modId xmlns:p14="http://schemas.microsoft.com/office/powerpoint/2010/main" val="751775097"/>
              </p:ext>
            </p:extLst>
          </p:nvPr>
        </p:nvGraphicFramePr>
        <p:xfrm>
          <a:off x="1251677" y="2185453"/>
          <a:ext cx="10178323" cy="3963867"/>
        </p:xfrm>
        <a:graphic>
          <a:graphicData uri="http://schemas.openxmlformats.org/drawingml/2006/table">
            <a:tbl>
              <a:tblPr>
                <a:effectLst>
                  <a:outerShdw blurRad="50800" dist="38100" dir="8100000" algn="tr" rotWithShape="0">
                    <a:prstClr val="black">
                      <a:alpha val="40000"/>
                    </a:prstClr>
                  </a:outerShdw>
                </a:effectLst>
                <a:tableStyleId>{16D9F66E-5EB9-4882-86FB-DCBF35E3C3E4}</a:tableStyleId>
              </a:tblPr>
              <a:tblGrid>
                <a:gridCol w="1840030"/>
                <a:gridCol w="1226686"/>
                <a:gridCol w="1427780"/>
                <a:gridCol w="1406288"/>
                <a:gridCol w="1184388"/>
                <a:gridCol w="1062775"/>
                <a:gridCol w="1015188"/>
                <a:gridCol w="1015188"/>
              </a:tblGrid>
              <a:tr h="1606409">
                <a:tc>
                  <a:txBody>
                    <a:bodyPr/>
                    <a:lstStyle/>
                    <a:p>
                      <a:pPr algn="ctr" fontAlgn="ctr"/>
                      <a:r>
                        <a:rPr lang="en-US" sz="1800" u="none" strike="noStrike" dirty="0">
                          <a:solidFill>
                            <a:srgbClr val="002060"/>
                          </a:solidFill>
                          <a:effectLst/>
                          <a:latin typeface="Arial" panose="020B0604020202020204" pitchFamily="34" charset="0"/>
                          <a:cs typeface="Arial" panose="020B0604020202020204" pitchFamily="34" charset="0"/>
                        </a:rPr>
                        <a:t>Phase</a:t>
                      </a:r>
                      <a:endParaRPr lang="en-US" sz="1800" b="1" i="0" u="none" strike="noStrike" dirty="0">
                        <a:solidFill>
                          <a:srgbClr val="002060"/>
                        </a:solidFill>
                        <a:effectLst/>
                        <a:latin typeface="Arial" panose="020B0604020202020204" pitchFamily="34" charset="0"/>
                        <a:cs typeface="Arial" panose="020B0604020202020204" pitchFamily="34" charset="0"/>
                      </a:endParaRPr>
                    </a:p>
                  </a:txBody>
                  <a:tcPr marL="0" marR="0" marT="0" marB="0" anchor="ctr">
                    <a:solidFill>
                      <a:srgbClr val="62B4C6"/>
                    </a:solidFill>
                  </a:tcPr>
                </a:tc>
                <a:tc>
                  <a:txBody>
                    <a:bodyPr/>
                    <a:lstStyle/>
                    <a:p>
                      <a:pPr algn="ctr" fontAlgn="ctr"/>
                      <a:r>
                        <a:rPr lang="en-US" sz="1800" u="none" strike="noStrike">
                          <a:solidFill>
                            <a:srgbClr val="002060"/>
                          </a:solidFill>
                          <a:effectLst/>
                          <a:latin typeface="Arial" panose="020B0604020202020204" pitchFamily="34" charset="0"/>
                          <a:cs typeface="Arial" panose="020B0604020202020204" pitchFamily="34" charset="0"/>
                        </a:rPr>
                        <a:t># Test cases Planned</a:t>
                      </a:r>
                      <a:br>
                        <a:rPr lang="en-US" sz="1800" u="none" strike="noStrike">
                          <a:solidFill>
                            <a:srgbClr val="002060"/>
                          </a:solidFill>
                          <a:effectLst/>
                          <a:latin typeface="Arial" panose="020B0604020202020204" pitchFamily="34" charset="0"/>
                          <a:cs typeface="Arial" panose="020B0604020202020204" pitchFamily="34" charset="0"/>
                        </a:rPr>
                      </a:br>
                      <a:r>
                        <a:rPr lang="en-US" sz="1800" u="none" strike="noStrike">
                          <a:solidFill>
                            <a:srgbClr val="002060"/>
                          </a:solidFill>
                          <a:effectLst/>
                          <a:latin typeface="Arial" panose="020B0604020202020204" pitchFamily="34" charset="0"/>
                          <a:cs typeface="Arial" panose="020B0604020202020204" pitchFamily="34" charset="0"/>
                        </a:rPr>
                        <a:t>(TC/KLOC)</a:t>
                      </a:r>
                      <a:endParaRPr lang="en-US" sz="1800" b="1" i="0" u="none" strike="noStrike">
                        <a:solidFill>
                          <a:srgbClr val="002060"/>
                        </a:solidFill>
                        <a:effectLst/>
                        <a:latin typeface="Arial" panose="020B0604020202020204" pitchFamily="34" charset="0"/>
                        <a:cs typeface="Arial" panose="020B0604020202020204" pitchFamily="34" charset="0"/>
                      </a:endParaRPr>
                    </a:p>
                  </a:txBody>
                  <a:tcPr marL="0" marR="0" marT="0" marB="0" anchor="ctr">
                    <a:solidFill>
                      <a:srgbClr val="62B4C6"/>
                    </a:solidFill>
                  </a:tcPr>
                </a:tc>
                <a:tc>
                  <a:txBody>
                    <a:bodyPr/>
                    <a:lstStyle/>
                    <a:p>
                      <a:pPr algn="ctr" fontAlgn="ctr"/>
                      <a:r>
                        <a:rPr lang="en-US" sz="1800" u="none" strike="noStrike" dirty="0">
                          <a:solidFill>
                            <a:srgbClr val="002060"/>
                          </a:solidFill>
                          <a:effectLst/>
                          <a:latin typeface="Arial" panose="020B0604020202020204" pitchFamily="34" charset="0"/>
                          <a:cs typeface="Arial" panose="020B0604020202020204" pitchFamily="34" charset="0"/>
                        </a:rPr>
                        <a:t>#Defects Planned</a:t>
                      </a:r>
                      <a:br>
                        <a:rPr lang="en-US" sz="1800" u="none" strike="noStrike" dirty="0">
                          <a:solidFill>
                            <a:srgbClr val="002060"/>
                          </a:solidFill>
                          <a:effectLst/>
                          <a:latin typeface="Arial" panose="020B0604020202020204" pitchFamily="34" charset="0"/>
                          <a:cs typeface="Arial" panose="020B0604020202020204" pitchFamily="34" charset="0"/>
                        </a:rPr>
                      </a:br>
                      <a:r>
                        <a:rPr lang="en-US" sz="1800" u="none" strike="noStrike" dirty="0">
                          <a:solidFill>
                            <a:srgbClr val="002060"/>
                          </a:solidFill>
                          <a:effectLst/>
                          <a:latin typeface="Arial" panose="020B0604020202020204" pitchFamily="34" charset="0"/>
                          <a:cs typeface="Arial" panose="020B0604020202020204" pitchFamily="34" charset="0"/>
                        </a:rPr>
                        <a:t>(DP/KLOC)</a:t>
                      </a:r>
                      <a:endParaRPr lang="en-US" sz="1800" b="1" i="0" u="none" strike="noStrike" dirty="0">
                        <a:solidFill>
                          <a:srgbClr val="002060"/>
                        </a:solidFill>
                        <a:effectLst/>
                        <a:latin typeface="Arial" panose="020B0604020202020204" pitchFamily="34" charset="0"/>
                        <a:cs typeface="Arial" panose="020B0604020202020204" pitchFamily="34" charset="0"/>
                      </a:endParaRPr>
                    </a:p>
                  </a:txBody>
                  <a:tcPr marL="0" marR="0" marT="0" marB="0" anchor="ctr">
                    <a:solidFill>
                      <a:srgbClr val="62B4C6"/>
                    </a:solidFill>
                  </a:tcPr>
                </a:tc>
                <a:tc>
                  <a:txBody>
                    <a:bodyPr/>
                    <a:lstStyle/>
                    <a:p>
                      <a:pPr algn="ctr" fontAlgn="ctr"/>
                      <a:r>
                        <a:rPr lang="en-US" sz="1800" u="none" strike="noStrike">
                          <a:solidFill>
                            <a:srgbClr val="002060"/>
                          </a:solidFill>
                          <a:effectLst/>
                          <a:latin typeface="Arial" panose="020B0604020202020204" pitchFamily="34" charset="0"/>
                          <a:cs typeface="Arial" panose="020B0604020202020204" pitchFamily="34" charset="0"/>
                        </a:rPr>
                        <a:t>#Test cases Actual</a:t>
                      </a:r>
                      <a:br>
                        <a:rPr lang="en-US" sz="1800" u="none" strike="noStrike">
                          <a:solidFill>
                            <a:srgbClr val="002060"/>
                          </a:solidFill>
                          <a:effectLst/>
                          <a:latin typeface="Arial" panose="020B0604020202020204" pitchFamily="34" charset="0"/>
                          <a:cs typeface="Arial" panose="020B0604020202020204" pitchFamily="34" charset="0"/>
                        </a:rPr>
                      </a:br>
                      <a:r>
                        <a:rPr lang="en-US" sz="1800" u="none" strike="noStrike">
                          <a:solidFill>
                            <a:srgbClr val="002060"/>
                          </a:solidFill>
                          <a:effectLst/>
                          <a:latin typeface="Arial" panose="020B0604020202020204" pitchFamily="34" charset="0"/>
                          <a:cs typeface="Arial" panose="020B0604020202020204" pitchFamily="34" charset="0"/>
                        </a:rPr>
                        <a:t>(TC/KLOC)</a:t>
                      </a:r>
                      <a:endParaRPr lang="en-US" sz="1800" b="1" i="0" u="none" strike="noStrike">
                        <a:solidFill>
                          <a:srgbClr val="002060"/>
                        </a:solidFill>
                        <a:effectLst/>
                        <a:latin typeface="Arial" panose="020B0604020202020204" pitchFamily="34" charset="0"/>
                        <a:cs typeface="Arial" panose="020B0604020202020204" pitchFamily="34" charset="0"/>
                      </a:endParaRPr>
                    </a:p>
                  </a:txBody>
                  <a:tcPr marL="0" marR="0" marT="0" marB="0" anchor="ctr">
                    <a:solidFill>
                      <a:srgbClr val="62B4C6"/>
                    </a:solidFill>
                  </a:tcPr>
                </a:tc>
                <a:tc>
                  <a:txBody>
                    <a:bodyPr/>
                    <a:lstStyle/>
                    <a:p>
                      <a:pPr algn="ctr" fontAlgn="ctr"/>
                      <a:r>
                        <a:rPr lang="en-US" sz="1800" u="none" strike="noStrike">
                          <a:solidFill>
                            <a:srgbClr val="002060"/>
                          </a:solidFill>
                          <a:effectLst/>
                          <a:latin typeface="Arial" panose="020B0604020202020204" pitchFamily="34" charset="0"/>
                          <a:cs typeface="Arial" panose="020B0604020202020204" pitchFamily="34" charset="0"/>
                        </a:rPr>
                        <a:t>#Defects Actual</a:t>
                      </a:r>
                      <a:br>
                        <a:rPr lang="en-US" sz="1800" u="none" strike="noStrike">
                          <a:solidFill>
                            <a:srgbClr val="002060"/>
                          </a:solidFill>
                          <a:effectLst/>
                          <a:latin typeface="Arial" panose="020B0604020202020204" pitchFamily="34" charset="0"/>
                          <a:cs typeface="Arial" panose="020B0604020202020204" pitchFamily="34" charset="0"/>
                        </a:rPr>
                      </a:br>
                      <a:r>
                        <a:rPr lang="en-US" sz="1800" u="none" strike="noStrike">
                          <a:solidFill>
                            <a:srgbClr val="002060"/>
                          </a:solidFill>
                          <a:effectLst/>
                          <a:latin typeface="Arial" panose="020B0604020202020204" pitchFamily="34" charset="0"/>
                          <a:cs typeface="Arial" panose="020B0604020202020204" pitchFamily="34" charset="0"/>
                        </a:rPr>
                        <a:t>(DP/KLOC)</a:t>
                      </a:r>
                      <a:endParaRPr lang="en-US" sz="1800" b="1" i="0" u="none" strike="noStrike">
                        <a:solidFill>
                          <a:srgbClr val="002060"/>
                        </a:solidFill>
                        <a:effectLst/>
                        <a:latin typeface="Arial" panose="020B0604020202020204" pitchFamily="34" charset="0"/>
                        <a:cs typeface="Arial" panose="020B0604020202020204" pitchFamily="34" charset="0"/>
                      </a:endParaRPr>
                    </a:p>
                  </a:txBody>
                  <a:tcPr marL="0" marR="0" marT="0" marB="0" anchor="ctr">
                    <a:solidFill>
                      <a:srgbClr val="62B4C6"/>
                    </a:solidFill>
                  </a:tcPr>
                </a:tc>
                <a:tc>
                  <a:txBody>
                    <a:bodyPr/>
                    <a:lstStyle/>
                    <a:p>
                      <a:pPr algn="ctr" fontAlgn="ctr"/>
                      <a:r>
                        <a:rPr lang="en-US" sz="1800" u="none" strike="noStrike">
                          <a:solidFill>
                            <a:srgbClr val="002060"/>
                          </a:solidFill>
                          <a:effectLst/>
                          <a:latin typeface="Arial" panose="020B0604020202020204" pitchFamily="34" charset="0"/>
                          <a:cs typeface="Arial" panose="020B0604020202020204" pitchFamily="34" charset="0"/>
                        </a:rPr>
                        <a:t>% Tests Executed</a:t>
                      </a:r>
                      <a:endParaRPr lang="en-US" sz="1800" b="1" i="0" u="none" strike="noStrike">
                        <a:solidFill>
                          <a:srgbClr val="002060"/>
                        </a:solidFill>
                        <a:effectLst/>
                        <a:latin typeface="Arial" panose="020B0604020202020204" pitchFamily="34" charset="0"/>
                        <a:cs typeface="Arial" panose="020B0604020202020204" pitchFamily="34" charset="0"/>
                      </a:endParaRPr>
                    </a:p>
                  </a:txBody>
                  <a:tcPr marL="0" marR="0" marT="0" marB="0" anchor="ctr">
                    <a:solidFill>
                      <a:srgbClr val="62B4C6"/>
                    </a:solidFill>
                  </a:tcPr>
                </a:tc>
                <a:tc>
                  <a:txBody>
                    <a:bodyPr/>
                    <a:lstStyle/>
                    <a:p>
                      <a:pPr algn="ctr" fontAlgn="ctr"/>
                      <a:r>
                        <a:rPr lang="en-US" sz="1800" u="none" strike="noStrike" dirty="0">
                          <a:solidFill>
                            <a:srgbClr val="002060"/>
                          </a:solidFill>
                          <a:effectLst/>
                          <a:latin typeface="Arial" panose="020B0604020202020204" pitchFamily="34" charset="0"/>
                          <a:cs typeface="Arial" panose="020B0604020202020204" pitchFamily="34" charset="0"/>
                        </a:rPr>
                        <a:t>% Tests Passed</a:t>
                      </a:r>
                      <a:endParaRPr lang="en-US" sz="1800" b="1" i="0" u="none" strike="noStrike" dirty="0">
                        <a:solidFill>
                          <a:srgbClr val="002060"/>
                        </a:solidFill>
                        <a:effectLst/>
                        <a:latin typeface="Arial" panose="020B0604020202020204" pitchFamily="34" charset="0"/>
                        <a:cs typeface="Arial" panose="020B0604020202020204" pitchFamily="34" charset="0"/>
                      </a:endParaRPr>
                    </a:p>
                  </a:txBody>
                  <a:tcPr marL="0" marR="0" marT="0" marB="0" anchor="ctr">
                    <a:solidFill>
                      <a:srgbClr val="62B4C6"/>
                    </a:solidFill>
                  </a:tcPr>
                </a:tc>
                <a:tc>
                  <a:txBody>
                    <a:bodyPr/>
                    <a:lstStyle/>
                    <a:p>
                      <a:pPr algn="ctr" fontAlgn="ctr"/>
                      <a:r>
                        <a:rPr lang="en-US" sz="1800" u="none" strike="noStrike" dirty="0">
                          <a:solidFill>
                            <a:srgbClr val="002060"/>
                          </a:solidFill>
                          <a:effectLst/>
                          <a:latin typeface="Arial" panose="020B0604020202020204" pitchFamily="34" charset="0"/>
                          <a:cs typeface="Arial" panose="020B0604020202020204" pitchFamily="34" charset="0"/>
                        </a:rPr>
                        <a:t>% Tests Fail</a:t>
                      </a:r>
                      <a:endParaRPr lang="en-US" sz="1800" b="1" i="0" u="none" strike="noStrike" dirty="0">
                        <a:solidFill>
                          <a:srgbClr val="002060"/>
                        </a:solidFill>
                        <a:effectLst/>
                        <a:latin typeface="Arial" panose="020B0604020202020204" pitchFamily="34" charset="0"/>
                        <a:cs typeface="Arial" panose="020B0604020202020204" pitchFamily="34" charset="0"/>
                      </a:endParaRPr>
                    </a:p>
                  </a:txBody>
                  <a:tcPr marL="0" marR="0" marT="0" marB="0" anchor="ctr">
                    <a:solidFill>
                      <a:srgbClr val="62B4C6"/>
                    </a:solidFill>
                  </a:tcPr>
                </a:tc>
              </a:tr>
              <a:tr h="542424">
                <a:tc>
                  <a:txBody>
                    <a:bodyPr/>
                    <a:lstStyle/>
                    <a:p>
                      <a:pPr algn="ctr" fontAlgn="b"/>
                      <a:r>
                        <a:rPr lang="en-US" sz="2000" u="none" strike="noStrike">
                          <a:solidFill>
                            <a:srgbClr val="002060"/>
                          </a:solidFill>
                          <a:effectLst/>
                          <a:latin typeface="Arial" panose="020B0604020202020204" pitchFamily="34" charset="0"/>
                          <a:cs typeface="Arial" panose="020B0604020202020204" pitchFamily="34" charset="0"/>
                        </a:rPr>
                        <a:t>Unit Test</a:t>
                      </a:r>
                      <a:endParaRPr lang="en-US" sz="2000" b="1" i="0" u="none" strike="noStrike">
                        <a:solidFill>
                          <a:srgbClr val="002060"/>
                        </a:solidFill>
                        <a:effectLst/>
                        <a:latin typeface="Arial" panose="020B0604020202020204" pitchFamily="34" charset="0"/>
                        <a:cs typeface="Arial" panose="020B0604020202020204" pitchFamily="34" charset="0"/>
                      </a:endParaRPr>
                    </a:p>
                  </a:txBody>
                  <a:tcPr marL="0" marR="0" marT="0" marB="0" anchor="ctr"/>
                </a:tc>
                <a:tc>
                  <a:txBody>
                    <a:bodyPr/>
                    <a:lstStyle/>
                    <a:p>
                      <a:pPr algn="ctr" fontAlgn="b"/>
                      <a:r>
                        <a:rPr lang="en-US" sz="2000" b="0" i="0" u="none" strike="noStrike" smtClean="0">
                          <a:solidFill>
                            <a:srgbClr val="002060"/>
                          </a:solidFill>
                          <a:effectLst/>
                          <a:latin typeface="Arial" panose="020B0604020202020204" pitchFamily="34" charset="0"/>
                          <a:cs typeface="Arial" panose="020B0604020202020204" pitchFamily="34" charset="0"/>
                        </a:rPr>
                        <a:t>40</a:t>
                      </a:r>
                      <a:endParaRPr lang="en-US" sz="2000" b="0" i="0" u="none" strike="noStrike">
                        <a:solidFill>
                          <a:srgbClr val="002060"/>
                        </a:solidFill>
                        <a:effectLst/>
                        <a:latin typeface="Arial" panose="020B0604020202020204" pitchFamily="34" charset="0"/>
                        <a:cs typeface="Arial" panose="020B0604020202020204" pitchFamily="34" charset="0"/>
                      </a:endParaRPr>
                    </a:p>
                  </a:txBody>
                  <a:tcPr marL="0" marR="0" marT="0" marB="0" anchor="ctr"/>
                </a:tc>
                <a:tc>
                  <a:txBody>
                    <a:bodyPr/>
                    <a:lstStyle/>
                    <a:p>
                      <a:pPr algn="ctr" fontAlgn="b"/>
                      <a:r>
                        <a:rPr lang="en-US" sz="2000" b="0" i="0" u="none" strike="noStrike" smtClean="0">
                          <a:solidFill>
                            <a:srgbClr val="002060"/>
                          </a:solidFill>
                          <a:effectLst/>
                          <a:latin typeface="Arial" panose="020B0604020202020204" pitchFamily="34" charset="0"/>
                          <a:cs typeface="Arial" panose="020B0604020202020204" pitchFamily="34" charset="0"/>
                        </a:rPr>
                        <a:t>3-4</a:t>
                      </a:r>
                      <a:endParaRPr lang="en-US" sz="2000" b="0" i="0" u="none" strike="noStrike">
                        <a:solidFill>
                          <a:srgbClr val="002060"/>
                        </a:solidFill>
                        <a:effectLst/>
                        <a:latin typeface="Arial" panose="020B0604020202020204" pitchFamily="34" charset="0"/>
                        <a:cs typeface="Arial" panose="020B0604020202020204" pitchFamily="34" charset="0"/>
                      </a:endParaRPr>
                    </a:p>
                  </a:txBody>
                  <a:tcPr marL="0" marR="0" marT="0" marB="0" anchor="ctr"/>
                </a:tc>
                <a:tc>
                  <a:txBody>
                    <a:bodyPr/>
                    <a:lstStyle/>
                    <a:p>
                      <a:pPr algn="ctr" fontAlgn="b"/>
                      <a:r>
                        <a:rPr lang="en-US" sz="2000" b="0" i="0" u="none" strike="noStrike" smtClean="0">
                          <a:solidFill>
                            <a:srgbClr val="002060"/>
                          </a:solidFill>
                          <a:effectLst/>
                          <a:latin typeface="Arial" panose="020B0604020202020204" pitchFamily="34" charset="0"/>
                          <a:cs typeface="Arial" panose="020B0604020202020204" pitchFamily="34" charset="0"/>
                        </a:rPr>
                        <a:t>37</a:t>
                      </a:r>
                      <a:endParaRPr lang="en-US" sz="2000" b="0" i="0" u="none" strike="noStrike">
                        <a:solidFill>
                          <a:srgbClr val="002060"/>
                        </a:solidFill>
                        <a:effectLst/>
                        <a:latin typeface="Arial" panose="020B0604020202020204" pitchFamily="34" charset="0"/>
                        <a:cs typeface="Arial" panose="020B0604020202020204" pitchFamily="34" charset="0"/>
                      </a:endParaRPr>
                    </a:p>
                  </a:txBody>
                  <a:tcPr marL="0" marR="0" marT="0" marB="0" anchor="ctr"/>
                </a:tc>
                <a:tc>
                  <a:txBody>
                    <a:bodyPr/>
                    <a:lstStyle/>
                    <a:p>
                      <a:pPr algn="ctr" fontAlgn="b"/>
                      <a:r>
                        <a:rPr lang="en-US" sz="2000" b="0" i="0" u="none" strike="noStrike" smtClean="0">
                          <a:solidFill>
                            <a:srgbClr val="002060"/>
                          </a:solidFill>
                          <a:effectLst/>
                          <a:latin typeface="Arial" panose="020B0604020202020204" pitchFamily="34" charset="0"/>
                          <a:cs typeface="Arial" panose="020B0604020202020204" pitchFamily="34" charset="0"/>
                        </a:rPr>
                        <a:t>0</a:t>
                      </a:r>
                      <a:endParaRPr lang="en-US" sz="2000" b="0" i="0" u="none" strike="noStrike">
                        <a:solidFill>
                          <a:srgbClr val="002060"/>
                        </a:solidFill>
                        <a:effectLst/>
                        <a:latin typeface="Arial" panose="020B0604020202020204" pitchFamily="34" charset="0"/>
                        <a:cs typeface="Arial" panose="020B0604020202020204" pitchFamily="34" charset="0"/>
                      </a:endParaRPr>
                    </a:p>
                  </a:txBody>
                  <a:tcPr marL="0" marR="0" marT="0" marB="0" anchor="ctr"/>
                </a:tc>
                <a:tc>
                  <a:txBody>
                    <a:bodyPr/>
                    <a:lstStyle/>
                    <a:p>
                      <a:pPr algn="ctr" fontAlgn="b"/>
                      <a:r>
                        <a:rPr lang="en-US" sz="2000" u="none" strike="noStrike">
                          <a:solidFill>
                            <a:srgbClr val="002060"/>
                          </a:solidFill>
                          <a:effectLst/>
                          <a:latin typeface="Times New Roman" panose="02020603050405020304" pitchFamily="18" charset="0"/>
                          <a:cs typeface="Times New Roman" panose="02020603050405020304" pitchFamily="18" charset="0"/>
                        </a:rPr>
                        <a:t>100%</a:t>
                      </a:r>
                      <a:endParaRPr lang="en-US" sz="2000" b="0" i="0" u="none" strike="noStrike">
                        <a:solidFill>
                          <a:srgbClr val="002060"/>
                        </a:solidFill>
                        <a:effectLst/>
                        <a:latin typeface="Times New Roman" panose="02020603050405020304" pitchFamily="18" charset="0"/>
                        <a:cs typeface="Times New Roman" panose="02020603050405020304" pitchFamily="18" charset="0"/>
                      </a:endParaRPr>
                    </a:p>
                  </a:txBody>
                  <a:tcPr marL="0" marR="0" marT="0" marB="0" anchor="b"/>
                </a:tc>
                <a:tc>
                  <a:txBody>
                    <a:bodyPr/>
                    <a:lstStyle/>
                    <a:p>
                      <a:pPr algn="ctr" fontAlgn="b"/>
                      <a:r>
                        <a:rPr lang="en-US" sz="2000" u="none" strike="noStrike">
                          <a:solidFill>
                            <a:srgbClr val="002060"/>
                          </a:solidFill>
                          <a:effectLst/>
                          <a:latin typeface="Times New Roman" panose="02020603050405020304" pitchFamily="18" charset="0"/>
                          <a:cs typeface="Times New Roman" panose="02020603050405020304" pitchFamily="18" charset="0"/>
                        </a:rPr>
                        <a:t>100%</a:t>
                      </a:r>
                      <a:endParaRPr lang="en-US" sz="2000" b="0" i="0" u="none" strike="noStrike">
                        <a:solidFill>
                          <a:srgbClr val="002060"/>
                        </a:solidFill>
                        <a:effectLst/>
                        <a:latin typeface="Times New Roman" panose="02020603050405020304" pitchFamily="18" charset="0"/>
                        <a:cs typeface="Times New Roman" panose="02020603050405020304" pitchFamily="18" charset="0"/>
                      </a:endParaRPr>
                    </a:p>
                  </a:txBody>
                  <a:tcPr marL="0" marR="0" marT="0" marB="0" anchor="b"/>
                </a:tc>
                <a:tc>
                  <a:txBody>
                    <a:bodyPr/>
                    <a:lstStyle/>
                    <a:p>
                      <a:pPr algn="ctr" fontAlgn="b"/>
                      <a:r>
                        <a:rPr lang="en-US" sz="2000" u="none" strike="noStrike">
                          <a:solidFill>
                            <a:srgbClr val="002060"/>
                          </a:solidFill>
                          <a:effectLst/>
                          <a:latin typeface="Times New Roman" panose="02020603050405020304" pitchFamily="18" charset="0"/>
                          <a:cs typeface="Times New Roman" panose="02020603050405020304" pitchFamily="18" charset="0"/>
                        </a:rPr>
                        <a:t>0%</a:t>
                      </a:r>
                      <a:endParaRPr lang="en-US" sz="2000" b="0" i="0" u="none" strike="noStrike">
                        <a:solidFill>
                          <a:srgbClr val="002060"/>
                        </a:solidFill>
                        <a:effectLst/>
                        <a:latin typeface="Times New Roman" panose="02020603050405020304" pitchFamily="18" charset="0"/>
                        <a:cs typeface="Times New Roman" panose="02020603050405020304" pitchFamily="18" charset="0"/>
                      </a:endParaRPr>
                    </a:p>
                  </a:txBody>
                  <a:tcPr marL="0" marR="0" marT="0" marB="0" anchor="b"/>
                </a:tc>
              </a:tr>
              <a:tr h="605011">
                <a:tc>
                  <a:txBody>
                    <a:bodyPr/>
                    <a:lstStyle/>
                    <a:p>
                      <a:pPr algn="ctr" fontAlgn="b"/>
                      <a:r>
                        <a:rPr lang="en-US" sz="2000" u="none" strike="noStrike">
                          <a:solidFill>
                            <a:srgbClr val="002060"/>
                          </a:solidFill>
                          <a:effectLst/>
                          <a:latin typeface="Arial" panose="020B0604020202020204" pitchFamily="34" charset="0"/>
                          <a:cs typeface="Arial" panose="020B0604020202020204" pitchFamily="34" charset="0"/>
                        </a:rPr>
                        <a:t>Integration Test</a:t>
                      </a:r>
                      <a:endParaRPr lang="en-US" sz="2000" b="1" i="0" u="none" strike="noStrike">
                        <a:solidFill>
                          <a:srgbClr val="002060"/>
                        </a:solidFill>
                        <a:effectLst/>
                        <a:latin typeface="Arial" panose="020B0604020202020204" pitchFamily="34" charset="0"/>
                        <a:cs typeface="Arial" panose="020B0604020202020204" pitchFamily="34" charset="0"/>
                      </a:endParaRPr>
                    </a:p>
                  </a:txBody>
                  <a:tcPr marL="0" marR="0" marT="0" marB="0" anchor="ctr"/>
                </a:tc>
                <a:tc>
                  <a:txBody>
                    <a:bodyPr/>
                    <a:lstStyle/>
                    <a:p>
                      <a:pPr algn="ctr" fontAlgn="b"/>
                      <a:r>
                        <a:rPr lang="en-US" sz="2000" b="0" i="0" u="none" strike="noStrike" smtClean="0">
                          <a:solidFill>
                            <a:srgbClr val="002060"/>
                          </a:solidFill>
                          <a:effectLst/>
                          <a:latin typeface="Arial" panose="020B0604020202020204" pitchFamily="34" charset="0"/>
                          <a:cs typeface="Arial" panose="020B0604020202020204" pitchFamily="34" charset="0"/>
                        </a:rPr>
                        <a:t>30</a:t>
                      </a:r>
                      <a:endParaRPr lang="en-US" sz="2000" b="0" i="0" u="none" strike="noStrike">
                        <a:solidFill>
                          <a:srgbClr val="002060"/>
                        </a:solidFill>
                        <a:effectLst/>
                        <a:latin typeface="Arial" panose="020B0604020202020204" pitchFamily="34" charset="0"/>
                        <a:cs typeface="Arial" panose="020B0604020202020204" pitchFamily="34" charset="0"/>
                      </a:endParaRPr>
                    </a:p>
                  </a:txBody>
                  <a:tcPr marL="0" marR="0" marT="0" marB="0" anchor="ctr"/>
                </a:tc>
                <a:tc>
                  <a:txBody>
                    <a:bodyPr/>
                    <a:lstStyle/>
                    <a:p>
                      <a:pPr algn="ctr" fontAlgn="b"/>
                      <a:r>
                        <a:rPr lang="en-US" sz="2000" b="0" i="0" u="none" strike="noStrike" smtClean="0">
                          <a:solidFill>
                            <a:srgbClr val="002060"/>
                          </a:solidFill>
                          <a:effectLst/>
                          <a:latin typeface="Arial" panose="020B0604020202020204" pitchFamily="34" charset="0"/>
                          <a:cs typeface="Arial" panose="020B0604020202020204" pitchFamily="34" charset="0"/>
                        </a:rPr>
                        <a:t>2-3</a:t>
                      </a:r>
                      <a:endParaRPr lang="en-US" sz="2000" b="0" i="0" u="none" strike="noStrike" dirty="0">
                        <a:solidFill>
                          <a:srgbClr val="002060"/>
                        </a:solidFill>
                        <a:effectLst/>
                        <a:latin typeface="Arial" panose="020B0604020202020204" pitchFamily="34" charset="0"/>
                        <a:cs typeface="Arial" panose="020B0604020202020204" pitchFamily="34" charset="0"/>
                      </a:endParaRPr>
                    </a:p>
                  </a:txBody>
                  <a:tcPr marL="0" marR="0" marT="0" marB="0" anchor="ctr"/>
                </a:tc>
                <a:tc>
                  <a:txBody>
                    <a:bodyPr/>
                    <a:lstStyle/>
                    <a:p>
                      <a:pPr algn="ctr" fontAlgn="b"/>
                      <a:r>
                        <a:rPr lang="en-US" sz="2000" b="0" i="0" u="none" strike="noStrike" smtClean="0">
                          <a:solidFill>
                            <a:srgbClr val="002060"/>
                          </a:solidFill>
                          <a:effectLst/>
                          <a:latin typeface="Arial" panose="020B0604020202020204" pitchFamily="34" charset="0"/>
                          <a:cs typeface="Arial" panose="020B0604020202020204" pitchFamily="34" charset="0"/>
                        </a:rPr>
                        <a:t>84</a:t>
                      </a:r>
                      <a:endParaRPr lang="en-US" sz="2000" b="0" i="0" u="none" strike="noStrike">
                        <a:solidFill>
                          <a:srgbClr val="002060"/>
                        </a:solidFill>
                        <a:effectLst/>
                        <a:latin typeface="Arial" panose="020B0604020202020204" pitchFamily="34" charset="0"/>
                        <a:cs typeface="Arial" panose="020B0604020202020204" pitchFamily="34" charset="0"/>
                      </a:endParaRPr>
                    </a:p>
                  </a:txBody>
                  <a:tcPr marL="0" marR="0" marT="0" marB="0" anchor="ctr"/>
                </a:tc>
                <a:tc>
                  <a:txBody>
                    <a:bodyPr/>
                    <a:lstStyle/>
                    <a:p>
                      <a:pPr algn="ctr" fontAlgn="b"/>
                      <a:r>
                        <a:rPr lang="en-US" sz="2000" b="0" i="0" u="none" strike="noStrike" smtClean="0">
                          <a:solidFill>
                            <a:srgbClr val="002060"/>
                          </a:solidFill>
                          <a:effectLst/>
                          <a:latin typeface="Arial" panose="020B0604020202020204" pitchFamily="34" charset="0"/>
                          <a:cs typeface="Arial" panose="020B0604020202020204" pitchFamily="34" charset="0"/>
                        </a:rPr>
                        <a:t>2</a:t>
                      </a:r>
                      <a:endParaRPr lang="en-US" sz="2000" b="0" i="0" u="none" strike="noStrike">
                        <a:solidFill>
                          <a:srgbClr val="002060"/>
                        </a:solidFill>
                        <a:effectLst/>
                        <a:latin typeface="Arial" panose="020B0604020202020204" pitchFamily="34" charset="0"/>
                        <a:cs typeface="Arial" panose="020B0604020202020204" pitchFamily="34" charset="0"/>
                      </a:endParaRPr>
                    </a:p>
                  </a:txBody>
                  <a:tcPr marL="0" marR="0" marT="0" marB="0" anchor="ctr"/>
                </a:tc>
                <a:tc>
                  <a:txBody>
                    <a:bodyPr/>
                    <a:lstStyle/>
                    <a:p>
                      <a:pPr algn="ctr" fontAlgn="b"/>
                      <a:r>
                        <a:rPr lang="en-US" sz="2000" u="none" strike="noStrike">
                          <a:solidFill>
                            <a:srgbClr val="002060"/>
                          </a:solidFill>
                          <a:effectLst/>
                          <a:latin typeface="Times New Roman" panose="02020603050405020304" pitchFamily="18" charset="0"/>
                          <a:cs typeface="Times New Roman" panose="02020603050405020304" pitchFamily="18" charset="0"/>
                        </a:rPr>
                        <a:t>100%</a:t>
                      </a:r>
                      <a:endParaRPr lang="en-US" sz="2000" b="0" i="0" u="none" strike="noStrike">
                        <a:solidFill>
                          <a:srgbClr val="002060"/>
                        </a:solidFill>
                        <a:effectLst/>
                        <a:latin typeface="Times New Roman" panose="02020603050405020304" pitchFamily="18" charset="0"/>
                        <a:cs typeface="Times New Roman" panose="02020603050405020304" pitchFamily="18" charset="0"/>
                      </a:endParaRPr>
                    </a:p>
                  </a:txBody>
                  <a:tcPr marL="0" marR="0" marT="0" marB="0" anchor="b"/>
                </a:tc>
                <a:tc>
                  <a:txBody>
                    <a:bodyPr/>
                    <a:lstStyle/>
                    <a:p>
                      <a:pPr algn="ctr" fontAlgn="b"/>
                      <a:r>
                        <a:rPr lang="en-US" sz="2000" u="none" strike="noStrike">
                          <a:solidFill>
                            <a:srgbClr val="002060"/>
                          </a:solidFill>
                          <a:effectLst/>
                          <a:latin typeface="Times New Roman" panose="02020603050405020304" pitchFamily="18" charset="0"/>
                          <a:cs typeface="Times New Roman" panose="02020603050405020304" pitchFamily="18" charset="0"/>
                        </a:rPr>
                        <a:t>100%</a:t>
                      </a:r>
                      <a:endParaRPr lang="en-US" sz="2000" b="0" i="0" u="none" strike="noStrike">
                        <a:solidFill>
                          <a:srgbClr val="002060"/>
                        </a:solidFill>
                        <a:effectLst/>
                        <a:latin typeface="Times New Roman" panose="02020603050405020304" pitchFamily="18" charset="0"/>
                        <a:cs typeface="Times New Roman" panose="02020603050405020304" pitchFamily="18" charset="0"/>
                      </a:endParaRPr>
                    </a:p>
                  </a:txBody>
                  <a:tcPr marL="0" marR="0" marT="0" marB="0" anchor="b"/>
                </a:tc>
                <a:tc>
                  <a:txBody>
                    <a:bodyPr/>
                    <a:lstStyle/>
                    <a:p>
                      <a:pPr algn="ctr" fontAlgn="b"/>
                      <a:r>
                        <a:rPr lang="en-US" sz="2000" u="none" strike="noStrike">
                          <a:solidFill>
                            <a:srgbClr val="002060"/>
                          </a:solidFill>
                          <a:effectLst/>
                          <a:latin typeface="Times New Roman" panose="02020603050405020304" pitchFamily="18" charset="0"/>
                          <a:cs typeface="Times New Roman" panose="02020603050405020304" pitchFamily="18" charset="0"/>
                        </a:rPr>
                        <a:t>0%</a:t>
                      </a:r>
                      <a:endParaRPr lang="en-US" sz="2000" b="0" i="0" u="none" strike="noStrike">
                        <a:solidFill>
                          <a:srgbClr val="002060"/>
                        </a:solidFill>
                        <a:effectLst/>
                        <a:latin typeface="Times New Roman" panose="02020603050405020304" pitchFamily="18" charset="0"/>
                        <a:cs typeface="Times New Roman" panose="02020603050405020304" pitchFamily="18" charset="0"/>
                      </a:endParaRPr>
                    </a:p>
                  </a:txBody>
                  <a:tcPr marL="0" marR="0" marT="0" marB="0" anchor="b"/>
                </a:tc>
              </a:tr>
              <a:tr h="646736">
                <a:tc>
                  <a:txBody>
                    <a:bodyPr/>
                    <a:lstStyle/>
                    <a:p>
                      <a:pPr algn="ctr" fontAlgn="b"/>
                      <a:r>
                        <a:rPr lang="en-US" sz="2000" u="none" strike="noStrike">
                          <a:solidFill>
                            <a:srgbClr val="002060"/>
                          </a:solidFill>
                          <a:effectLst/>
                          <a:latin typeface="Arial" panose="020B0604020202020204" pitchFamily="34" charset="0"/>
                          <a:cs typeface="Arial" panose="020B0604020202020204" pitchFamily="34" charset="0"/>
                        </a:rPr>
                        <a:t>System Test</a:t>
                      </a:r>
                      <a:endParaRPr lang="en-US" sz="2000" b="1" i="0" u="none" strike="noStrike">
                        <a:solidFill>
                          <a:srgbClr val="002060"/>
                        </a:solidFill>
                        <a:effectLst/>
                        <a:latin typeface="Arial" panose="020B0604020202020204" pitchFamily="34" charset="0"/>
                        <a:cs typeface="Arial" panose="020B0604020202020204" pitchFamily="34" charset="0"/>
                      </a:endParaRPr>
                    </a:p>
                  </a:txBody>
                  <a:tcPr marL="0" marR="0" marT="0" marB="0" anchor="ctr"/>
                </a:tc>
                <a:tc>
                  <a:txBody>
                    <a:bodyPr/>
                    <a:lstStyle/>
                    <a:p>
                      <a:pPr algn="ctr" fontAlgn="b"/>
                      <a:r>
                        <a:rPr lang="en-US" sz="2000" b="0" i="0" u="none" strike="noStrike" smtClean="0">
                          <a:solidFill>
                            <a:srgbClr val="002060"/>
                          </a:solidFill>
                          <a:effectLst/>
                          <a:latin typeface="Arial" panose="020B0604020202020204" pitchFamily="34" charset="0"/>
                          <a:cs typeface="Arial" panose="020B0604020202020204" pitchFamily="34" charset="0"/>
                        </a:rPr>
                        <a:t>60</a:t>
                      </a:r>
                      <a:endParaRPr lang="en-US" sz="2000" b="0" i="0" u="none" strike="noStrike">
                        <a:solidFill>
                          <a:srgbClr val="002060"/>
                        </a:solidFill>
                        <a:effectLst/>
                        <a:latin typeface="Arial" panose="020B0604020202020204" pitchFamily="34" charset="0"/>
                        <a:cs typeface="Arial" panose="020B0604020202020204" pitchFamily="34" charset="0"/>
                      </a:endParaRPr>
                    </a:p>
                  </a:txBody>
                  <a:tcPr marL="0" marR="0" marT="0" marB="0" anchor="ctr"/>
                </a:tc>
                <a:tc>
                  <a:txBody>
                    <a:bodyPr/>
                    <a:lstStyle/>
                    <a:p>
                      <a:pPr algn="ctr" fontAlgn="b"/>
                      <a:r>
                        <a:rPr lang="en-US" sz="2000" b="0" i="0" u="none" strike="noStrike" smtClean="0">
                          <a:solidFill>
                            <a:srgbClr val="002060"/>
                          </a:solidFill>
                          <a:effectLst/>
                          <a:latin typeface="Arial" panose="020B0604020202020204" pitchFamily="34" charset="0"/>
                          <a:cs typeface="Arial" panose="020B0604020202020204" pitchFamily="34" charset="0"/>
                        </a:rPr>
                        <a:t>1-2</a:t>
                      </a:r>
                      <a:endParaRPr lang="en-US" sz="2000" b="0" i="0" u="none" strike="noStrike">
                        <a:solidFill>
                          <a:srgbClr val="002060"/>
                        </a:solidFill>
                        <a:effectLst/>
                        <a:latin typeface="Arial" panose="020B0604020202020204" pitchFamily="34" charset="0"/>
                        <a:cs typeface="Arial" panose="020B0604020202020204" pitchFamily="34" charset="0"/>
                      </a:endParaRPr>
                    </a:p>
                  </a:txBody>
                  <a:tcPr marL="0" marR="0" marT="0" marB="0" anchor="ctr"/>
                </a:tc>
                <a:tc>
                  <a:txBody>
                    <a:bodyPr/>
                    <a:lstStyle/>
                    <a:p>
                      <a:pPr algn="ctr" fontAlgn="b"/>
                      <a:r>
                        <a:rPr lang="en-US" sz="2000" b="0" i="0" u="none" strike="noStrike" smtClean="0">
                          <a:solidFill>
                            <a:srgbClr val="002060"/>
                          </a:solidFill>
                          <a:effectLst/>
                          <a:latin typeface="Arial" panose="020B0604020202020204" pitchFamily="34" charset="0"/>
                          <a:cs typeface="Arial" panose="020B0604020202020204" pitchFamily="34" charset="0"/>
                        </a:rPr>
                        <a:t>643</a:t>
                      </a:r>
                      <a:endParaRPr lang="en-US" sz="2000" b="0" i="0" u="none" strike="noStrike">
                        <a:solidFill>
                          <a:srgbClr val="002060"/>
                        </a:solidFill>
                        <a:effectLst/>
                        <a:latin typeface="Arial" panose="020B0604020202020204" pitchFamily="34" charset="0"/>
                        <a:cs typeface="Arial" panose="020B0604020202020204" pitchFamily="34" charset="0"/>
                      </a:endParaRPr>
                    </a:p>
                  </a:txBody>
                  <a:tcPr marL="0" marR="0" marT="0" marB="0" anchor="ctr"/>
                </a:tc>
                <a:tc>
                  <a:txBody>
                    <a:bodyPr/>
                    <a:lstStyle/>
                    <a:p>
                      <a:pPr algn="ctr" fontAlgn="b"/>
                      <a:r>
                        <a:rPr lang="en-US" sz="2000" b="0" i="0" u="none" strike="noStrike" smtClean="0">
                          <a:solidFill>
                            <a:srgbClr val="002060"/>
                          </a:solidFill>
                          <a:effectLst/>
                          <a:latin typeface="Arial" panose="020B0604020202020204" pitchFamily="34" charset="0"/>
                          <a:cs typeface="Arial" panose="020B0604020202020204" pitchFamily="34" charset="0"/>
                        </a:rPr>
                        <a:t>13</a:t>
                      </a:r>
                      <a:endParaRPr lang="en-US" sz="2000" b="0" i="0" u="none" strike="noStrike">
                        <a:solidFill>
                          <a:srgbClr val="002060"/>
                        </a:solidFill>
                        <a:effectLst/>
                        <a:latin typeface="Arial" panose="020B0604020202020204" pitchFamily="34" charset="0"/>
                        <a:cs typeface="Arial" panose="020B0604020202020204" pitchFamily="34" charset="0"/>
                      </a:endParaRPr>
                    </a:p>
                  </a:txBody>
                  <a:tcPr marL="0" marR="0" marT="0" marB="0" anchor="ctr"/>
                </a:tc>
                <a:tc>
                  <a:txBody>
                    <a:bodyPr/>
                    <a:lstStyle/>
                    <a:p>
                      <a:pPr algn="ctr" fontAlgn="b"/>
                      <a:r>
                        <a:rPr lang="en-US" sz="2000" u="none" strike="noStrike">
                          <a:solidFill>
                            <a:srgbClr val="002060"/>
                          </a:solidFill>
                          <a:effectLst/>
                          <a:latin typeface="Times New Roman" panose="02020603050405020304" pitchFamily="18" charset="0"/>
                          <a:cs typeface="Times New Roman" panose="02020603050405020304" pitchFamily="18" charset="0"/>
                        </a:rPr>
                        <a:t>100%</a:t>
                      </a:r>
                      <a:endParaRPr lang="en-US" sz="2000" b="0" i="0" u="none" strike="noStrike">
                        <a:solidFill>
                          <a:srgbClr val="002060"/>
                        </a:solidFill>
                        <a:effectLst/>
                        <a:latin typeface="Times New Roman" panose="02020603050405020304" pitchFamily="18" charset="0"/>
                        <a:cs typeface="Times New Roman" panose="02020603050405020304" pitchFamily="18" charset="0"/>
                      </a:endParaRPr>
                    </a:p>
                  </a:txBody>
                  <a:tcPr marL="0" marR="0" marT="0" marB="0" anchor="b"/>
                </a:tc>
                <a:tc>
                  <a:txBody>
                    <a:bodyPr/>
                    <a:lstStyle/>
                    <a:p>
                      <a:pPr algn="ctr" fontAlgn="b"/>
                      <a:r>
                        <a:rPr lang="en-US" sz="2000" u="none" strike="noStrike">
                          <a:solidFill>
                            <a:srgbClr val="002060"/>
                          </a:solidFill>
                          <a:effectLst/>
                          <a:latin typeface="Times New Roman" panose="02020603050405020304" pitchFamily="18" charset="0"/>
                          <a:cs typeface="Times New Roman" panose="02020603050405020304" pitchFamily="18" charset="0"/>
                        </a:rPr>
                        <a:t>100%</a:t>
                      </a:r>
                      <a:endParaRPr lang="en-US" sz="2000" b="0" i="0" u="none" strike="noStrike">
                        <a:solidFill>
                          <a:srgbClr val="002060"/>
                        </a:solidFill>
                        <a:effectLst/>
                        <a:latin typeface="Times New Roman" panose="02020603050405020304" pitchFamily="18" charset="0"/>
                        <a:cs typeface="Times New Roman" panose="02020603050405020304" pitchFamily="18" charset="0"/>
                      </a:endParaRPr>
                    </a:p>
                  </a:txBody>
                  <a:tcPr marL="0" marR="0" marT="0" marB="0" anchor="b"/>
                </a:tc>
                <a:tc>
                  <a:txBody>
                    <a:bodyPr/>
                    <a:lstStyle/>
                    <a:p>
                      <a:pPr algn="ctr" fontAlgn="b"/>
                      <a:r>
                        <a:rPr lang="en-US" sz="2000" u="none" strike="noStrike">
                          <a:solidFill>
                            <a:srgbClr val="002060"/>
                          </a:solidFill>
                          <a:effectLst/>
                          <a:latin typeface="Times New Roman" panose="02020603050405020304" pitchFamily="18" charset="0"/>
                          <a:cs typeface="Times New Roman" panose="02020603050405020304" pitchFamily="18" charset="0"/>
                        </a:rPr>
                        <a:t>0%</a:t>
                      </a:r>
                      <a:endParaRPr lang="en-US" sz="2000" b="0" i="0" u="none" strike="noStrike">
                        <a:solidFill>
                          <a:srgbClr val="002060"/>
                        </a:solidFill>
                        <a:effectLst/>
                        <a:latin typeface="Times New Roman" panose="02020603050405020304" pitchFamily="18" charset="0"/>
                        <a:cs typeface="Times New Roman" panose="02020603050405020304" pitchFamily="18" charset="0"/>
                      </a:endParaRPr>
                    </a:p>
                  </a:txBody>
                  <a:tcPr marL="0" marR="0" marT="0" marB="0" anchor="b"/>
                </a:tc>
              </a:tr>
              <a:tr h="563287">
                <a:tc>
                  <a:txBody>
                    <a:bodyPr/>
                    <a:lstStyle/>
                    <a:p>
                      <a:pPr algn="ctr" fontAlgn="b"/>
                      <a:r>
                        <a:rPr lang="en-US" sz="2000" u="none" strike="noStrike" dirty="0">
                          <a:solidFill>
                            <a:srgbClr val="002060"/>
                          </a:solidFill>
                          <a:effectLst/>
                          <a:latin typeface="Arial" panose="020B0604020202020204" pitchFamily="34" charset="0"/>
                          <a:cs typeface="Arial" panose="020B0604020202020204" pitchFamily="34" charset="0"/>
                        </a:rPr>
                        <a:t>Total</a:t>
                      </a:r>
                      <a:endParaRPr lang="en-US" sz="2000" b="1" i="0" u="none" strike="noStrike" dirty="0">
                        <a:solidFill>
                          <a:srgbClr val="002060"/>
                        </a:solidFill>
                        <a:effectLst/>
                        <a:latin typeface="Arial" panose="020B0604020202020204" pitchFamily="34" charset="0"/>
                        <a:cs typeface="Arial" panose="020B0604020202020204" pitchFamily="34" charset="0"/>
                      </a:endParaRPr>
                    </a:p>
                  </a:txBody>
                  <a:tcPr marL="0" marR="0" marT="0" marB="0" anchor="ctr">
                    <a:solidFill>
                      <a:schemeClr val="accent1">
                        <a:lumMod val="60000"/>
                        <a:lumOff val="40000"/>
                      </a:schemeClr>
                    </a:solidFill>
                  </a:tcPr>
                </a:tc>
                <a:tc>
                  <a:txBody>
                    <a:bodyPr/>
                    <a:lstStyle/>
                    <a:p>
                      <a:pPr algn="ctr" fontAlgn="b"/>
                      <a:r>
                        <a:rPr lang="en-US" sz="2000" b="0" i="0" u="none" strike="noStrike" smtClean="0">
                          <a:solidFill>
                            <a:srgbClr val="002060"/>
                          </a:solidFill>
                          <a:effectLst/>
                          <a:latin typeface="Arial" panose="020B0604020202020204" pitchFamily="34" charset="0"/>
                          <a:cs typeface="Arial" panose="020B0604020202020204" pitchFamily="34" charset="0"/>
                        </a:rPr>
                        <a:t>700</a:t>
                      </a:r>
                      <a:endParaRPr lang="en-US" sz="2000" b="0" i="0" u="none" strike="noStrike" dirty="0">
                        <a:solidFill>
                          <a:srgbClr val="002060"/>
                        </a:solidFill>
                        <a:effectLst/>
                        <a:latin typeface="Arial" panose="020B0604020202020204" pitchFamily="34" charset="0"/>
                        <a:cs typeface="Arial" panose="020B0604020202020204" pitchFamily="34" charset="0"/>
                      </a:endParaRPr>
                    </a:p>
                  </a:txBody>
                  <a:tcPr marL="0" marR="0" marT="0" marB="0" anchor="ctr">
                    <a:solidFill>
                      <a:schemeClr val="accent1">
                        <a:lumMod val="60000"/>
                        <a:lumOff val="40000"/>
                      </a:schemeClr>
                    </a:solidFill>
                  </a:tcPr>
                </a:tc>
                <a:tc>
                  <a:txBody>
                    <a:bodyPr/>
                    <a:lstStyle/>
                    <a:p>
                      <a:pPr algn="ctr" fontAlgn="b"/>
                      <a:r>
                        <a:rPr lang="en-US" sz="2000" b="0" i="0" u="none" strike="noStrike" smtClean="0">
                          <a:solidFill>
                            <a:srgbClr val="002060"/>
                          </a:solidFill>
                          <a:effectLst/>
                          <a:latin typeface="Arial" panose="020B0604020202020204" pitchFamily="34" charset="0"/>
                          <a:cs typeface="Arial" panose="020B0604020202020204" pitchFamily="34" charset="0"/>
                        </a:rPr>
                        <a:t>6-9</a:t>
                      </a:r>
                      <a:endParaRPr lang="en-US" sz="2000" b="0" i="0" u="none" strike="noStrike" dirty="0">
                        <a:solidFill>
                          <a:srgbClr val="002060"/>
                        </a:solidFill>
                        <a:effectLst/>
                        <a:latin typeface="Arial" panose="020B0604020202020204" pitchFamily="34" charset="0"/>
                        <a:cs typeface="Arial" panose="020B0604020202020204" pitchFamily="34" charset="0"/>
                      </a:endParaRPr>
                    </a:p>
                  </a:txBody>
                  <a:tcPr marL="0" marR="0" marT="0" marB="0" anchor="ctr">
                    <a:solidFill>
                      <a:schemeClr val="accent1">
                        <a:lumMod val="60000"/>
                        <a:lumOff val="40000"/>
                      </a:schemeClr>
                    </a:solidFill>
                  </a:tcPr>
                </a:tc>
                <a:tc>
                  <a:txBody>
                    <a:bodyPr/>
                    <a:lstStyle/>
                    <a:p>
                      <a:pPr algn="ctr" fontAlgn="b"/>
                      <a:r>
                        <a:rPr lang="en-US" sz="2000" b="0" i="0" u="none" strike="noStrike" smtClean="0">
                          <a:solidFill>
                            <a:srgbClr val="002060"/>
                          </a:solidFill>
                          <a:effectLst/>
                          <a:latin typeface="Arial" panose="020B0604020202020204" pitchFamily="34" charset="0"/>
                          <a:cs typeface="Arial" panose="020B0604020202020204" pitchFamily="34" charset="0"/>
                        </a:rPr>
                        <a:t>764</a:t>
                      </a:r>
                      <a:endParaRPr lang="en-US" sz="2000" b="0" i="0" u="none" strike="noStrike" dirty="0">
                        <a:solidFill>
                          <a:srgbClr val="002060"/>
                        </a:solidFill>
                        <a:effectLst/>
                        <a:latin typeface="Arial" panose="020B0604020202020204" pitchFamily="34" charset="0"/>
                        <a:cs typeface="Arial" panose="020B0604020202020204" pitchFamily="34" charset="0"/>
                      </a:endParaRPr>
                    </a:p>
                  </a:txBody>
                  <a:tcPr marL="0" marR="0" marT="0" marB="0" anchor="ctr">
                    <a:solidFill>
                      <a:schemeClr val="accent1">
                        <a:lumMod val="60000"/>
                        <a:lumOff val="40000"/>
                      </a:schemeClr>
                    </a:solidFill>
                  </a:tcPr>
                </a:tc>
                <a:tc>
                  <a:txBody>
                    <a:bodyPr/>
                    <a:lstStyle/>
                    <a:p>
                      <a:pPr algn="ctr" fontAlgn="b"/>
                      <a:r>
                        <a:rPr lang="en-US" sz="2000" b="0" i="0" u="none" strike="noStrike" smtClean="0">
                          <a:solidFill>
                            <a:srgbClr val="002060"/>
                          </a:solidFill>
                          <a:effectLst/>
                          <a:latin typeface="Arial" panose="020B0604020202020204" pitchFamily="34" charset="0"/>
                          <a:cs typeface="Arial" panose="020B0604020202020204" pitchFamily="34" charset="0"/>
                        </a:rPr>
                        <a:t>15</a:t>
                      </a:r>
                      <a:endParaRPr lang="en-US" sz="2000" b="0" i="0" u="none" strike="noStrike" dirty="0">
                        <a:solidFill>
                          <a:srgbClr val="002060"/>
                        </a:solidFill>
                        <a:effectLst/>
                        <a:latin typeface="Arial" panose="020B0604020202020204" pitchFamily="34" charset="0"/>
                        <a:cs typeface="Arial" panose="020B0604020202020204" pitchFamily="34" charset="0"/>
                      </a:endParaRPr>
                    </a:p>
                  </a:txBody>
                  <a:tcPr marL="0" marR="0" marT="0" marB="0" anchor="ctr">
                    <a:solidFill>
                      <a:schemeClr val="accent1">
                        <a:lumMod val="60000"/>
                        <a:lumOff val="40000"/>
                      </a:schemeClr>
                    </a:solidFill>
                  </a:tcPr>
                </a:tc>
                <a:tc>
                  <a:txBody>
                    <a:bodyPr/>
                    <a:lstStyle/>
                    <a:p>
                      <a:pPr algn="ctr" fontAlgn="b"/>
                      <a:r>
                        <a:rPr lang="en-US" sz="2000" u="none" strike="noStrike">
                          <a:solidFill>
                            <a:srgbClr val="002060"/>
                          </a:solidFill>
                          <a:effectLst/>
                          <a:latin typeface="Times New Roman" panose="02020603050405020304" pitchFamily="18" charset="0"/>
                          <a:cs typeface="Times New Roman" panose="02020603050405020304" pitchFamily="18" charset="0"/>
                        </a:rPr>
                        <a:t>100%</a:t>
                      </a:r>
                      <a:endParaRPr lang="en-US" sz="2000" b="0" i="0" u="none" strike="noStrike">
                        <a:solidFill>
                          <a:srgbClr val="002060"/>
                        </a:solidFill>
                        <a:effectLst/>
                        <a:latin typeface="Times New Roman" panose="02020603050405020304" pitchFamily="18" charset="0"/>
                        <a:cs typeface="Times New Roman" panose="02020603050405020304" pitchFamily="18" charset="0"/>
                      </a:endParaRPr>
                    </a:p>
                  </a:txBody>
                  <a:tcPr marL="0" marR="0" marT="0" marB="0" anchor="b">
                    <a:solidFill>
                      <a:schemeClr val="accent1">
                        <a:lumMod val="60000"/>
                        <a:lumOff val="40000"/>
                      </a:schemeClr>
                    </a:solidFill>
                  </a:tcPr>
                </a:tc>
                <a:tc>
                  <a:txBody>
                    <a:bodyPr/>
                    <a:lstStyle/>
                    <a:p>
                      <a:pPr algn="ctr" fontAlgn="b"/>
                      <a:r>
                        <a:rPr lang="en-US" sz="2000" u="none" strike="noStrike">
                          <a:solidFill>
                            <a:srgbClr val="002060"/>
                          </a:solidFill>
                          <a:effectLst/>
                          <a:latin typeface="Times New Roman" panose="02020603050405020304" pitchFamily="18" charset="0"/>
                          <a:cs typeface="Times New Roman" panose="02020603050405020304" pitchFamily="18" charset="0"/>
                        </a:rPr>
                        <a:t>100%</a:t>
                      </a:r>
                      <a:endParaRPr lang="en-US" sz="2000" b="0" i="0" u="none" strike="noStrike">
                        <a:solidFill>
                          <a:srgbClr val="002060"/>
                        </a:solidFill>
                        <a:effectLst/>
                        <a:latin typeface="Times New Roman" panose="02020603050405020304" pitchFamily="18" charset="0"/>
                        <a:cs typeface="Times New Roman" panose="02020603050405020304" pitchFamily="18" charset="0"/>
                      </a:endParaRPr>
                    </a:p>
                  </a:txBody>
                  <a:tcPr marL="0" marR="0" marT="0" marB="0" anchor="b">
                    <a:solidFill>
                      <a:schemeClr val="accent1">
                        <a:lumMod val="60000"/>
                        <a:lumOff val="40000"/>
                      </a:schemeClr>
                    </a:solidFill>
                  </a:tcPr>
                </a:tc>
                <a:tc>
                  <a:txBody>
                    <a:bodyPr/>
                    <a:lstStyle/>
                    <a:p>
                      <a:pPr algn="ctr" fontAlgn="b"/>
                      <a:r>
                        <a:rPr lang="en-US" sz="2000" u="none" strike="noStrike">
                          <a:solidFill>
                            <a:srgbClr val="002060"/>
                          </a:solidFill>
                          <a:effectLst/>
                          <a:latin typeface="Times New Roman" panose="02020603050405020304" pitchFamily="18" charset="0"/>
                          <a:cs typeface="Times New Roman" panose="02020603050405020304" pitchFamily="18" charset="0"/>
                        </a:rPr>
                        <a:t>0%</a:t>
                      </a:r>
                      <a:endParaRPr lang="en-US" sz="2000" b="0" i="0" u="none" strike="noStrike">
                        <a:solidFill>
                          <a:srgbClr val="002060"/>
                        </a:solidFill>
                        <a:effectLst/>
                        <a:latin typeface="Times New Roman" panose="02020603050405020304" pitchFamily="18" charset="0"/>
                        <a:cs typeface="Times New Roman" panose="02020603050405020304" pitchFamily="18" charset="0"/>
                      </a:endParaRPr>
                    </a:p>
                  </a:txBody>
                  <a:tcPr marL="0" marR="0" marT="0" marB="0" anchor="b">
                    <a:solidFill>
                      <a:schemeClr val="accent1">
                        <a:lumMod val="60000"/>
                        <a:lumOff val="40000"/>
                      </a:schemeClr>
                    </a:solidFill>
                  </a:tcPr>
                </a:tc>
              </a:tr>
            </a:tbl>
          </a:graphicData>
        </a:graphic>
      </p:graphicFrame>
    </p:spTree>
    <p:extLst>
      <p:ext uri="{BB962C8B-B14F-4D97-AF65-F5344CB8AC3E}">
        <p14:creationId xmlns:p14="http://schemas.microsoft.com/office/powerpoint/2010/main" val="272542743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46000">
              <a:schemeClr val="bg1">
                <a:lumMod val="95000"/>
              </a:schemeClr>
            </a:gs>
            <a:gs pos="100000">
              <a:schemeClr val="bg1">
                <a:lumMod val="75000"/>
              </a:schemeClr>
            </a:gs>
          </a:gsLst>
          <a:path path="circle">
            <a:fillToRect l="50000" t="130000" r="50000" b="-30000"/>
          </a:path>
        </a:gradFill>
        <a:effectLst/>
      </p:bgPr>
    </p:bg>
    <p:spTree>
      <p:nvGrpSpPr>
        <p:cNvPr id="1" name=""/>
        <p:cNvGrpSpPr/>
        <p:nvPr/>
      </p:nvGrpSpPr>
      <p:grpSpPr>
        <a:xfrm>
          <a:off x="0" y="0"/>
          <a:ext cx="0" cy="0"/>
          <a:chOff x="0" y="0"/>
          <a:chExt cx="0" cy="0"/>
        </a:xfrm>
      </p:grpSpPr>
      <p:grpSp>
        <p:nvGrpSpPr>
          <p:cNvPr id="2" name="Group 1"/>
          <p:cNvGrpSpPr/>
          <p:nvPr/>
        </p:nvGrpSpPr>
        <p:grpSpPr>
          <a:xfrm>
            <a:off x="0" y="6476870"/>
            <a:ext cx="12192000" cy="423333"/>
            <a:chOff x="0" y="6434667"/>
            <a:chExt cx="12192000" cy="423333"/>
          </a:xfrm>
          <a:solidFill>
            <a:schemeClr val="accent4"/>
          </a:solidFill>
        </p:grpSpPr>
        <p:sp>
          <p:nvSpPr>
            <p:cNvPr id="3" name="Rectangle 2"/>
            <p:cNvSpPr/>
            <p:nvPr/>
          </p:nvSpPr>
          <p:spPr>
            <a:xfrm>
              <a:off x="0" y="6434667"/>
              <a:ext cx="12192000" cy="42333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80189" y="6461667"/>
              <a:ext cx="2995629" cy="369332"/>
            </a:xfrm>
            <a:prstGeom prst="rect">
              <a:avLst/>
            </a:prstGeom>
            <a:grpFill/>
          </p:spPr>
          <p:txBody>
            <a:bodyPr wrap="square" rtlCol="0">
              <a:spAutoFit/>
            </a:bodyPr>
            <a:lstStyle/>
            <a:p>
              <a:r>
                <a:rPr lang="ja-JP" altLang="en-US" smtClean="0">
                  <a:solidFill>
                    <a:schemeClr val="bg1"/>
                  </a:solidFill>
                  <a:latin typeface="Arial" panose="020B0604020202020204" pitchFamily="34" charset="0"/>
                  <a:cs typeface="Arial" panose="020B0604020202020204" pitchFamily="34" charset="0"/>
                </a:rPr>
                <a:t>導入 </a:t>
              </a:r>
              <a:r>
                <a:rPr lang="en-US" altLang="ja-JP" smtClean="0">
                  <a:solidFill>
                    <a:schemeClr val="bg1"/>
                  </a:solidFill>
                  <a:latin typeface="Arial" panose="020B0604020202020204" pitchFamily="34" charset="0"/>
                  <a:cs typeface="Arial" panose="020B0604020202020204" pitchFamily="34" charset="0"/>
                </a:rPr>
                <a:t>Introduction</a:t>
              </a:r>
              <a:endParaRPr lang="en-US" b="1" dirty="0">
                <a:solidFill>
                  <a:schemeClr val="bg1"/>
                </a:solidFill>
                <a:latin typeface="Arial" panose="020B0604020202020204" pitchFamily="34" charset="0"/>
                <a:cs typeface="Arial" panose="020B0604020202020204" pitchFamily="34" charset="0"/>
              </a:endParaRPr>
            </a:p>
          </p:txBody>
        </p:sp>
        <p:pic>
          <p:nvPicPr>
            <p:cNvPr id="5"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10903861" y="6498991"/>
              <a:ext cx="851179" cy="262447"/>
            </a:xfrm>
            <a:prstGeom prst="rect">
              <a:avLst/>
            </a:prstGeom>
            <a:grpFill/>
            <a:extLst/>
          </p:spPr>
        </p:pic>
      </p:grpSp>
      <p:sp>
        <p:nvSpPr>
          <p:cNvPr id="6" name="Rectangle 5"/>
          <p:cNvSpPr/>
          <p:nvPr/>
        </p:nvSpPr>
        <p:spPr>
          <a:xfrm>
            <a:off x="0" y="199293"/>
            <a:ext cx="12192000" cy="914400"/>
          </a:xfrm>
          <a:prstGeom prst="rect">
            <a:avLst/>
          </a:prstGeom>
          <a:solidFill>
            <a:srgbClr val="188ED6"/>
          </a:solidFill>
          <a:ln>
            <a:noFill/>
          </a:ln>
          <a:effectLst>
            <a:outerShdw blurRad="63500" dist="38100" dir="5400000" sx="101000" sy="101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1" y="302550"/>
            <a:ext cx="12192002" cy="1323439"/>
          </a:xfrm>
          <a:prstGeom prst="rect">
            <a:avLst/>
          </a:prstGeom>
          <a:noFill/>
        </p:spPr>
        <p:txBody>
          <a:bodyPr wrap="square" rtlCol="0">
            <a:spAutoFit/>
          </a:bodyPr>
          <a:lstStyle/>
          <a:p>
            <a:r>
              <a:rPr lang="en-US" sz="4000" smtClean="0">
                <a:solidFill>
                  <a:schemeClr val="bg1"/>
                </a:solidFill>
              </a:rPr>
              <a:t>1.2.</a:t>
            </a:r>
            <a:r>
              <a:rPr lang="ja-JP" altLang="en-US" sz="4000">
                <a:solidFill>
                  <a:schemeClr val="bg1"/>
                </a:solidFill>
                <a:latin typeface="Arial" panose="020B0604020202020204" pitchFamily="34" charset="0"/>
                <a:cs typeface="Arial" panose="020B0604020202020204" pitchFamily="34" charset="0"/>
              </a:rPr>
              <a:t>在のウェブサイ</a:t>
            </a:r>
            <a:r>
              <a:rPr lang="ja-JP" altLang="en-US" sz="4000" smtClean="0">
                <a:solidFill>
                  <a:schemeClr val="bg1"/>
                </a:solidFill>
                <a:latin typeface="Arial" panose="020B0604020202020204" pitchFamily="34" charset="0"/>
                <a:cs typeface="Arial" panose="020B0604020202020204" pitchFamily="34" charset="0"/>
              </a:rPr>
              <a:t>ト  </a:t>
            </a:r>
            <a:r>
              <a:rPr lang="en-US" altLang="ja-JP" sz="4000" smtClean="0">
                <a:solidFill>
                  <a:schemeClr val="bg1"/>
                </a:solidFill>
                <a:latin typeface="Arial" panose="020B0604020202020204" pitchFamily="34" charset="0"/>
                <a:cs typeface="Arial" panose="020B0604020202020204" pitchFamily="34" charset="0"/>
              </a:rPr>
              <a:t>Existing Websites</a:t>
            </a:r>
            <a:endParaRPr lang="en-US" sz="4000">
              <a:solidFill>
                <a:schemeClr val="bg1"/>
              </a:solidFill>
              <a:latin typeface="Arial" panose="020B0604020202020204" pitchFamily="34" charset="0"/>
              <a:cs typeface="Arial" panose="020B0604020202020204" pitchFamily="34" charset="0"/>
            </a:endParaRPr>
          </a:p>
          <a:p>
            <a:pPr algn="ctr"/>
            <a:r>
              <a:rPr lang="en-US" sz="4000" smtClean="0">
                <a:solidFill>
                  <a:schemeClr val="bg1"/>
                </a:solidFill>
              </a:rPr>
              <a:t> </a:t>
            </a:r>
            <a:endParaRPr lang="en-US" sz="4000">
              <a:solidFill>
                <a:schemeClr val="bg1"/>
              </a:solidFill>
            </a:endParaRPr>
          </a:p>
        </p:txBody>
      </p:sp>
      <p:sp>
        <p:nvSpPr>
          <p:cNvPr id="10" name="Rectangle 9"/>
          <p:cNvSpPr/>
          <p:nvPr/>
        </p:nvSpPr>
        <p:spPr>
          <a:xfrm>
            <a:off x="186660" y="1327899"/>
            <a:ext cx="4975761" cy="4952016"/>
          </a:xfrm>
          <a:prstGeom prst="rect">
            <a:avLst/>
          </a:prstGeom>
          <a:blipFill>
            <a:blip r:embed="rId4"/>
            <a:stretch>
              <a:fillRect r="2"/>
            </a:stretch>
          </a:blip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281354" y="1981200"/>
            <a:ext cx="4799777" cy="1559169"/>
          </a:xfrm>
          <a:prstGeom prst="rect">
            <a:avLst/>
          </a:prstGeom>
          <a:gradFill>
            <a:gsLst>
              <a:gs pos="7000">
                <a:schemeClr val="accent4">
                  <a:lumMod val="50000"/>
                  <a:alpha val="78000"/>
                </a:schemeClr>
              </a:gs>
              <a:gs pos="50000">
                <a:schemeClr val="accent4">
                  <a:lumMod val="75000"/>
                  <a:alpha val="50000"/>
                </a:schemeClr>
              </a:gs>
              <a:gs pos="100000">
                <a:schemeClr val="accent4">
                  <a:alpha val="0"/>
                </a:scheme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US" smtClean="0">
              <a:solidFill>
                <a:schemeClr val="bg1"/>
              </a:solidFill>
              <a:latin typeface="Arial" panose="020B0604020202020204" pitchFamily="34" charset="0"/>
              <a:cs typeface="Arial" panose="020B0604020202020204" pitchFamily="34" charset="0"/>
            </a:endParaRPr>
          </a:p>
          <a:p>
            <a:pPr algn="ctr">
              <a:lnSpc>
                <a:spcPct val="150000"/>
              </a:lnSpc>
            </a:pPr>
            <a:endParaRPr lang="en-US">
              <a:solidFill>
                <a:schemeClr val="bg1"/>
              </a:solidFill>
              <a:latin typeface="Arial" panose="020B0604020202020204" pitchFamily="34" charset="0"/>
              <a:cs typeface="Arial" panose="020B0604020202020204" pitchFamily="34" charset="0"/>
            </a:endParaRPr>
          </a:p>
          <a:p>
            <a:pPr algn="ctr">
              <a:lnSpc>
                <a:spcPct val="150000"/>
              </a:lnSpc>
            </a:pPr>
            <a:endParaRPr lang="en-US" smtClean="0">
              <a:solidFill>
                <a:schemeClr val="bg1"/>
              </a:solidFill>
              <a:latin typeface="Arial" panose="020B0604020202020204" pitchFamily="34" charset="0"/>
              <a:cs typeface="Arial" panose="020B0604020202020204" pitchFamily="34" charset="0"/>
            </a:endParaRPr>
          </a:p>
          <a:p>
            <a:pPr algn="ctr">
              <a:lnSpc>
                <a:spcPct val="150000"/>
              </a:lnSpc>
            </a:pPr>
            <a:endParaRPr lang="en-US">
              <a:solidFill>
                <a:schemeClr val="bg1"/>
              </a:solidFill>
              <a:latin typeface="Arial" panose="020B0604020202020204" pitchFamily="34" charset="0"/>
              <a:cs typeface="Arial" panose="020B0604020202020204" pitchFamily="34" charset="0"/>
            </a:endParaRPr>
          </a:p>
          <a:p>
            <a:pPr algn="ctr">
              <a:lnSpc>
                <a:spcPct val="150000"/>
              </a:lnSpc>
            </a:pPr>
            <a:endParaRPr lang="en-US" smtClean="0">
              <a:solidFill>
                <a:schemeClr val="bg1"/>
              </a:solidFill>
              <a:latin typeface="Arial" panose="020B0604020202020204" pitchFamily="34" charset="0"/>
              <a:cs typeface="Arial" panose="020B0604020202020204" pitchFamily="34" charset="0"/>
            </a:endParaRPr>
          </a:p>
          <a:p>
            <a:pPr algn="ctr">
              <a:lnSpc>
                <a:spcPct val="150000"/>
              </a:lnSpc>
            </a:pPr>
            <a:endParaRPr lang="en-US">
              <a:solidFill>
                <a:schemeClr val="bg1"/>
              </a:solidFill>
              <a:latin typeface="Arial" panose="020B0604020202020204" pitchFamily="34" charset="0"/>
              <a:cs typeface="Arial" panose="020B0604020202020204" pitchFamily="34" charset="0"/>
            </a:endParaRPr>
          </a:p>
          <a:p>
            <a:pPr algn="ctr">
              <a:lnSpc>
                <a:spcPct val="150000"/>
              </a:lnSpc>
            </a:pPr>
            <a:r>
              <a:rPr lang="en-US" smtClean="0">
                <a:solidFill>
                  <a:schemeClr val="bg1"/>
                </a:solidFill>
                <a:latin typeface="Arial" panose="020B0604020202020204" pitchFamily="34" charset="0"/>
                <a:cs typeface="Arial" panose="020B0604020202020204" pitchFamily="34" charset="0"/>
              </a:rPr>
              <a:t>123vietnamese.com</a:t>
            </a:r>
            <a:endParaRPr lang="en-US" dirty="0">
              <a:solidFill>
                <a:schemeClr val="bg1"/>
              </a:solidFill>
              <a:latin typeface="Arial" panose="020B0604020202020204" pitchFamily="34" charset="0"/>
              <a:cs typeface="Arial" panose="020B0604020202020204" pitchFamily="34" charset="0"/>
            </a:endParaRPr>
          </a:p>
        </p:txBody>
      </p:sp>
      <p:grpSp>
        <p:nvGrpSpPr>
          <p:cNvPr id="21" name="Group 9"/>
          <p:cNvGrpSpPr>
            <a:grpSpLocks noChangeAspect="1"/>
          </p:cNvGrpSpPr>
          <p:nvPr/>
        </p:nvGrpSpPr>
        <p:grpSpPr bwMode="auto">
          <a:xfrm>
            <a:off x="6419369" y="5015222"/>
            <a:ext cx="639762" cy="890587"/>
            <a:chOff x="3977" y="3069"/>
            <a:chExt cx="403" cy="561"/>
          </a:xfrm>
          <a:solidFill>
            <a:schemeClr val="bg1"/>
          </a:solidFill>
        </p:grpSpPr>
        <p:sp>
          <p:nvSpPr>
            <p:cNvPr id="22" name="Freeform 11"/>
            <p:cNvSpPr>
              <a:spLocks/>
            </p:cNvSpPr>
            <p:nvPr/>
          </p:nvSpPr>
          <p:spPr bwMode="auto">
            <a:xfrm>
              <a:off x="4155" y="3348"/>
              <a:ext cx="46" cy="149"/>
            </a:xfrm>
            <a:custGeom>
              <a:avLst/>
              <a:gdLst>
                <a:gd name="T0" fmla="*/ 136 w 275"/>
                <a:gd name="T1" fmla="*/ 0 h 894"/>
                <a:gd name="T2" fmla="*/ 165 w 275"/>
                <a:gd name="T3" fmla="*/ 3 h 894"/>
                <a:gd name="T4" fmla="*/ 190 w 275"/>
                <a:gd name="T5" fmla="*/ 11 h 894"/>
                <a:gd name="T6" fmla="*/ 214 w 275"/>
                <a:gd name="T7" fmla="*/ 23 h 894"/>
                <a:gd name="T8" fmla="*/ 234 w 275"/>
                <a:gd name="T9" fmla="*/ 41 h 894"/>
                <a:gd name="T10" fmla="*/ 252 w 275"/>
                <a:gd name="T11" fmla="*/ 61 h 894"/>
                <a:gd name="T12" fmla="*/ 264 w 275"/>
                <a:gd name="T13" fmla="*/ 85 h 894"/>
                <a:gd name="T14" fmla="*/ 272 w 275"/>
                <a:gd name="T15" fmla="*/ 110 h 894"/>
                <a:gd name="T16" fmla="*/ 275 w 275"/>
                <a:gd name="T17" fmla="*/ 138 h 894"/>
                <a:gd name="T18" fmla="*/ 275 w 275"/>
                <a:gd name="T19" fmla="*/ 845 h 894"/>
                <a:gd name="T20" fmla="*/ 0 w 275"/>
                <a:gd name="T21" fmla="*/ 894 h 894"/>
                <a:gd name="T22" fmla="*/ 0 w 275"/>
                <a:gd name="T23" fmla="*/ 138 h 894"/>
                <a:gd name="T24" fmla="*/ 3 w 275"/>
                <a:gd name="T25" fmla="*/ 110 h 894"/>
                <a:gd name="T26" fmla="*/ 11 w 275"/>
                <a:gd name="T27" fmla="*/ 85 h 894"/>
                <a:gd name="T28" fmla="*/ 23 w 275"/>
                <a:gd name="T29" fmla="*/ 61 h 894"/>
                <a:gd name="T30" fmla="*/ 41 w 275"/>
                <a:gd name="T31" fmla="*/ 41 h 894"/>
                <a:gd name="T32" fmla="*/ 61 w 275"/>
                <a:gd name="T33" fmla="*/ 23 h 894"/>
                <a:gd name="T34" fmla="*/ 85 w 275"/>
                <a:gd name="T35" fmla="*/ 11 h 894"/>
                <a:gd name="T36" fmla="*/ 110 w 275"/>
                <a:gd name="T37" fmla="*/ 3 h 894"/>
                <a:gd name="T38" fmla="*/ 136 w 275"/>
                <a:gd name="T39" fmla="*/ 0 h 8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75" h="894">
                  <a:moveTo>
                    <a:pt x="136" y="0"/>
                  </a:moveTo>
                  <a:lnTo>
                    <a:pt x="165" y="3"/>
                  </a:lnTo>
                  <a:lnTo>
                    <a:pt x="190" y="11"/>
                  </a:lnTo>
                  <a:lnTo>
                    <a:pt x="214" y="23"/>
                  </a:lnTo>
                  <a:lnTo>
                    <a:pt x="234" y="41"/>
                  </a:lnTo>
                  <a:lnTo>
                    <a:pt x="252" y="61"/>
                  </a:lnTo>
                  <a:lnTo>
                    <a:pt x="264" y="85"/>
                  </a:lnTo>
                  <a:lnTo>
                    <a:pt x="272" y="110"/>
                  </a:lnTo>
                  <a:lnTo>
                    <a:pt x="275" y="138"/>
                  </a:lnTo>
                  <a:lnTo>
                    <a:pt x="275" y="845"/>
                  </a:lnTo>
                  <a:lnTo>
                    <a:pt x="0" y="894"/>
                  </a:lnTo>
                  <a:lnTo>
                    <a:pt x="0" y="138"/>
                  </a:lnTo>
                  <a:lnTo>
                    <a:pt x="3" y="110"/>
                  </a:lnTo>
                  <a:lnTo>
                    <a:pt x="11" y="85"/>
                  </a:lnTo>
                  <a:lnTo>
                    <a:pt x="23" y="61"/>
                  </a:lnTo>
                  <a:lnTo>
                    <a:pt x="41" y="41"/>
                  </a:lnTo>
                  <a:lnTo>
                    <a:pt x="61" y="23"/>
                  </a:lnTo>
                  <a:lnTo>
                    <a:pt x="85" y="11"/>
                  </a:lnTo>
                  <a:lnTo>
                    <a:pt x="110" y="3"/>
                  </a:lnTo>
                  <a:lnTo>
                    <a:pt x="13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 name="Freeform 12"/>
            <p:cNvSpPr>
              <a:spLocks/>
            </p:cNvSpPr>
            <p:nvPr/>
          </p:nvSpPr>
          <p:spPr bwMode="auto">
            <a:xfrm>
              <a:off x="4105" y="3550"/>
              <a:ext cx="146" cy="42"/>
            </a:xfrm>
            <a:custGeom>
              <a:avLst/>
              <a:gdLst>
                <a:gd name="T0" fmla="*/ 817 w 877"/>
                <a:gd name="T1" fmla="*/ 0 h 255"/>
                <a:gd name="T2" fmla="*/ 833 w 877"/>
                <a:gd name="T3" fmla="*/ 3 h 255"/>
                <a:gd name="T4" fmla="*/ 848 w 877"/>
                <a:gd name="T5" fmla="*/ 9 h 255"/>
                <a:gd name="T6" fmla="*/ 861 w 877"/>
                <a:gd name="T7" fmla="*/ 20 h 255"/>
                <a:gd name="T8" fmla="*/ 871 w 877"/>
                <a:gd name="T9" fmla="*/ 33 h 255"/>
                <a:gd name="T10" fmla="*/ 876 w 877"/>
                <a:gd name="T11" fmla="*/ 51 h 255"/>
                <a:gd name="T12" fmla="*/ 877 w 877"/>
                <a:gd name="T13" fmla="*/ 67 h 255"/>
                <a:gd name="T14" fmla="*/ 873 w 877"/>
                <a:gd name="T15" fmla="*/ 82 h 255"/>
                <a:gd name="T16" fmla="*/ 865 w 877"/>
                <a:gd name="T17" fmla="*/ 95 h 255"/>
                <a:gd name="T18" fmla="*/ 855 w 877"/>
                <a:gd name="T19" fmla="*/ 108 h 255"/>
                <a:gd name="T20" fmla="*/ 842 w 877"/>
                <a:gd name="T21" fmla="*/ 116 h 255"/>
                <a:gd name="T22" fmla="*/ 827 w 877"/>
                <a:gd name="T23" fmla="*/ 121 h 255"/>
                <a:gd name="T24" fmla="*/ 72 w 877"/>
                <a:gd name="T25" fmla="*/ 255 h 255"/>
                <a:gd name="T26" fmla="*/ 66 w 877"/>
                <a:gd name="T27" fmla="*/ 255 h 255"/>
                <a:gd name="T28" fmla="*/ 60 w 877"/>
                <a:gd name="T29" fmla="*/ 255 h 255"/>
                <a:gd name="T30" fmla="*/ 44 w 877"/>
                <a:gd name="T31" fmla="*/ 253 h 255"/>
                <a:gd name="T32" fmla="*/ 29 w 877"/>
                <a:gd name="T33" fmla="*/ 245 h 255"/>
                <a:gd name="T34" fmla="*/ 16 w 877"/>
                <a:gd name="T35" fmla="*/ 235 h 255"/>
                <a:gd name="T36" fmla="*/ 6 w 877"/>
                <a:gd name="T37" fmla="*/ 221 h 255"/>
                <a:gd name="T38" fmla="*/ 1 w 877"/>
                <a:gd name="T39" fmla="*/ 205 h 255"/>
                <a:gd name="T40" fmla="*/ 0 w 877"/>
                <a:gd name="T41" fmla="*/ 188 h 255"/>
                <a:gd name="T42" fmla="*/ 3 w 877"/>
                <a:gd name="T43" fmla="*/ 173 h 255"/>
                <a:gd name="T44" fmla="*/ 11 w 877"/>
                <a:gd name="T45" fmla="*/ 159 h 255"/>
                <a:gd name="T46" fmla="*/ 22 w 877"/>
                <a:gd name="T47" fmla="*/ 147 h 255"/>
                <a:gd name="T48" fmla="*/ 35 w 877"/>
                <a:gd name="T49" fmla="*/ 139 h 255"/>
                <a:gd name="T50" fmla="*/ 50 w 877"/>
                <a:gd name="T51" fmla="*/ 134 h 255"/>
                <a:gd name="T52" fmla="*/ 805 w 877"/>
                <a:gd name="T53" fmla="*/ 1 h 255"/>
                <a:gd name="T54" fmla="*/ 810 w 877"/>
                <a:gd name="T55" fmla="*/ 1 h 255"/>
                <a:gd name="T56" fmla="*/ 817 w 877"/>
                <a:gd name="T57"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77" h="255">
                  <a:moveTo>
                    <a:pt x="817" y="0"/>
                  </a:moveTo>
                  <a:lnTo>
                    <a:pt x="833" y="3"/>
                  </a:lnTo>
                  <a:lnTo>
                    <a:pt x="848" y="9"/>
                  </a:lnTo>
                  <a:lnTo>
                    <a:pt x="861" y="20"/>
                  </a:lnTo>
                  <a:lnTo>
                    <a:pt x="871" y="33"/>
                  </a:lnTo>
                  <a:lnTo>
                    <a:pt x="876" y="51"/>
                  </a:lnTo>
                  <a:lnTo>
                    <a:pt x="877" y="67"/>
                  </a:lnTo>
                  <a:lnTo>
                    <a:pt x="873" y="82"/>
                  </a:lnTo>
                  <a:lnTo>
                    <a:pt x="865" y="95"/>
                  </a:lnTo>
                  <a:lnTo>
                    <a:pt x="855" y="108"/>
                  </a:lnTo>
                  <a:lnTo>
                    <a:pt x="842" y="116"/>
                  </a:lnTo>
                  <a:lnTo>
                    <a:pt x="827" y="121"/>
                  </a:lnTo>
                  <a:lnTo>
                    <a:pt x="72" y="255"/>
                  </a:lnTo>
                  <a:lnTo>
                    <a:pt x="66" y="255"/>
                  </a:lnTo>
                  <a:lnTo>
                    <a:pt x="60" y="255"/>
                  </a:lnTo>
                  <a:lnTo>
                    <a:pt x="44" y="253"/>
                  </a:lnTo>
                  <a:lnTo>
                    <a:pt x="29" y="245"/>
                  </a:lnTo>
                  <a:lnTo>
                    <a:pt x="16" y="235"/>
                  </a:lnTo>
                  <a:lnTo>
                    <a:pt x="6" y="221"/>
                  </a:lnTo>
                  <a:lnTo>
                    <a:pt x="1" y="205"/>
                  </a:lnTo>
                  <a:lnTo>
                    <a:pt x="0" y="188"/>
                  </a:lnTo>
                  <a:lnTo>
                    <a:pt x="3" y="173"/>
                  </a:lnTo>
                  <a:lnTo>
                    <a:pt x="11" y="159"/>
                  </a:lnTo>
                  <a:lnTo>
                    <a:pt x="22" y="147"/>
                  </a:lnTo>
                  <a:lnTo>
                    <a:pt x="35" y="139"/>
                  </a:lnTo>
                  <a:lnTo>
                    <a:pt x="50" y="134"/>
                  </a:lnTo>
                  <a:lnTo>
                    <a:pt x="805" y="1"/>
                  </a:lnTo>
                  <a:lnTo>
                    <a:pt x="810" y="1"/>
                  </a:lnTo>
                  <a:lnTo>
                    <a:pt x="81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 name="Freeform 13"/>
            <p:cNvSpPr>
              <a:spLocks/>
            </p:cNvSpPr>
            <p:nvPr/>
          </p:nvSpPr>
          <p:spPr bwMode="auto">
            <a:xfrm>
              <a:off x="4098" y="3504"/>
              <a:ext cx="160" cy="45"/>
            </a:xfrm>
            <a:custGeom>
              <a:avLst/>
              <a:gdLst>
                <a:gd name="T0" fmla="*/ 899 w 959"/>
                <a:gd name="T1" fmla="*/ 0 h 271"/>
                <a:gd name="T2" fmla="*/ 916 w 959"/>
                <a:gd name="T3" fmla="*/ 3 h 271"/>
                <a:gd name="T4" fmla="*/ 931 w 959"/>
                <a:gd name="T5" fmla="*/ 9 h 271"/>
                <a:gd name="T6" fmla="*/ 944 w 959"/>
                <a:gd name="T7" fmla="*/ 21 h 271"/>
                <a:gd name="T8" fmla="*/ 953 w 959"/>
                <a:gd name="T9" fmla="*/ 34 h 271"/>
                <a:gd name="T10" fmla="*/ 958 w 959"/>
                <a:gd name="T11" fmla="*/ 51 h 271"/>
                <a:gd name="T12" fmla="*/ 959 w 959"/>
                <a:gd name="T13" fmla="*/ 68 h 271"/>
                <a:gd name="T14" fmla="*/ 956 w 959"/>
                <a:gd name="T15" fmla="*/ 83 h 271"/>
                <a:gd name="T16" fmla="*/ 949 w 959"/>
                <a:gd name="T17" fmla="*/ 96 h 271"/>
                <a:gd name="T18" fmla="*/ 938 w 959"/>
                <a:gd name="T19" fmla="*/ 108 h 271"/>
                <a:gd name="T20" fmla="*/ 925 w 959"/>
                <a:gd name="T21" fmla="*/ 117 h 271"/>
                <a:gd name="T22" fmla="*/ 909 w 959"/>
                <a:gd name="T23" fmla="*/ 122 h 271"/>
                <a:gd name="T24" fmla="*/ 71 w 959"/>
                <a:gd name="T25" fmla="*/ 270 h 271"/>
                <a:gd name="T26" fmla="*/ 65 w 959"/>
                <a:gd name="T27" fmla="*/ 271 h 271"/>
                <a:gd name="T28" fmla="*/ 60 w 959"/>
                <a:gd name="T29" fmla="*/ 271 h 271"/>
                <a:gd name="T30" fmla="*/ 43 w 959"/>
                <a:gd name="T31" fmla="*/ 268 h 271"/>
                <a:gd name="T32" fmla="*/ 28 w 959"/>
                <a:gd name="T33" fmla="*/ 261 h 271"/>
                <a:gd name="T34" fmla="*/ 15 w 959"/>
                <a:gd name="T35" fmla="*/ 250 h 271"/>
                <a:gd name="T36" fmla="*/ 6 w 959"/>
                <a:gd name="T37" fmla="*/ 237 h 271"/>
                <a:gd name="T38" fmla="*/ 0 w 959"/>
                <a:gd name="T39" fmla="*/ 221 h 271"/>
                <a:gd name="T40" fmla="*/ 0 w 959"/>
                <a:gd name="T41" fmla="*/ 204 h 271"/>
                <a:gd name="T42" fmla="*/ 3 w 959"/>
                <a:gd name="T43" fmla="*/ 188 h 271"/>
                <a:gd name="T44" fmla="*/ 10 w 959"/>
                <a:gd name="T45" fmla="*/ 175 h 271"/>
                <a:gd name="T46" fmla="*/ 21 w 959"/>
                <a:gd name="T47" fmla="*/ 163 h 271"/>
                <a:gd name="T48" fmla="*/ 34 w 959"/>
                <a:gd name="T49" fmla="*/ 154 h 271"/>
                <a:gd name="T50" fmla="*/ 49 w 959"/>
                <a:gd name="T51" fmla="*/ 149 h 271"/>
                <a:gd name="T52" fmla="*/ 888 w 959"/>
                <a:gd name="T53" fmla="*/ 1 h 271"/>
                <a:gd name="T54" fmla="*/ 894 w 959"/>
                <a:gd name="T55" fmla="*/ 0 h 271"/>
                <a:gd name="T56" fmla="*/ 899 w 959"/>
                <a:gd name="T57" fmla="*/ 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59" h="271">
                  <a:moveTo>
                    <a:pt x="899" y="0"/>
                  </a:moveTo>
                  <a:lnTo>
                    <a:pt x="916" y="3"/>
                  </a:lnTo>
                  <a:lnTo>
                    <a:pt x="931" y="9"/>
                  </a:lnTo>
                  <a:lnTo>
                    <a:pt x="944" y="21"/>
                  </a:lnTo>
                  <a:lnTo>
                    <a:pt x="953" y="34"/>
                  </a:lnTo>
                  <a:lnTo>
                    <a:pt x="958" y="51"/>
                  </a:lnTo>
                  <a:lnTo>
                    <a:pt x="959" y="68"/>
                  </a:lnTo>
                  <a:lnTo>
                    <a:pt x="956" y="83"/>
                  </a:lnTo>
                  <a:lnTo>
                    <a:pt x="949" y="96"/>
                  </a:lnTo>
                  <a:lnTo>
                    <a:pt x="938" y="108"/>
                  </a:lnTo>
                  <a:lnTo>
                    <a:pt x="925" y="117"/>
                  </a:lnTo>
                  <a:lnTo>
                    <a:pt x="909" y="122"/>
                  </a:lnTo>
                  <a:lnTo>
                    <a:pt x="71" y="270"/>
                  </a:lnTo>
                  <a:lnTo>
                    <a:pt x="65" y="271"/>
                  </a:lnTo>
                  <a:lnTo>
                    <a:pt x="60" y="271"/>
                  </a:lnTo>
                  <a:lnTo>
                    <a:pt x="43" y="268"/>
                  </a:lnTo>
                  <a:lnTo>
                    <a:pt x="28" y="261"/>
                  </a:lnTo>
                  <a:lnTo>
                    <a:pt x="15" y="250"/>
                  </a:lnTo>
                  <a:lnTo>
                    <a:pt x="6" y="237"/>
                  </a:lnTo>
                  <a:lnTo>
                    <a:pt x="0" y="221"/>
                  </a:lnTo>
                  <a:lnTo>
                    <a:pt x="0" y="204"/>
                  </a:lnTo>
                  <a:lnTo>
                    <a:pt x="3" y="188"/>
                  </a:lnTo>
                  <a:lnTo>
                    <a:pt x="10" y="175"/>
                  </a:lnTo>
                  <a:lnTo>
                    <a:pt x="21" y="163"/>
                  </a:lnTo>
                  <a:lnTo>
                    <a:pt x="34" y="154"/>
                  </a:lnTo>
                  <a:lnTo>
                    <a:pt x="49" y="149"/>
                  </a:lnTo>
                  <a:lnTo>
                    <a:pt x="888" y="1"/>
                  </a:lnTo>
                  <a:lnTo>
                    <a:pt x="894" y="0"/>
                  </a:lnTo>
                  <a:lnTo>
                    <a:pt x="89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 name="Freeform 14"/>
            <p:cNvSpPr>
              <a:spLocks/>
            </p:cNvSpPr>
            <p:nvPr/>
          </p:nvSpPr>
          <p:spPr bwMode="auto">
            <a:xfrm>
              <a:off x="4132" y="3594"/>
              <a:ext cx="109" cy="36"/>
            </a:xfrm>
            <a:custGeom>
              <a:avLst/>
              <a:gdLst>
                <a:gd name="T0" fmla="*/ 654 w 654"/>
                <a:gd name="T1" fmla="*/ 0 h 217"/>
                <a:gd name="T2" fmla="*/ 626 w 654"/>
                <a:gd name="T3" fmla="*/ 43 h 217"/>
                <a:gd name="T4" fmla="*/ 595 w 654"/>
                <a:gd name="T5" fmla="*/ 81 h 217"/>
                <a:gd name="T6" fmla="*/ 562 w 654"/>
                <a:gd name="T7" fmla="*/ 114 h 217"/>
                <a:gd name="T8" fmla="*/ 527 w 654"/>
                <a:gd name="T9" fmla="*/ 143 h 217"/>
                <a:gd name="T10" fmla="*/ 489 w 654"/>
                <a:gd name="T11" fmla="*/ 166 h 217"/>
                <a:gd name="T12" fmla="*/ 451 w 654"/>
                <a:gd name="T13" fmla="*/ 184 h 217"/>
                <a:gd name="T14" fmla="*/ 410 w 654"/>
                <a:gd name="T15" fmla="*/ 199 h 217"/>
                <a:gd name="T16" fmla="*/ 368 w 654"/>
                <a:gd name="T17" fmla="*/ 209 h 217"/>
                <a:gd name="T18" fmla="*/ 324 w 654"/>
                <a:gd name="T19" fmla="*/ 215 h 217"/>
                <a:gd name="T20" fmla="*/ 279 w 654"/>
                <a:gd name="T21" fmla="*/ 217 h 217"/>
                <a:gd name="T22" fmla="*/ 237 w 654"/>
                <a:gd name="T23" fmla="*/ 215 h 217"/>
                <a:gd name="T24" fmla="*/ 193 w 654"/>
                <a:gd name="T25" fmla="*/ 209 h 217"/>
                <a:gd name="T26" fmla="*/ 152 w 654"/>
                <a:gd name="T27" fmla="*/ 199 h 217"/>
                <a:gd name="T28" fmla="*/ 111 w 654"/>
                <a:gd name="T29" fmla="*/ 184 h 217"/>
                <a:gd name="T30" fmla="*/ 73 w 654"/>
                <a:gd name="T31" fmla="*/ 166 h 217"/>
                <a:gd name="T32" fmla="*/ 36 w 654"/>
                <a:gd name="T33" fmla="*/ 143 h 217"/>
                <a:gd name="T34" fmla="*/ 0 w 654"/>
                <a:gd name="T35" fmla="*/ 115 h 217"/>
                <a:gd name="T36" fmla="*/ 654 w 654"/>
                <a:gd name="T37" fmla="*/ 0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54" h="217">
                  <a:moveTo>
                    <a:pt x="654" y="0"/>
                  </a:moveTo>
                  <a:lnTo>
                    <a:pt x="626" y="43"/>
                  </a:lnTo>
                  <a:lnTo>
                    <a:pt x="595" y="81"/>
                  </a:lnTo>
                  <a:lnTo>
                    <a:pt x="562" y="114"/>
                  </a:lnTo>
                  <a:lnTo>
                    <a:pt x="527" y="143"/>
                  </a:lnTo>
                  <a:lnTo>
                    <a:pt x="489" y="166"/>
                  </a:lnTo>
                  <a:lnTo>
                    <a:pt x="451" y="184"/>
                  </a:lnTo>
                  <a:lnTo>
                    <a:pt x="410" y="199"/>
                  </a:lnTo>
                  <a:lnTo>
                    <a:pt x="368" y="209"/>
                  </a:lnTo>
                  <a:lnTo>
                    <a:pt x="324" y="215"/>
                  </a:lnTo>
                  <a:lnTo>
                    <a:pt x="279" y="217"/>
                  </a:lnTo>
                  <a:lnTo>
                    <a:pt x="237" y="215"/>
                  </a:lnTo>
                  <a:lnTo>
                    <a:pt x="193" y="209"/>
                  </a:lnTo>
                  <a:lnTo>
                    <a:pt x="152" y="199"/>
                  </a:lnTo>
                  <a:lnTo>
                    <a:pt x="111" y="184"/>
                  </a:lnTo>
                  <a:lnTo>
                    <a:pt x="73" y="166"/>
                  </a:lnTo>
                  <a:lnTo>
                    <a:pt x="36" y="143"/>
                  </a:lnTo>
                  <a:lnTo>
                    <a:pt x="0" y="115"/>
                  </a:lnTo>
                  <a:lnTo>
                    <a:pt x="65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 name="Freeform 15"/>
            <p:cNvSpPr>
              <a:spLocks/>
            </p:cNvSpPr>
            <p:nvPr/>
          </p:nvSpPr>
          <p:spPr bwMode="auto">
            <a:xfrm>
              <a:off x="3977" y="3069"/>
              <a:ext cx="403" cy="454"/>
            </a:xfrm>
            <a:custGeom>
              <a:avLst/>
              <a:gdLst>
                <a:gd name="T0" fmla="*/ 1381 w 2419"/>
                <a:gd name="T1" fmla="*/ 12 h 2725"/>
                <a:gd name="T2" fmla="*/ 1623 w 2419"/>
                <a:gd name="T3" fmla="*/ 71 h 2725"/>
                <a:gd name="T4" fmla="*/ 1843 w 2419"/>
                <a:gd name="T5" fmla="*/ 176 h 2725"/>
                <a:gd name="T6" fmla="*/ 2036 w 2419"/>
                <a:gd name="T7" fmla="*/ 321 h 2725"/>
                <a:gd name="T8" fmla="*/ 2195 w 2419"/>
                <a:gd name="T9" fmla="*/ 502 h 2725"/>
                <a:gd name="T10" fmla="*/ 2316 w 2419"/>
                <a:gd name="T11" fmla="*/ 710 h 2725"/>
                <a:gd name="T12" fmla="*/ 2393 w 2419"/>
                <a:gd name="T13" fmla="*/ 942 h 2725"/>
                <a:gd name="T14" fmla="*/ 2419 w 2419"/>
                <a:gd name="T15" fmla="*/ 1193 h 2725"/>
                <a:gd name="T16" fmla="*/ 2395 w 2419"/>
                <a:gd name="T17" fmla="*/ 1432 h 2725"/>
                <a:gd name="T18" fmla="*/ 2325 w 2419"/>
                <a:gd name="T19" fmla="*/ 1654 h 2725"/>
                <a:gd name="T20" fmla="*/ 2214 w 2419"/>
                <a:gd name="T21" fmla="*/ 1856 h 2725"/>
                <a:gd name="T22" fmla="*/ 2121 w 2419"/>
                <a:gd name="T23" fmla="*/ 1977 h 2725"/>
                <a:gd name="T24" fmla="*/ 2057 w 2419"/>
                <a:gd name="T25" fmla="*/ 2043 h 2725"/>
                <a:gd name="T26" fmla="*/ 1973 w 2419"/>
                <a:gd name="T27" fmla="*/ 2155 h 2725"/>
                <a:gd name="T28" fmla="*/ 1898 w 2419"/>
                <a:gd name="T29" fmla="*/ 2294 h 2725"/>
                <a:gd name="T30" fmla="*/ 1840 w 2419"/>
                <a:gd name="T31" fmla="*/ 2465 h 2725"/>
                <a:gd name="T32" fmla="*/ 1797 w 2419"/>
                <a:gd name="T33" fmla="*/ 2569 h 2725"/>
                <a:gd name="T34" fmla="*/ 1727 w 2419"/>
                <a:gd name="T35" fmla="*/ 2501 h 2725"/>
                <a:gd name="T36" fmla="*/ 1629 w 2419"/>
                <a:gd name="T37" fmla="*/ 2476 h 2725"/>
                <a:gd name="T38" fmla="*/ 1484 w 2419"/>
                <a:gd name="T39" fmla="*/ 1814 h 2725"/>
                <a:gd name="T40" fmla="*/ 1458 w 2419"/>
                <a:gd name="T41" fmla="*/ 1697 h 2725"/>
                <a:gd name="T42" fmla="*/ 1390 w 2419"/>
                <a:gd name="T43" fmla="*/ 1607 h 2725"/>
                <a:gd name="T44" fmla="*/ 1289 w 2419"/>
                <a:gd name="T45" fmla="*/ 1550 h 2725"/>
                <a:gd name="T46" fmla="*/ 1169 w 2419"/>
                <a:gd name="T47" fmla="*/ 1541 h 2725"/>
                <a:gd name="T48" fmla="*/ 1060 w 2419"/>
                <a:gd name="T49" fmla="*/ 1583 h 2725"/>
                <a:gd name="T50" fmla="*/ 979 w 2419"/>
                <a:gd name="T51" fmla="*/ 1664 h 2725"/>
                <a:gd name="T52" fmla="*/ 937 w 2419"/>
                <a:gd name="T53" fmla="*/ 1773 h 2725"/>
                <a:gd name="T54" fmla="*/ 755 w 2419"/>
                <a:gd name="T55" fmla="*/ 2627 h 2725"/>
                <a:gd name="T56" fmla="*/ 670 w 2419"/>
                <a:gd name="T57" fmla="*/ 2663 h 2725"/>
                <a:gd name="T58" fmla="*/ 616 w 2419"/>
                <a:gd name="T59" fmla="*/ 2725 h 2725"/>
                <a:gd name="T60" fmla="*/ 587 w 2419"/>
                <a:gd name="T61" fmla="*/ 2512 h 2725"/>
                <a:gd name="T62" fmla="*/ 535 w 2419"/>
                <a:gd name="T63" fmla="*/ 2336 h 2725"/>
                <a:gd name="T64" fmla="*/ 468 w 2419"/>
                <a:gd name="T65" fmla="*/ 2192 h 2725"/>
                <a:gd name="T66" fmla="*/ 388 w 2419"/>
                <a:gd name="T67" fmla="*/ 2076 h 2725"/>
                <a:gd name="T68" fmla="*/ 299 w 2419"/>
                <a:gd name="T69" fmla="*/ 1978 h 2725"/>
                <a:gd name="T70" fmla="*/ 249 w 2419"/>
                <a:gd name="T71" fmla="*/ 1919 h 2725"/>
                <a:gd name="T72" fmla="*/ 126 w 2419"/>
                <a:gd name="T73" fmla="*/ 1725 h 2725"/>
                <a:gd name="T74" fmla="*/ 43 w 2419"/>
                <a:gd name="T75" fmla="*/ 1509 h 2725"/>
                <a:gd name="T76" fmla="*/ 3 w 2419"/>
                <a:gd name="T77" fmla="*/ 1274 h 2725"/>
                <a:gd name="T78" fmla="*/ 12 w 2419"/>
                <a:gd name="T79" fmla="*/ 1024 h 2725"/>
                <a:gd name="T80" fmla="*/ 72 w 2419"/>
                <a:gd name="T81" fmla="*/ 785 h 2725"/>
                <a:gd name="T82" fmla="*/ 179 w 2419"/>
                <a:gd name="T83" fmla="*/ 568 h 2725"/>
                <a:gd name="T84" fmla="*/ 326 w 2419"/>
                <a:gd name="T85" fmla="*/ 378 h 2725"/>
                <a:gd name="T86" fmla="*/ 508 w 2419"/>
                <a:gd name="T87" fmla="*/ 220 h 2725"/>
                <a:gd name="T88" fmla="*/ 719 w 2419"/>
                <a:gd name="T89" fmla="*/ 102 h 2725"/>
                <a:gd name="T90" fmla="*/ 956 w 2419"/>
                <a:gd name="T91" fmla="*/ 27 h 2725"/>
                <a:gd name="T92" fmla="*/ 1208 w 2419"/>
                <a:gd name="T93" fmla="*/ 0 h 2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419" h="2725">
                  <a:moveTo>
                    <a:pt x="1208" y="0"/>
                  </a:moveTo>
                  <a:lnTo>
                    <a:pt x="1296" y="3"/>
                  </a:lnTo>
                  <a:lnTo>
                    <a:pt x="1381" y="12"/>
                  </a:lnTo>
                  <a:lnTo>
                    <a:pt x="1463" y="27"/>
                  </a:lnTo>
                  <a:lnTo>
                    <a:pt x="1545" y="46"/>
                  </a:lnTo>
                  <a:lnTo>
                    <a:pt x="1623" y="71"/>
                  </a:lnTo>
                  <a:lnTo>
                    <a:pt x="1699" y="102"/>
                  </a:lnTo>
                  <a:lnTo>
                    <a:pt x="1772" y="137"/>
                  </a:lnTo>
                  <a:lnTo>
                    <a:pt x="1843" y="176"/>
                  </a:lnTo>
                  <a:lnTo>
                    <a:pt x="1911" y="220"/>
                  </a:lnTo>
                  <a:lnTo>
                    <a:pt x="1975" y="269"/>
                  </a:lnTo>
                  <a:lnTo>
                    <a:pt x="2036" y="321"/>
                  </a:lnTo>
                  <a:lnTo>
                    <a:pt x="2093" y="378"/>
                  </a:lnTo>
                  <a:lnTo>
                    <a:pt x="2146" y="438"/>
                  </a:lnTo>
                  <a:lnTo>
                    <a:pt x="2195" y="502"/>
                  </a:lnTo>
                  <a:lnTo>
                    <a:pt x="2240" y="568"/>
                  </a:lnTo>
                  <a:lnTo>
                    <a:pt x="2280" y="638"/>
                  </a:lnTo>
                  <a:lnTo>
                    <a:pt x="2316" y="710"/>
                  </a:lnTo>
                  <a:lnTo>
                    <a:pt x="2347" y="785"/>
                  </a:lnTo>
                  <a:lnTo>
                    <a:pt x="2372" y="863"/>
                  </a:lnTo>
                  <a:lnTo>
                    <a:pt x="2393" y="942"/>
                  </a:lnTo>
                  <a:lnTo>
                    <a:pt x="2407" y="1024"/>
                  </a:lnTo>
                  <a:lnTo>
                    <a:pt x="2416" y="1108"/>
                  </a:lnTo>
                  <a:lnTo>
                    <a:pt x="2419" y="1193"/>
                  </a:lnTo>
                  <a:lnTo>
                    <a:pt x="2416" y="1274"/>
                  </a:lnTo>
                  <a:lnTo>
                    <a:pt x="2408" y="1354"/>
                  </a:lnTo>
                  <a:lnTo>
                    <a:pt x="2395" y="1432"/>
                  </a:lnTo>
                  <a:lnTo>
                    <a:pt x="2376" y="1509"/>
                  </a:lnTo>
                  <a:lnTo>
                    <a:pt x="2353" y="1583"/>
                  </a:lnTo>
                  <a:lnTo>
                    <a:pt x="2325" y="1654"/>
                  </a:lnTo>
                  <a:lnTo>
                    <a:pt x="2293" y="1725"/>
                  </a:lnTo>
                  <a:lnTo>
                    <a:pt x="2256" y="1792"/>
                  </a:lnTo>
                  <a:lnTo>
                    <a:pt x="2214" y="1856"/>
                  </a:lnTo>
                  <a:lnTo>
                    <a:pt x="2169" y="1919"/>
                  </a:lnTo>
                  <a:lnTo>
                    <a:pt x="2121" y="1977"/>
                  </a:lnTo>
                  <a:lnTo>
                    <a:pt x="2121" y="1977"/>
                  </a:lnTo>
                  <a:lnTo>
                    <a:pt x="2119" y="1978"/>
                  </a:lnTo>
                  <a:lnTo>
                    <a:pt x="2089" y="2011"/>
                  </a:lnTo>
                  <a:lnTo>
                    <a:pt x="2057" y="2043"/>
                  </a:lnTo>
                  <a:lnTo>
                    <a:pt x="2029" y="2078"/>
                  </a:lnTo>
                  <a:lnTo>
                    <a:pt x="2000" y="2115"/>
                  </a:lnTo>
                  <a:lnTo>
                    <a:pt x="1973" y="2155"/>
                  </a:lnTo>
                  <a:lnTo>
                    <a:pt x="1947" y="2198"/>
                  </a:lnTo>
                  <a:lnTo>
                    <a:pt x="1922" y="2244"/>
                  </a:lnTo>
                  <a:lnTo>
                    <a:pt x="1898" y="2294"/>
                  </a:lnTo>
                  <a:lnTo>
                    <a:pt x="1877" y="2347"/>
                  </a:lnTo>
                  <a:lnTo>
                    <a:pt x="1858" y="2404"/>
                  </a:lnTo>
                  <a:lnTo>
                    <a:pt x="1840" y="2465"/>
                  </a:lnTo>
                  <a:lnTo>
                    <a:pt x="1825" y="2531"/>
                  </a:lnTo>
                  <a:lnTo>
                    <a:pt x="1813" y="2600"/>
                  </a:lnTo>
                  <a:lnTo>
                    <a:pt x="1797" y="2569"/>
                  </a:lnTo>
                  <a:lnTo>
                    <a:pt x="1778" y="2543"/>
                  </a:lnTo>
                  <a:lnTo>
                    <a:pt x="1754" y="2519"/>
                  </a:lnTo>
                  <a:lnTo>
                    <a:pt x="1727" y="2501"/>
                  </a:lnTo>
                  <a:lnTo>
                    <a:pt x="1697" y="2487"/>
                  </a:lnTo>
                  <a:lnTo>
                    <a:pt x="1664" y="2478"/>
                  </a:lnTo>
                  <a:lnTo>
                    <a:pt x="1629" y="2476"/>
                  </a:lnTo>
                  <a:lnTo>
                    <a:pt x="1595" y="2478"/>
                  </a:lnTo>
                  <a:lnTo>
                    <a:pt x="1484" y="2498"/>
                  </a:lnTo>
                  <a:lnTo>
                    <a:pt x="1484" y="1814"/>
                  </a:lnTo>
                  <a:lnTo>
                    <a:pt x="1481" y="1773"/>
                  </a:lnTo>
                  <a:lnTo>
                    <a:pt x="1472" y="1734"/>
                  </a:lnTo>
                  <a:lnTo>
                    <a:pt x="1458" y="1697"/>
                  </a:lnTo>
                  <a:lnTo>
                    <a:pt x="1440" y="1664"/>
                  </a:lnTo>
                  <a:lnTo>
                    <a:pt x="1416" y="1633"/>
                  </a:lnTo>
                  <a:lnTo>
                    <a:pt x="1390" y="1607"/>
                  </a:lnTo>
                  <a:lnTo>
                    <a:pt x="1358" y="1583"/>
                  </a:lnTo>
                  <a:lnTo>
                    <a:pt x="1325" y="1565"/>
                  </a:lnTo>
                  <a:lnTo>
                    <a:pt x="1289" y="1550"/>
                  </a:lnTo>
                  <a:lnTo>
                    <a:pt x="1250" y="1541"/>
                  </a:lnTo>
                  <a:lnTo>
                    <a:pt x="1208" y="1539"/>
                  </a:lnTo>
                  <a:lnTo>
                    <a:pt x="1169" y="1541"/>
                  </a:lnTo>
                  <a:lnTo>
                    <a:pt x="1130" y="1550"/>
                  </a:lnTo>
                  <a:lnTo>
                    <a:pt x="1093" y="1565"/>
                  </a:lnTo>
                  <a:lnTo>
                    <a:pt x="1060" y="1583"/>
                  </a:lnTo>
                  <a:lnTo>
                    <a:pt x="1029" y="1607"/>
                  </a:lnTo>
                  <a:lnTo>
                    <a:pt x="1003" y="1633"/>
                  </a:lnTo>
                  <a:lnTo>
                    <a:pt x="979" y="1664"/>
                  </a:lnTo>
                  <a:lnTo>
                    <a:pt x="961" y="1697"/>
                  </a:lnTo>
                  <a:lnTo>
                    <a:pt x="947" y="1734"/>
                  </a:lnTo>
                  <a:lnTo>
                    <a:pt x="937" y="1773"/>
                  </a:lnTo>
                  <a:lnTo>
                    <a:pt x="935" y="1814"/>
                  </a:lnTo>
                  <a:lnTo>
                    <a:pt x="935" y="2595"/>
                  </a:lnTo>
                  <a:lnTo>
                    <a:pt x="755" y="2627"/>
                  </a:lnTo>
                  <a:lnTo>
                    <a:pt x="725" y="2634"/>
                  </a:lnTo>
                  <a:lnTo>
                    <a:pt x="697" y="2646"/>
                  </a:lnTo>
                  <a:lnTo>
                    <a:pt x="670" y="2663"/>
                  </a:lnTo>
                  <a:lnTo>
                    <a:pt x="648" y="2684"/>
                  </a:lnTo>
                  <a:lnTo>
                    <a:pt x="628" y="2708"/>
                  </a:lnTo>
                  <a:lnTo>
                    <a:pt x="616" y="2725"/>
                  </a:lnTo>
                  <a:lnTo>
                    <a:pt x="609" y="2650"/>
                  </a:lnTo>
                  <a:lnTo>
                    <a:pt x="599" y="2579"/>
                  </a:lnTo>
                  <a:lnTo>
                    <a:pt x="587" y="2512"/>
                  </a:lnTo>
                  <a:lnTo>
                    <a:pt x="572" y="2449"/>
                  </a:lnTo>
                  <a:lnTo>
                    <a:pt x="554" y="2391"/>
                  </a:lnTo>
                  <a:lnTo>
                    <a:pt x="535" y="2336"/>
                  </a:lnTo>
                  <a:lnTo>
                    <a:pt x="515" y="2285"/>
                  </a:lnTo>
                  <a:lnTo>
                    <a:pt x="491" y="2237"/>
                  </a:lnTo>
                  <a:lnTo>
                    <a:pt x="468" y="2192"/>
                  </a:lnTo>
                  <a:lnTo>
                    <a:pt x="442" y="2151"/>
                  </a:lnTo>
                  <a:lnTo>
                    <a:pt x="416" y="2112"/>
                  </a:lnTo>
                  <a:lnTo>
                    <a:pt x="388" y="2076"/>
                  </a:lnTo>
                  <a:lnTo>
                    <a:pt x="360" y="2042"/>
                  </a:lnTo>
                  <a:lnTo>
                    <a:pt x="329" y="2010"/>
                  </a:lnTo>
                  <a:lnTo>
                    <a:pt x="299" y="1978"/>
                  </a:lnTo>
                  <a:lnTo>
                    <a:pt x="298" y="1977"/>
                  </a:lnTo>
                  <a:lnTo>
                    <a:pt x="298" y="1977"/>
                  </a:lnTo>
                  <a:lnTo>
                    <a:pt x="249" y="1919"/>
                  </a:lnTo>
                  <a:lnTo>
                    <a:pt x="204" y="1856"/>
                  </a:lnTo>
                  <a:lnTo>
                    <a:pt x="163" y="1792"/>
                  </a:lnTo>
                  <a:lnTo>
                    <a:pt x="126" y="1725"/>
                  </a:lnTo>
                  <a:lnTo>
                    <a:pt x="94" y="1654"/>
                  </a:lnTo>
                  <a:lnTo>
                    <a:pt x="66" y="1583"/>
                  </a:lnTo>
                  <a:lnTo>
                    <a:pt x="43" y="1509"/>
                  </a:lnTo>
                  <a:lnTo>
                    <a:pt x="24" y="1432"/>
                  </a:lnTo>
                  <a:lnTo>
                    <a:pt x="11" y="1354"/>
                  </a:lnTo>
                  <a:lnTo>
                    <a:pt x="3" y="1274"/>
                  </a:lnTo>
                  <a:lnTo>
                    <a:pt x="0" y="1193"/>
                  </a:lnTo>
                  <a:lnTo>
                    <a:pt x="3" y="1108"/>
                  </a:lnTo>
                  <a:lnTo>
                    <a:pt x="12" y="1024"/>
                  </a:lnTo>
                  <a:lnTo>
                    <a:pt x="26" y="942"/>
                  </a:lnTo>
                  <a:lnTo>
                    <a:pt x="47" y="863"/>
                  </a:lnTo>
                  <a:lnTo>
                    <a:pt x="72" y="785"/>
                  </a:lnTo>
                  <a:lnTo>
                    <a:pt x="103" y="710"/>
                  </a:lnTo>
                  <a:lnTo>
                    <a:pt x="139" y="638"/>
                  </a:lnTo>
                  <a:lnTo>
                    <a:pt x="179" y="568"/>
                  </a:lnTo>
                  <a:lnTo>
                    <a:pt x="224" y="502"/>
                  </a:lnTo>
                  <a:lnTo>
                    <a:pt x="273" y="438"/>
                  </a:lnTo>
                  <a:lnTo>
                    <a:pt x="326" y="378"/>
                  </a:lnTo>
                  <a:lnTo>
                    <a:pt x="383" y="321"/>
                  </a:lnTo>
                  <a:lnTo>
                    <a:pt x="444" y="269"/>
                  </a:lnTo>
                  <a:lnTo>
                    <a:pt x="508" y="220"/>
                  </a:lnTo>
                  <a:lnTo>
                    <a:pt x="576" y="176"/>
                  </a:lnTo>
                  <a:lnTo>
                    <a:pt x="646" y="137"/>
                  </a:lnTo>
                  <a:lnTo>
                    <a:pt x="719" y="102"/>
                  </a:lnTo>
                  <a:lnTo>
                    <a:pt x="796" y="71"/>
                  </a:lnTo>
                  <a:lnTo>
                    <a:pt x="874" y="46"/>
                  </a:lnTo>
                  <a:lnTo>
                    <a:pt x="956" y="27"/>
                  </a:lnTo>
                  <a:lnTo>
                    <a:pt x="1038" y="12"/>
                  </a:lnTo>
                  <a:lnTo>
                    <a:pt x="1123" y="3"/>
                  </a:lnTo>
                  <a:lnTo>
                    <a:pt x="120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8" name="Content Placeholder 2"/>
          <p:cNvSpPr txBox="1">
            <a:spLocks/>
          </p:cNvSpPr>
          <p:nvPr/>
        </p:nvSpPr>
        <p:spPr>
          <a:xfrm>
            <a:off x="5349082" y="1729246"/>
            <a:ext cx="6405958" cy="160561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a:solidFill>
                  <a:schemeClr val="accent4">
                    <a:lumMod val="50000"/>
                  </a:schemeClr>
                </a:solidFill>
                <a:latin typeface="Arial" panose="020B0604020202020204" pitchFamily="34" charset="0"/>
                <a:cs typeface="Arial" panose="020B0604020202020204" pitchFamily="34" charset="0"/>
              </a:rPr>
              <a:t>123VIETNAMESE is a Vietnamese language training center that was founded in 2010 by a teacher group from Hanoi University of Education and University of Languages &amp; International Studies.</a:t>
            </a:r>
          </a:p>
        </p:txBody>
      </p:sp>
      <p:sp>
        <p:nvSpPr>
          <p:cNvPr id="29" name="Content Placeholder 2"/>
          <p:cNvSpPr txBox="1">
            <a:spLocks/>
          </p:cNvSpPr>
          <p:nvPr/>
        </p:nvSpPr>
        <p:spPr>
          <a:xfrm>
            <a:off x="5884985" y="3205556"/>
            <a:ext cx="5870055" cy="283182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a:solidFill>
                  <a:schemeClr val="accent4">
                    <a:lumMod val="50000"/>
                  </a:schemeClr>
                </a:solidFill>
                <a:latin typeface="Arial" panose="020B0604020202020204" pitchFamily="34" charset="0"/>
                <a:cs typeface="Arial" panose="020B0604020202020204" pitchFamily="34" charset="0"/>
              </a:rPr>
              <a:t>Advantages</a:t>
            </a:r>
            <a:r>
              <a:rPr lang="en-US" sz="2400" smtClean="0">
                <a:solidFill>
                  <a:schemeClr val="accent4">
                    <a:lumMod val="50000"/>
                  </a:schemeClr>
                </a:solidFill>
                <a:latin typeface="Arial" panose="020B0604020202020204" pitchFamily="34" charset="0"/>
                <a:cs typeface="Arial" panose="020B0604020202020204" pitchFamily="34" charset="0"/>
              </a:rPr>
              <a:t>:</a:t>
            </a:r>
          </a:p>
          <a:p>
            <a:pPr lvl="1">
              <a:buFont typeface="Wingdings" panose="05000000000000000000" pitchFamily="2" charset="2"/>
              <a:buChar char="ü"/>
            </a:pPr>
            <a:r>
              <a:rPr lang="en-US" sz="1800">
                <a:solidFill>
                  <a:schemeClr val="accent4">
                    <a:lumMod val="75000"/>
                  </a:schemeClr>
                </a:solidFill>
                <a:latin typeface="Arial" panose="020B0604020202020204" pitchFamily="34" charset="0"/>
                <a:cs typeface="Arial" panose="020B0604020202020204" pitchFamily="34" charset="0"/>
              </a:rPr>
              <a:t>The website supports user in studying through video call with lecture, which is flexible in time for students</a:t>
            </a:r>
            <a:r>
              <a:rPr lang="en-US" sz="1800" smtClean="0">
                <a:solidFill>
                  <a:schemeClr val="accent4">
                    <a:lumMod val="75000"/>
                  </a:schemeClr>
                </a:solidFill>
                <a:latin typeface="Arial" panose="020B0604020202020204" pitchFamily="34" charset="0"/>
                <a:cs typeface="Arial" panose="020B0604020202020204" pitchFamily="34" charset="0"/>
              </a:rPr>
              <a:t>.</a:t>
            </a:r>
          </a:p>
          <a:p>
            <a:pPr lvl="1">
              <a:buFont typeface="Wingdings" panose="05000000000000000000" pitchFamily="2" charset="2"/>
              <a:buChar char="ü"/>
            </a:pPr>
            <a:r>
              <a:rPr lang="en-US" sz="1800">
                <a:solidFill>
                  <a:schemeClr val="accent4">
                    <a:lumMod val="75000"/>
                  </a:schemeClr>
                </a:solidFill>
                <a:latin typeface="Arial" panose="020B0604020202020204" pitchFamily="34" charset="0"/>
                <a:cs typeface="Arial" panose="020B0604020202020204" pitchFamily="34" charset="0"/>
              </a:rPr>
              <a:t>The diverse online lessons are classified based on level of difficulty and purposes (for academy, research or travelling). </a:t>
            </a:r>
          </a:p>
          <a:p>
            <a:r>
              <a:rPr lang="en-US" sz="2400">
                <a:solidFill>
                  <a:schemeClr val="accent4">
                    <a:lumMod val="50000"/>
                  </a:schemeClr>
                </a:solidFill>
                <a:latin typeface="Arial" panose="020B0604020202020204" pitchFamily="34" charset="0"/>
                <a:cs typeface="Arial" panose="020B0604020202020204" pitchFamily="34" charset="0"/>
              </a:rPr>
              <a:t>Disadvantages: </a:t>
            </a:r>
            <a:endParaRPr lang="en-US" sz="2400" smtClean="0">
              <a:solidFill>
                <a:schemeClr val="accent4">
                  <a:lumMod val="50000"/>
                </a:schemeClr>
              </a:solidFill>
              <a:latin typeface="Arial" panose="020B0604020202020204" pitchFamily="34" charset="0"/>
              <a:cs typeface="Arial" panose="020B0604020202020204" pitchFamily="34" charset="0"/>
            </a:endParaRPr>
          </a:p>
          <a:p>
            <a:pPr lvl="1">
              <a:buFont typeface="Courier New" panose="02070309020205020404" pitchFamily="49" charset="0"/>
              <a:buChar char="o"/>
            </a:pPr>
            <a:r>
              <a:rPr lang="en-US" sz="1800">
                <a:solidFill>
                  <a:schemeClr val="accent4">
                    <a:lumMod val="75000"/>
                  </a:schemeClr>
                </a:solidFill>
                <a:latin typeface="Arial" panose="020B0604020202020204" pitchFamily="34" charset="0"/>
                <a:cs typeface="Arial" panose="020B0604020202020204" pitchFamily="34" charset="0"/>
              </a:rPr>
              <a:t>The website charges course fee.</a:t>
            </a:r>
          </a:p>
        </p:txBody>
      </p:sp>
    </p:spTree>
    <p:extLst>
      <p:ext uri="{BB962C8B-B14F-4D97-AF65-F5344CB8AC3E}">
        <p14:creationId xmlns:p14="http://schemas.microsoft.com/office/powerpoint/2010/main" val="552679630"/>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46000">
              <a:schemeClr val="bg1">
                <a:lumMod val="95000"/>
              </a:schemeClr>
            </a:gs>
            <a:gs pos="100000">
              <a:schemeClr val="bg1">
                <a:lumMod val="75000"/>
              </a:schemeClr>
            </a:gs>
          </a:gsLst>
          <a:path path="circle">
            <a:fillToRect l="50000" t="130000" r="50000" b="-30000"/>
          </a:path>
        </a:gradFill>
        <a:effectLst/>
      </p:bgPr>
    </p:bg>
    <p:spTree>
      <p:nvGrpSpPr>
        <p:cNvPr id="1" name=""/>
        <p:cNvGrpSpPr/>
        <p:nvPr/>
      </p:nvGrpSpPr>
      <p:grpSpPr>
        <a:xfrm>
          <a:off x="0" y="0"/>
          <a:ext cx="0" cy="0"/>
          <a:chOff x="0" y="0"/>
          <a:chExt cx="0" cy="0"/>
        </a:xfrm>
      </p:grpSpPr>
      <p:grpSp>
        <p:nvGrpSpPr>
          <p:cNvPr id="2" name="Group 1"/>
          <p:cNvGrpSpPr/>
          <p:nvPr/>
        </p:nvGrpSpPr>
        <p:grpSpPr>
          <a:xfrm>
            <a:off x="0" y="6476870"/>
            <a:ext cx="12192000" cy="427110"/>
            <a:chOff x="0" y="6434667"/>
            <a:chExt cx="12192000" cy="427110"/>
          </a:xfrm>
          <a:solidFill>
            <a:schemeClr val="accent4"/>
          </a:solidFill>
        </p:grpSpPr>
        <p:sp>
          <p:nvSpPr>
            <p:cNvPr id="3" name="Rectangle 2"/>
            <p:cNvSpPr/>
            <p:nvPr/>
          </p:nvSpPr>
          <p:spPr>
            <a:xfrm>
              <a:off x="0" y="6434667"/>
              <a:ext cx="12192000" cy="42333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80189" y="6461667"/>
              <a:ext cx="6344057" cy="400110"/>
            </a:xfrm>
            <a:prstGeom prst="rect">
              <a:avLst/>
            </a:prstGeom>
            <a:grpFill/>
          </p:spPr>
          <p:txBody>
            <a:bodyPr wrap="square" rtlCol="0">
              <a:spAutoFit/>
            </a:bodyPr>
            <a:lstStyle/>
            <a:p>
              <a:r>
                <a:rPr lang="ja-JP" altLang="en-US" sz="2000">
                  <a:solidFill>
                    <a:schemeClr val="bg1"/>
                  </a:solidFill>
                  <a:latin typeface="Arial" panose="020B0604020202020204" pitchFamily="34" charset="0"/>
                  <a:cs typeface="Arial" panose="020B0604020202020204" pitchFamily="34" charset="0"/>
                </a:rPr>
                <a:t>品質管理  </a:t>
              </a:r>
              <a:r>
                <a:rPr lang="en-US" altLang="ja-JP" sz="2000">
                  <a:solidFill>
                    <a:schemeClr val="bg1"/>
                  </a:solidFill>
                  <a:latin typeface="Arial" panose="020B0604020202020204" pitchFamily="34" charset="0"/>
                  <a:cs typeface="Arial" panose="020B0604020202020204" pitchFamily="34" charset="0"/>
                </a:rPr>
                <a:t>Quality Control</a:t>
              </a:r>
              <a:endParaRPr lang="en-US">
                <a:solidFill>
                  <a:schemeClr val="bg1"/>
                </a:solidFill>
              </a:endParaRPr>
            </a:p>
          </p:txBody>
        </p:sp>
        <p:pic>
          <p:nvPicPr>
            <p:cNvPr id="5"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10903861" y="6498991"/>
              <a:ext cx="851179" cy="262447"/>
            </a:xfrm>
            <a:prstGeom prst="rect">
              <a:avLst/>
            </a:prstGeom>
            <a:grpFill/>
            <a:extLst/>
          </p:spPr>
        </p:pic>
      </p:grpSp>
      <p:sp>
        <p:nvSpPr>
          <p:cNvPr id="6" name="Rectangle 5"/>
          <p:cNvSpPr/>
          <p:nvPr/>
        </p:nvSpPr>
        <p:spPr>
          <a:xfrm>
            <a:off x="0" y="199293"/>
            <a:ext cx="12192000" cy="914400"/>
          </a:xfrm>
          <a:prstGeom prst="rect">
            <a:avLst/>
          </a:prstGeom>
          <a:solidFill>
            <a:srgbClr val="188ED6"/>
          </a:solidFill>
          <a:ln>
            <a:noFill/>
          </a:ln>
          <a:effectLst>
            <a:outerShdw blurRad="63500" dist="38100" dir="5400000" sx="101000" sy="101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2" y="302550"/>
            <a:ext cx="12192002" cy="707886"/>
          </a:xfrm>
          <a:prstGeom prst="rect">
            <a:avLst/>
          </a:prstGeom>
          <a:noFill/>
        </p:spPr>
        <p:txBody>
          <a:bodyPr wrap="square" rtlCol="0">
            <a:spAutoFit/>
          </a:bodyPr>
          <a:lstStyle/>
          <a:p>
            <a:r>
              <a:rPr lang="en-US" altLang="ja-JP" sz="4000">
                <a:solidFill>
                  <a:schemeClr val="bg1"/>
                </a:solidFill>
              </a:rPr>
              <a:t>5.2.1 </a:t>
            </a:r>
            <a:r>
              <a:rPr lang="ja-JP" altLang="en-US" sz="4000">
                <a:solidFill>
                  <a:schemeClr val="bg1"/>
                </a:solidFill>
              </a:rPr>
              <a:t>テストのプロセス  </a:t>
            </a:r>
            <a:r>
              <a:rPr lang="en-US" altLang="ja-JP" sz="4000">
                <a:solidFill>
                  <a:schemeClr val="bg1"/>
                </a:solidFill>
              </a:rPr>
              <a:t>Test Process</a:t>
            </a:r>
            <a:endParaRPr lang="en-US" sz="3600">
              <a:solidFill>
                <a:schemeClr val="bg1"/>
              </a:solidFill>
            </a:endParaRPr>
          </a:p>
        </p:txBody>
      </p:sp>
      <p:sp>
        <p:nvSpPr>
          <p:cNvPr id="56" name="Rectangle 55"/>
          <p:cNvSpPr/>
          <p:nvPr/>
        </p:nvSpPr>
        <p:spPr>
          <a:xfrm>
            <a:off x="322105" y="1333312"/>
            <a:ext cx="4472634" cy="502569"/>
          </a:xfrm>
          <a:prstGeom prst="rect">
            <a:avLst/>
          </a:prstGeom>
          <a:solidFill>
            <a:schemeClr val="accent4">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à coins arrondis 10"/>
          <p:cNvSpPr/>
          <p:nvPr/>
        </p:nvSpPr>
        <p:spPr>
          <a:xfrm>
            <a:off x="415890" y="1402388"/>
            <a:ext cx="4496080" cy="502569"/>
          </a:xfrm>
          <a:prstGeom prst="roundRect">
            <a:avLst>
              <a:gd name="adj" fmla="val 1470"/>
            </a:avLst>
          </a:prstGeom>
          <a:solidFill>
            <a:schemeClr val="accent4">
              <a:lumMod val="40000"/>
              <a:lumOff val="6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2000">
                <a:solidFill>
                  <a:schemeClr val="tx1"/>
                </a:solidFill>
                <a:latin typeface="Arial" panose="020B0604020202020204" pitchFamily="34" charset="0"/>
                <a:cs typeface="Arial" panose="020B0604020202020204" pitchFamily="34" charset="0"/>
              </a:rPr>
              <a:t>テストのレポート  </a:t>
            </a:r>
            <a:r>
              <a:rPr kumimoji="1" lang="en-US" altLang="ja-JP" sz="2000">
                <a:solidFill>
                  <a:schemeClr val="tx1"/>
                </a:solidFill>
                <a:latin typeface="Arial" panose="020B0604020202020204" pitchFamily="34" charset="0"/>
                <a:cs typeface="Arial" panose="020B0604020202020204" pitchFamily="34" charset="0"/>
              </a:rPr>
              <a:t>Test Report</a:t>
            </a:r>
          </a:p>
        </p:txBody>
      </p:sp>
      <p:graphicFrame>
        <p:nvGraphicFramePr>
          <p:cNvPr id="12" name="Content Placeholder 5"/>
          <p:cNvGraphicFramePr>
            <a:graphicFrameLocks/>
          </p:cNvGraphicFramePr>
          <p:nvPr>
            <p:extLst>
              <p:ext uri="{D42A27DB-BD31-4B8C-83A1-F6EECF244321}">
                <p14:modId xmlns:p14="http://schemas.microsoft.com/office/powerpoint/2010/main" val="4239975397"/>
              </p:ext>
            </p:extLst>
          </p:nvPr>
        </p:nvGraphicFramePr>
        <p:xfrm>
          <a:off x="1251676" y="2165493"/>
          <a:ext cx="9908692" cy="4059461"/>
        </p:xfrm>
        <a:graphic>
          <a:graphicData uri="http://schemas.openxmlformats.org/drawingml/2006/table">
            <a:tbl>
              <a:tblPr>
                <a:effectLst>
                  <a:outerShdw blurRad="50800" dist="38100" dir="8100000" algn="tr" rotWithShape="0">
                    <a:prstClr val="black">
                      <a:alpha val="40000"/>
                    </a:prstClr>
                  </a:outerShdw>
                </a:effectLst>
                <a:tableStyleId>{16D9F66E-5EB9-4882-86FB-DCBF35E3C3E4}</a:tableStyleId>
              </a:tblPr>
              <a:tblGrid>
                <a:gridCol w="1661379"/>
                <a:gridCol w="1102811"/>
                <a:gridCol w="1016878"/>
                <a:gridCol w="1088491"/>
                <a:gridCol w="1059846"/>
                <a:gridCol w="959589"/>
                <a:gridCol w="916622"/>
                <a:gridCol w="1052160"/>
                <a:gridCol w="1050916"/>
              </a:tblGrid>
              <a:tr h="411933">
                <a:tc rowSpan="2">
                  <a:txBody>
                    <a:bodyPr/>
                    <a:lstStyle/>
                    <a:p>
                      <a:pPr algn="ctr" fontAlgn="ctr"/>
                      <a:r>
                        <a:rPr lang="en-US" sz="2000" u="none" strike="noStrike" dirty="0">
                          <a:solidFill>
                            <a:srgbClr val="002060"/>
                          </a:solidFill>
                          <a:effectLst/>
                          <a:latin typeface="Arial" panose="020B0604020202020204" pitchFamily="34" charset="0"/>
                          <a:cs typeface="Arial" panose="020B0604020202020204" pitchFamily="34" charset="0"/>
                        </a:rPr>
                        <a:t>Phase</a:t>
                      </a:r>
                      <a:endParaRPr lang="en-US" sz="2000" b="1" i="0" u="none" strike="noStrike" dirty="0">
                        <a:solidFill>
                          <a:srgbClr val="002060"/>
                        </a:solidFill>
                        <a:effectLst/>
                        <a:latin typeface="Arial" panose="020B0604020202020204" pitchFamily="34" charset="0"/>
                        <a:cs typeface="Arial" panose="020B0604020202020204" pitchFamily="34" charset="0"/>
                      </a:endParaRPr>
                    </a:p>
                  </a:txBody>
                  <a:tcPr marL="0" marR="0" marT="0" marB="0" anchor="ctr">
                    <a:solidFill>
                      <a:srgbClr val="62B4C6"/>
                    </a:solidFill>
                  </a:tcPr>
                </a:tc>
                <a:tc gridSpan="4">
                  <a:txBody>
                    <a:bodyPr/>
                    <a:lstStyle/>
                    <a:p>
                      <a:pPr algn="ctr" fontAlgn="b"/>
                      <a:r>
                        <a:rPr lang="en-US" sz="2000" u="none" strike="noStrike" dirty="0">
                          <a:solidFill>
                            <a:srgbClr val="002060"/>
                          </a:solidFill>
                          <a:effectLst/>
                          <a:latin typeface="Arial" panose="020B0604020202020204" pitchFamily="34" charset="0"/>
                          <a:cs typeface="Arial" panose="020B0604020202020204" pitchFamily="34" charset="0"/>
                        </a:rPr>
                        <a:t>Round 1</a:t>
                      </a:r>
                      <a:endParaRPr lang="en-US" sz="2000" b="1" i="0" u="none" strike="noStrike" dirty="0">
                        <a:solidFill>
                          <a:srgbClr val="002060"/>
                        </a:solidFill>
                        <a:effectLst/>
                        <a:latin typeface="Arial" panose="020B0604020202020204" pitchFamily="34" charset="0"/>
                        <a:cs typeface="Arial" panose="020B0604020202020204" pitchFamily="34" charset="0"/>
                      </a:endParaRPr>
                    </a:p>
                  </a:txBody>
                  <a:tcPr marL="0" marR="0" marT="0" marB="0" anchor="b">
                    <a:solidFill>
                      <a:srgbClr val="62B4C6"/>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algn="ctr" fontAlgn="b"/>
                      <a:r>
                        <a:rPr lang="en-US" sz="2000" u="none" strike="noStrike" dirty="0">
                          <a:solidFill>
                            <a:srgbClr val="002060"/>
                          </a:solidFill>
                          <a:effectLst/>
                          <a:latin typeface="Arial" panose="020B0604020202020204" pitchFamily="34" charset="0"/>
                          <a:cs typeface="Arial" panose="020B0604020202020204" pitchFamily="34" charset="0"/>
                        </a:rPr>
                        <a:t>Round 2</a:t>
                      </a:r>
                      <a:endParaRPr lang="en-US" sz="2000" b="1" i="0" u="none" strike="noStrike" dirty="0">
                        <a:solidFill>
                          <a:srgbClr val="002060"/>
                        </a:solidFill>
                        <a:effectLst/>
                        <a:latin typeface="Arial" panose="020B0604020202020204" pitchFamily="34" charset="0"/>
                        <a:cs typeface="Arial" panose="020B0604020202020204" pitchFamily="34" charset="0"/>
                      </a:endParaRPr>
                    </a:p>
                  </a:txBody>
                  <a:tcPr marL="0" marR="0" marT="0" marB="0" anchor="b">
                    <a:solidFill>
                      <a:srgbClr val="62B4C6"/>
                    </a:solidFill>
                  </a:tcPr>
                </a:tc>
                <a:tc hMerge="1">
                  <a:txBody>
                    <a:bodyPr/>
                    <a:lstStyle/>
                    <a:p>
                      <a:endParaRPr lang="en-US"/>
                    </a:p>
                  </a:txBody>
                  <a:tcPr/>
                </a:tc>
                <a:tc hMerge="1">
                  <a:txBody>
                    <a:bodyPr/>
                    <a:lstStyle/>
                    <a:p>
                      <a:endParaRPr lang="en-US"/>
                    </a:p>
                  </a:txBody>
                  <a:tcPr/>
                </a:tc>
                <a:tc hMerge="1">
                  <a:txBody>
                    <a:bodyPr/>
                    <a:lstStyle/>
                    <a:p>
                      <a:endParaRPr lang="en-US"/>
                    </a:p>
                  </a:txBody>
                  <a:tcPr/>
                </a:tc>
              </a:tr>
              <a:tr h="411933">
                <a:tc vMerge="1">
                  <a:txBody>
                    <a:bodyPr/>
                    <a:lstStyle/>
                    <a:p>
                      <a:endParaRPr lang="en-US"/>
                    </a:p>
                  </a:txBody>
                  <a:tcPr/>
                </a:tc>
                <a:tc>
                  <a:txBody>
                    <a:bodyPr/>
                    <a:lstStyle/>
                    <a:p>
                      <a:pPr algn="ctr" fontAlgn="ctr"/>
                      <a:r>
                        <a:rPr lang="en-US" sz="2000" u="none" strike="noStrike" dirty="0">
                          <a:solidFill>
                            <a:srgbClr val="002060"/>
                          </a:solidFill>
                          <a:effectLst/>
                          <a:latin typeface="Arial" panose="020B0604020202020204" pitchFamily="34" charset="0"/>
                          <a:cs typeface="Arial" panose="020B0604020202020204" pitchFamily="34" charset="0"/>
                        </a:rPr>
                        <a:t>Pass</a:t>
                      </a:r>
                      <a:endParaRPr lang="en-US" sz="2000" b="0" i="0" u="none" strike="noStrike" dirty="0">
                        <a:solidFill>
                          <a:srgbClr val="002060"/>
                        </a:solidFill>
                        <a:effectLst/>
                        <a:latin typeface="Arial" panose="020B0604020202020204" pitchFamily="34" charset="0"/>
                        <a:cs typeface="Arial" panose="020B0604020202020204" pitchFamily="34" charset="0"/>
                      </a:endParaRPr>
                    </a:p>
                  </a:txBody>
                  <a:tcPr marL="0" marR="0" marT="0" marB="0" anchor="ctr">
                    <a:solidFill>
                      <a:schemeClr val="bg1">
                        <a:lumMod val="85000"/>
                      </a:schemeClr>
                    </a:solidFill>
                  </a:tcPr>
                </a:tc>
                <a:tc>
                  <a:txBody>
                    <a:bodyPr/>
                    <a:lstStyle/>
                    <a:p>
                      <a:pPr algn="ctr" fontAlgn="ctr"/>
                      <a:r>
                        <a:rPr lang="en-US" sz="2000" u="none" strike="noStrike" dirty="0">
                          <a:solidFill>
                            <a:srgbClr val="002060"/>
                          </a:solidFill>
                          <a:effectLst/>
                          <a:latin typeface="Arial" panose="020B0604020202020204" pitchFamily="34" charset="0"/>
                          <a:cs typeface="Arial" panose="020B0604020202020204" pitchFamily="34" charset="0"/>
                        </a:rPr>
                        <a:t>Fail</a:t>
                      </a:r>
                      <a:endParaRPr lang="en-US" sz="2000" b="0" i="0" u="none" strike="noStrike" dirty="0">
                        <a:solidFill>
                          <a:srgbClr val="002060"/>
                        </a:solidFill>
                        <a:effectLst/>
                        <a:latin typeface="Arial" panose="020B0604020202020204" pitchFamily="34" charset="0"/>
                        <a:cs typeface="Arial" panose="020B0604020202020204" pitchFamily="34" charset="0"/>
                      </a:endParaRPr>
                    </a:p>
                  </a:txBody>
                  <a:tcPr marL="0" marR="0" marT="0" marB="0" anchor="ctr">
                    <a:solidFill>
                      <a:schemeClr val="bg1">
                        <a:lumMod val="85000"/>
                      </a:schemeClr>
                    </a:solidFill>
                  </a:tcPr>
                </a:tc>
                <a:tc>
                  <a:txBody>
                    <a:bodyPr/>
                    <a:lstStyle/>
                    <a:p>
                      <a:pPr algn="ctr" fontAlgn="ctr"/>
                      <a:r>
                        <a:rPr lang="en-US" sz="2000" u="none" strike="noStrike" dirty="0">
                          <a:solidFill>
                            <a:srgbClr val="002060"/>
                          </a:solidFill>
                          <a:effectLst/>
                          <a:latin typeface="Arial" panose="020B0604020202020204" pitchFamily="34" charset="0"/>
                          <a:cs typeface="Arial" panose="020B0604020202020204" pitchFamily="34" charset="0"/>
                        </a:rPr>
                        <a:t>Untested</a:t>
                      </a:r>
                      <a:endParaRPr lang="en-US" sz="2000" b="0" i="0" u="none" strike="noStrike" dirty="0">
                        <a:solidFill>
                          <a:srgbClr val="002060"/>
                        </a:solidFill>
                        <a:effectLst/>
                        <a:latin typeface="Arial" panose="020B0604020202020204" pitchFamily="34" charset="0"/>
                        <a:cs typeface="Arial" panose="020B0604020202020204" pitchFamily="34" charset="0"/>
                      </a:endParaRPr>
                    </a:p>
                  </a:txBody>
                  <a:tcPr marL="0" marR="0" marT="0" marB="0" anchor="ctr">
                    <a:solidFill>
                      <a:schemeClr val="bg1">
                        <a:lumMod val="85000"/>
                      </a:schemeClr>
                    </a:solidFill>
                  </a:tcPr>
                </a:tc>
                <a:tc>
                  <a:txBody>
                    <a:bodyPr/>
                    <a:lstStyle/>
                    <a:p>
                      <a:pPr algn="ctr" fontAlgn="ctr"/>
                      <a:r>
                        <a:rPr lang="en-US" sz="2000" u="none" strike="noStrike" dirty="0">
                          <a:solidFill>
                            <a:srgbClr val="002060"/>
                          </a:solidFill>
                          <a:effectLst/>
                          <a:latin typeface="Arial" panose="020B0604020202020204" pitchFamily="34" charset="0"/>
                          <a:cs typeface="Arial" panose="020B0604020202020204" pitchFamily="34" charset="0"/>
                        </a:rPr>
                        <a:t>Bug</a:t>
                      </a:r>
                      <a:endParaRPr lang="en-US" sz="2000" b="0" i="0" u="none" strike="noStrike" dirty="0">
                        <a:solidFill>
                          <a:srgbClr val="002060"/>
                        </a:solidFill>
                        <a:effectLst/>
                        <a:latin typeface="Arial" panose="020B0604020202020204" pitchFamily="34" charset="0"/>
                        <a:cs typeface="Arial" panose="020B0604020202020204" pitchFamily="34" charset="0"/>
                      </a:endParaRPr>
                    </a:p>
                  </a:txBody>
                  <a:tcPr marL="0" marR="0" marT="0" marB="0" anchor="ctr">
                    <a:solidFill>
                      <a:schemeClr val="bg1">
                        <a:lumMod val="85000"/>
                      </a:schemeClr>
                    </a:solidFill>
                  </a:tcPr>
                </a:tc>
                <a:tc>
                  <a:txBody>
                    <a:bodyPr/>
                    <a:lstStyle/>
                    <a:p>
                      <a:pPr algn="ctr" fontAlgn="ctr"/>
                      <a:r>
                        <a:rPr lang="en-US" sz="2000" u="none" strike="noStrike" dirty="0">
                          <a:solidFill>
                            <a:srgbClr val="002060"/>
                          </a:solidFill>
                          <a:effectLst/>
                          <a:latin typeface="Arial" panose="020B0604020202020204" pitchFamily="34" charset="0"/>
                          <a:cs typeface="Arial" panose="020B0604020202020204" pitchFamily="34" charset="0"/>
                        </a:rPr>
                        <a:t>Pass</a:t>
                      </a:r>
                      <a:endParaRPr lang="en-US" sz="2000" b="0" i="0" u="none" strike="noStrike" dirty="0">
                        <a:solidFill>
                          <a:srgbClr val="002060"/>
                        </a:solidFill>
                        <a:effectLst/>
                        <a:latin typeface="Arial" panose="020B0604020202020204" pitchFamily="34" charset="0"/>
                        <a:cs typeface="Arial" panose="020B0604020202020204" pitchFamily="34" charset="0"/>
                      </a:endParaRPr>
                    </a:p>
                  </a:txBody>
                  <a:tcPr marL="0" marR="0" marT="0" marB="0" anchor="ctr">
                    <a:solidFill>
                      <a:schemeClr val="bg1">
                        <a:lumMod val="85000"/>
                      </a:schemeClr>
                    </a:solidFill>
                  </a:tcPr>
                </a:tc>
                <a:tc>
                  <a:txBody>
                    <a:bodyPr/>
                    <a:lstStyle/>
                    <a:p>
                      <a:pPr algn="ctr" fontAlgn="ctr"/>
                      <a:r>
                        <a:rPr lang="en-US" sz="2000" u="none" strike="noStrike" dirty="0">
                          <a:solidFill>
                            <a:srgbClr val="002060"/>
                          </a:solidFill>
                          <a:effectLst/>
                          <a:latin typeface="Arial" panose="020B0604020202020204" pitchFamily="34" charset="0"/>
                          <a:cs typeface="Arial" panose="020B0604020202020204" pitchFamily="34" charset="0"/>
                        </a:rPr>
                        <a:t>Fail</a:t>
                      </a:r>
                      <a:endParaRPr lang="en-US" sz="2000" b="0" i="0" u="none" strike="noStrike" dirty="0">
                        <a:solidFill>
                          <a:srgbClr val="002060"/>
                        </a:solidFill>
                        <a:effectLst/>
                        <a:latin typeface="Arial" panose="020B0604020202020204" pitchFamily="34" charset="0"/>
                        <a:cs typeface="Arial" panose="020B0604020202020204" pitchFamily="34" charset="0"/>
                      </a:endParaRPr>
                    </a:p>
                  </a:txBody>
                  <a:tcPr marL="0" marR="0" marT="0" marB="0" anchor="ctr">
                    <a:solidFill>
                      <a:schemeClr val="bg1">
                        <a:lumMod val="85000"/>
                      </a:schemeClr>
                    </a:solidFill>
                  </a:tcPr>
                </a:tc>
                <a:tc>
                  <a:txBody>
                    <a:bodyPr/>
                    <a:lstStyle/>
                    <a:p>
                      <a:pPr algn="ctr" fontAlgn="ctr"/>
                      <a:r>
                        <a:rPr lang="en-US" sz="2000" u="none" strike="noStrike" dirty="0">
                          <a:solidFill>
                            <a:srgbClr val="002060"/>
                          </a:solidFill>
                          <a:effectLst/>
                          <a:latin typeface="Arial" panose="020B0604020202020204" pitchFamily="34" charset="0"/>
                          <a:cs typeface="Arial" panose="020B0604020202020204" pitchFamily="34" charset="0"/>
                        </a:rPr>
                        <a:t>Untested</a:t>
                      </a:r>
                      <a:endParaRPr lang="en-US" sz="2000" b="0" i="0" u="none" strike="noStrike" dirty="0">
                        <a:solidFill>
                          <a:srgbClr val="002060"/>
                        </a:solidFill>
                        <a:effectLst/>
                        <a:latin typeface="Arial" panose="020B0604020202020204" pitchFamily="34" charset="0"/>
                        <a:cs typeface="Arial" panose="020B0604020202020204" pitchFamily="34" charset="0"/>
                      </a:endParaRPr>
                    </a:p>
                  </a:txBody>
                  <a:tcPr marL="0" marR="0" marT="0" marB="0" anchor="ctr">
                    <a:solidFill>
                      <a:schemeClr val="bg1">
                        <a:lumMod val="85000"/>
                      </a:schemeClr>
                    </a:solidFill>
                  </a:tcPr>
                </a:tc>
                <a:tc>
                  <a:txBody>
                    <a:bodyPr/>
                    <a:lstStyle/>
                    <a:p>
                      <a:pPr algn="ctr" fontAlgn="ctr"/>
                      <a:r>
                        <a:rPr lang="en-US" sz="2000" u="none" strike="noStrike" dirty="0">
                          <a:solidFill>
                            <a:srgbClr val="002060"/>
                          </a:solidFill>
                          <a:effectLst/>
                          <a:latin typeface="Arial" panose="020B0604020202020204" pitchFamily="34" charset="0"/>
                          <a:cs typeface="Arial" panose="020B0604020202020204" pitchFamily="34" charset="0"/>
                        </a:rPr>
                        <a:t>Bug</a:t>
                      </a:r>
                      <a:endParaRPr lang="en-US" sz="2000" b="0" i="0" u="none" strike="noStrike" dirty="0">
                        <a:solidFill>
                          <a:srgbClr val="002060"/>
                        </a:solidFill>
                        <a:effectLst/>
                        <a:latin typeface="Arial" panose="020B0604020202020204" pitchFamily="34" charset="0"/>
                        <a:cs typeface="Arial" panose="020B0604020202020204" pitchFamily="34" charset="0"/>
                      </a:endParaRPr>
                    </a:p>
                  </a:txBody>
                  <a:tcPr marL="0" marR="0" marT="0" marB="0" anchor="ctr">
                    <a:solidFill>
                      <a:schemeClr val="bg1">
                        <a:lumMod val="85000"/>
                      </a:schemeClr>
                    </a:solidFill>
                  </a:tcPr>
                </a:tc>
              </a:tr>
              <a:tr h="815755">
                <a:tc>
                  <a:txBody>
                    <a:bodyPr/>
                    <a:lstStyle/>
                    <a:p>
                      <a:pPr algn="ctr" fontAlgn="b"/>
                      <a:r>
                        <a:rPr lang="en-US" sz="2000" u="none" strike="noStrike">
                          <a:solidFill>
                            <a:srgbClr val="002060"/>
                          </a:solidFill>
                          <a:effectLst/>
                          <a:latin typeface="Arial" panose="020B0604020202020204" pitchFamily="34" charset="0"/>
                          <a:cs typeface="Arial" panose="020B0604020202020204" pitchFamily="34" charset="0"/>
                        </a:rPr>
                        <a:t>Unit Test</a:t>
                      </a:r>
                      <a:endParaRPr lang="en-US" sz="2000" b="1" i="0" u="none" strike="noStrike">
                        <a:solidFill>
                          <a:srgbClr val="002060"/>
                        </a:solidFill>
                        <a:effectLst/>
                        <a:latin typeface="Arial" panose="020B0604020202020204" pitchFamily="34" charset="0"/>
                        <a:cs typeface="Arial" panose="020B0604020202020204" pitchFamily="34" charset="0"/>
                      </a:endParaRPr>
                    </a:p>
                  </a:txBody>
                  <a:tcPr marL="0" marR="0" marT="0" marB="0" anchor="ctr"/>
                </a:tc>
                <a:tc>
                  <a:txBody>
                    <a:bodyPr/>
                    <a:lstStyle/>
                    <a:p>
                      <a:pPr algn="ctr" fontAlgn="b"/>
                      <a:r>
                        <a:rPr lang="en-US" sz="2000" b="0" i="0" u="none" strike="noStrike" smtClean="0">
                          <a:solidFill>
                            <a:srgbClr val="002060"/>
                          </a:solidFill>
                          <a:effectLst/>
                          <a:latin typeface="Arial" panose="020B0604020202020204" pitchFamily="34" charset="0"/>
                          <a:cs typeface="Arial" panose="020B0604020202020204" pitchFamily="34" charset="0"/>
                        </a:rPr>
                        <a:t>37</a:t>
                      </a:r>
                      <a:endParaRPr lang="en-US" sz="2000" b="0" i="0" u="none" strike="noStrike" dirty="0">
                        <a:solidFill>
                          <a:srgbClr val="002060"/>
                        </a:solidFill>
                        <a:effectLst/>
                        <a:latin typeface="Arial" panose="020B0604020202020204" pitchFamily="34" charset="0"/>
                        <a:cs typeface="Arial" panose="020B0604020202020204" pitchFamily="34" charset="0"/>
                      </a:endParaRPr>
                    </a:p>
                  </a:txBody>
                  <a:tcPr marL="0" marR="0" marT="0" marB="0" anchor="ctr"/>
                </a:tc>
                <a:tc>
                  <a:txBody>
                    <a:bodyPr/>
                    <a:lstStyle/>
                    <a:p>
                      <a:pPr algn="ctr" fontAlgn="b"/>
                      <a:r>
                        <a:rPr lang="en-US" sz="2000" b="0" i="0" u="none" strike="noStrike" smtClean="0">
                          <a:solidFill>
                            <a:srgbClr val="002060"/>
                          </a:solidFill>
                          <a:effectLst/>
                          <a:latin typeface="Arial" panose="020B0604020202020204" pitchFamily="34" charset="0"/>
                          <a:cs typeface="Arial" panose="020B0604020202020204" pitchFamily="34" charset="0"/>
                        </a:rPr>
                        <a:t>0</a:t>
                      </a:r>
                      <a:endParaRPr lang="en-US" sz="2000" b="0" i="0" u="none" strike="noStrike">
                        <a:solidFill>
                          <a:srgbClr val="002060"/>
                        </a:solidFill>
                        <a:effectLst/>
                        <a:latin typeface="Arial" panose="020B0604020202020204" pitchFamily="34" charset="0"/>
                        <a:cs typeface="Arial" panose="020B0604020202020204" pitchFamily="34" charset="0"/>
                      </a:endParaRPr>
                    </a:p>
                  </a:txBody>
                  <a:tcPr marL="0" marR="0" marT="0" marB="0" anchor="ctr"/>
                </a:tc>
                <a:tc>
                  <a:txBody>
                    <a:bodyPr/>
                    <a:lstStyle/>
                    <a:p>
                      <a:pPr algn="ctr" fontAlgn="b"/>
                      <a:r>
                        <a:rPr lang="en-US" sz="2000" b="0" i="0" u="none" strike="noStrike" smtClean="0">
                          <a:solidFill>
                            <a:srgbClr val="002060"/>
                          </a:solidFill>
                          <a:effectLst/>
                          <a:latin typeface="Arial" panose="020B0604020202020204" pitchFamily="34" charset="0"/>
                          <a:cs typeface="Arial" panose="020B0604020202020204" pitchFamily="34" charset="0"/>
                        </a:rPr>
                        <a:t>0</a:t>
                      </a:r>
                      <a:endParaRPr lang="en-US" sz="2000" b="0" i="0" u="none" strike="noStrike" dirty="0">
                        <a:solidFill>
                          <a:srgbClr val="002060"/>
                        </a:solidFill>
                        <a:effectLst/>
                        <a:latin typeface="Arial" panose="020B0604020202020204" pitchFamily="34" charset="0"/>
                        <a:cs typeface="Arial" panose="020B0604020202020204" pitchFamily="34" charset="0"/>
                      </a:endParaRPr>
                    </a:p>
                  </a:txBody>
                  <a:tcPr marL="0" marR="0" marT="0" marB="0" anchor="ctr"/>
                </a:tc>
                <a:tc>
                  <a:txBody>
                    <a:bodyPr/>
                    <a:lstStyle/>
                    <a:p>
                      <a:pPr algn="ctr" fontAlgn="b"/>
                      <a:r>
                        <a:rPr lang="en-US" sz="2000" b="0" i="0" u="none" strike="noStrike" smtClean="0">
                          <a:solidFill>
                            <a:srgbClr val="002060"/>
                          </a:solidFill>
                          <a:effectLst/>
                          <a:latin typeface="Arial" panose="020B0604020202020204" pitchFamily="34" charset="0"/>
                          <a:cs typeface="Arial" panose="020B0604020202020204" pitchFamily="34" charset="0"/>
                        </a:rPr>
                        <a:t>0</a:t>
                      </a:r>
                      <a:endParaRPr lang="en-US" sz="2000" b="0" i="0" u="none" strike="noStrike" dirty="0">
                        <a:solidFill>
                          <a:srgbClr val="002060"/>
                        </a:solidFill>
                        <a:effectLst/>
                        <a:latin typeface="Arial" panose="020B0604020202020204" pitchFamily="34" charset="0"/>
                        <a:cs typeface="Arial" panose="020B0604020202020204" pitchFamily="34" charset="0"/>
                      </a:endParaRPr>
                    </a:p>
                  </a:txBody>
                  <a:tcPr marL="0" marR="0" marT="0" marB="0" anchor="ctr"/>
                </a:tc>
                <a:tc>
                  <a:txBody>
                    <a:bodyPr/>
                    <a:lstStyle/>
                    <a:p>
                      <a:pPr algn="ctr" fontAlgn="b"/>
                      <a:r>
                        <a:rPr lang="en-US" sz="2000" b="0" i="0" u="none" strike="noStrike" smtClean="0">
                          <a:solidFill>
                            <a:srgbClr val="002060"/>
                          </a:solidFill>
                          <a:effectLst/>
                          <a:latin typeface="Arial" panose="020B0604020202020204" pitchFamily="34" charset="0"/>
                          <a:cs typeface="Arial" panose="020B0604020202020204" pitchFamily="34" charset="0"/>
                        </a:rPr>
                        <a:t>37</a:t>
                      </a:r>
                      <a:endParaRPr lang="en-US" sz="2000" b="0" i="0" u="none" strike="noStrike">
                        <a:solidFill>
                          <a:srgbClr val="002060"/>
                        </a:solidFill>
                        <a:effectLst/>
                        <a:latin typeface="Arial" panose="020B0604020202020204" pitchFamily="34" charset="0"/>
                        <a:cs typeface="Arial" panose="020B0604020202020204" pitchFamily="34" charset="0"/>
                      </a:endParaRPr>
                    </a:p>
                  </a:txBody>
                  <a:tcPr marL="0" marR="0" marT="0" marB="0" anchor="ctr"/>
                </a:tc>
                <a:tc>
                  <a:txBody>
                    <a:bodyPr/>
                    <a:lstStyle/>
                    <a:p>
                      <a:pPr algn="ctr" fontAlgn="b"/>
                      <a:r>
                        <a:rPr lang="en-US" sz="2000" b="0" i="0" u="none" strike="noStrike" smtClean="0">
                          <a:solidFill>
                            <a:srgbClr val="002060"/>
                          </a:solidFill>
                          <a:effectLst/>
                          <a:latin typeface="Arial" panose="020B0604020202020204" pitchFamily="34" charset="0"/>
                          <a:cs typeface="Arial" panose="020B0604020202020204" pitchFamily="34" charset="0"/>
                        </a:rPr>
                        <a:t>0</a:t>
                      </a:r>
                      <a:endParaRPr lang="en-US" sz="2000" b="0" i="0" u="none" strike="noStrike" dirty="0">
                        <a:solidFill>
                          <a:srgbClr val="002060"/>
                        </a:solidFill>
                        <a:effectLst/>
                        <a:latin typeface="Arial" panose="020B0604020202020204" pitchFamily="34" charset="0"/>
                        <a:cs typeface="Arial" panose="020B0604020202020204" pitchFamily="34" charset="0"/>
                      </a:endParaRPr>
                    </a:p>
                  </a:txBody>
                  <a:tcPr marL="0" marR="0" marT="0" marB="0" anchor="ctr"/>
                </a:tc>
                <a:tc>
                  <a:txBody>
                    <a:bodyPr/>
                    <a:lstStyle/>
                    <a:p>
                      <a:pPr algn="ctr" fontAlgn="b"/>
                      <a:r>
                        <a:rPr lang="en-US" sz="2000" b="0" i="0" u="none" strike="noStrike" smtClean="0">
                          <a:solidFill>
                            <a:srgbClr val="002060"/>
                          </a:solidFill>
                          <a:effectLst/>
                          <a:latin typeface="Arial" panose="020B0604020202020204" pitchFamily="34" charset="0"/>
                          <a:cs typeface="Arial" panose="020B0604020202020204" pitchFamily="34" charset="0"/>
                        </a:rPr>
                        <a:t>0</a:t>
                      </a:r>
                      <a:endParaRPr lang="en-US" sz="2000" b="0" i="0" u="none" strike="noStrike" dirty="0">
                        <a:solidFill>
                          <a:srgbClr val="002060"/>
                        </a:solidFill>
                        <a:effectLst/>
                        <a:latin typeface="Arial" panose="020B0604020202020204" pitchFamily="34" charset="0"/>
                        <a:cs typeface="Arial" panose="020B0604020202020204" pitchFamily="34" charset="0"/>
                      </a:endParaRPr>
                    </a:p>
                  </a:txBody>
                  <a:tcPr marL="0" marR="0" marT="0" marB="0" anchor="ctr"/>
                </a:tc>
                <a:tc>
                  <a:txBody>
                    <a:bodyPr/>
                    <a:lstStyle/>
                    <a:p>
                      <a:pPr algn="ctr" fontAlgn="b"/>
                      <a:r>
                        <a:rPr lang="en-US" sz="2000" b="0" i="0" u="none" strike="noStrike" smtClean="0">
                          <a:solidFill>
                            <a:srgbClr val="002060"/>
                          </a:solidFill>
                          <a:effectLst/>
                          <a:latin typeface="Arial" panose="020B0604020202020204" pitchFamily="34" charset="0"/>
                          <a:cs typeface="Arial" panose="020B0604020202020204" pitchFamily="34" charset="0"/>
                        </a:rPr>
                        <a:t>0</a:t>
                      </a:r>
                      <a:endParaRPr lang="en-US" sz="2000" b="0" i="0" u="none" strike="noStrike" dirty="0">
                        <a:solidFill>
                          <a:srgbClr val="002060"/>
                        </a:solidFill>
                        <a:effectLst/>
                        <a:latin typeface="Arial" panose="020B0604020202020204" pitchFamily="34" charset="0"/>
                        <a:cs typeface="Arial" panose="020B0604020202020204" pitchFamily="34" charset="0"/>
                      </a:endParaRPr>
                    </a:p>
                  </a:txBody>
                  <a:tcPr marL="0" marR="0" marT="0" marB="0" anchor="ctr"/>
                </a:tc>
              </a:tr>
              <a:tr h="918909">
                <a:tc>
                  <a:txBody>
                    <a:bodyPr/>
                    <a:lstStyle/>
                    <a:p>
                      <a:pPr algn="ctr" fontAlgn="b"/>
                      <a:r>
                        <a:rPr lang="en-US" sz="2000" u="none" strike="noStrike">
                          <a:solidFill>
                            <a:srgbClr val="002060"/>
                          </a:solidFill>
                          <a:effectLst/>
                          <a:latin typeface="Arial" panose="020B0604020202020204" pitchFamily="34" charset="0"/>
                          <a:cs typeface="Arial" panose="020B0604020202020204" pitchFamily="34" charset="0"/>
                        </a:rPr>
                        <a:t>Integration Test</a:t>
                      </a:r>
                      <a:endParaRPr lang="en-US" sz="2000" b="1" i="0" u="none" strike="noStrike">
                        <a:solidFill>
                          <a:srgbClr val="002060"/>
                        </a:solidFill>
                        <a:effectLst/>
                        <a:latin typeface="Arial" panose="020B0604020202020204" pitchFamily="34" charset="0"/>
                        <a:cs typeface="Arial" panose="020B0604020202020204" pitchFamily="34" charset="0"/>
                      </a:endParaRPr>
                    </a:p>
                  </a:txBody>
                  <a:tcPr marL="0" marR="0" marT="0" marB="0" anchor="ctr"/>
                </a:tc>
                <a:tc>
                  <a:txBody>
                    <a:bodyPr/>
                    <a:lstStyle/>
                    <a:p>
                      <a:pPr algn="ctr" fontAlgn="b"/>
                      <a:r>
                        <a:rPr lang="en-US" sz="2000" b="0" i="0" u="none" strike="noStrike" smtClean="0">
                          <a:solidFill>
                            <a:srgbClr val="002060"/>
                          </a:solidFill>
                          <a:effectLst/>
                          <a:latin typeface="Arial" panose="020B0604020202020204" pitchFamily="34" charset="0"/>
                          <a:cs typeface="Arial" panose="020B0604020202020204" pitchFamily="34" charset="0"/>
                        </a:rPr>
                        <a:t>79</a:t>
                      </a:r>
                      <a:endParaRPr lang="en-US" sz="2000" b="0" i="0" u="none" strike="noStrike">
                        <a:solidFill>
                          <a:srgbClr val="002060"/>
                        </a:solidFill>
                        <a:effectLst/>
                        <a:latin typeface="Arial" panose="020B0604020202020204" pitchFamily="34" charset="0"/>
                        <a:cs typeface="Arial" panose="020B0604020202020204" pitchFamily="34" charset="0"/>
                      </a:endParaRPr>
                    </a:p>
                  </a:txBody>
                  <a:tcPr marL="0" marR="0" marT="0" marB="0" anchor="ctr"/>
                </a:tc>
                <a:tc>
                  <a:txBody>
                    <a:bodyPr/>
                    <a:lstStyle/>
                    <a:p>
                      <a:pPr algn="ctr" fontAlgn="b"/>
                      <a:r>
                        <a:rPr lang="en-US" sz="2000" b="0" i="0" u="none" strike="noStrike" smtClean="0">
                          <a:solidFill>
                            <a:srgbClr val="002060"/>
                          </a:solidFill>
                          <a:effectLst/>
                          <a:latin typeface="Arial" panose="020B0604020202020204" pitchFamily="34" charset="0"/>
                          <a:cs typeface="Arial" panose="020B0604020202020204" pitchFamily="34" charset="0"/>
                        </a:rPr>
                        <a:t>2</a:t>
                      </a:r>
                      <a:endParaRPr lang="en-US" sz="2000" b="0" i="0" u="none" strike="noStrike">
                        <a:solidFill>
                          <a:srgbClr val="002060"/>
                        </a:solidFill>
                        <a:effectLst/>
                        <a:latin typeface="Arial" panose="020B0604020202020204" pitchFamily="34" charset="0"/>
                        <a:cs typeface="Arial" panose="020B0604020202020204" pitchFamily="34" charset="0"/>
                      </a:endParaRPr>
                    </a:p>
                  </a:txBody>
                  <a:tcPr marL="0" marR="0" marT="0" marB="0" anchor="ctr"/>
                </a:tc>
                <a:tc>
                  <a:txBody>
                    <a:bodyPr/>
                    <a:lstStyle/>
                    <a:p>
                      <a:pPr algn="ctr" fontAlgn="b"/>
                      <a:r>
                        <a:rPr lang="en-US" sz="2000" b="0" i="0" u="none" strike="noStrike" smtClean="0">
                          <a:solidFill>
                            <a:srgbClr val="002060"/>
                          </a:solidFill>
                          <a:effectLst/>
                          <a:latin typeface="Arial" panose="020B0604020202020204" pitchFamily="34" charset="0"/>
                          <a:cs typeface="Arial" panose="020B0604020202020204" pitchFamily="34" charset="0"/>
                        </a:rPr>
                        <a:t>3</a:t>
                      </a:r>
                      <a:endParaRPr lang="en-US" sz="2000" b="0" i="0" u="none" strike="noStrike" dirty="0">
                        <a:solidFill>
                          <a:srgbClr val="002060"/>
                        </a:solidFill>
                        <a:effectLst/>
                        <a:latin typeface="Arial" panose="020B0604020202020204" pitchFamily="34" charset="0"/>
                        <a:cs typeface="Arial" panose="020B0604020202020204" pitchFamily="34" charset="0"/>
                      </a:endParaRPr>
                    </a:p>
                  </a:txBody>
                  <a:tcPr marL="0" marR="0" marT="0" marB="0" anchor="ctr"/>
                </a:tc>
                <a:tc>
                  <a:txBody>
                    <a:bodyPr/>
                    <a:lstStyle/>
                    <a:p>
                      <a:pPr algn="ctr" fontAlgn="b"/>
                      <a:r>
                        <a:rPr lang="en-US" sz="2000" b="0" i="0" u="none" strike="noStrike" smtClean="0">
                          <a:solidFill>
                            <a:srgbClr val="002060"/>
                          </a:solidFill>
                          <a:effectLst/>
                          <a:latin typeface="Arial" panose="020B0604020202020204" pitchFamily="34" charset="0"/>
                          <a:cs typeface="Arial" panose="020B0604020202020204" pitchFamily="34" charset="0"/>
                        </a:rPr>
                        <a:t>2</a:t>
                      </a:r>
                      <a:endParaRPr lang="en-US" sz="2000" b="0" i="0" u="none" strike="noStrike" dirty="0">
                        <a:solidFill>
                          <a:srgbClr val="002060"/>
                        </a:solidFill>
                        <a:effectLst/>
                        <a:latin typeface="Arial" panose="020B0604020202020204" pitchFamily="34" charset="0"/>
                        <a:cs typeface="Arial" panose="020B0604020202020204" pitchFamily="34" charset="0"/>
                      </a:endParaRPr>
                    </a:p>
                  </a:txBody>
                  <a:tcPr marL="0" marR="0" marT="0" marB="0" anchor="ctr"/>
                </a:tc>
                <a:tc>
                  <a:txBody>
                    <a:bodyPr/>
                    <a:lstStyle/>
                    <a:p>
                      <a:pPr algn="ctr" fontAlgn="b"/>
                      <a:r>
                        <a:rPr lang="en-US" sz="2000" b="0" i="0" u="none" strike="noStrike" smtClean="0">
                          <a:solidFill>
                            <a:srgbClr val="002060"/>
                          </a:solidFill>
                          <a:effectLst/>
                          <a:latin typeface="Arial" panose="020B0604020202020204" pitchFamily="34" charset="0"/>
                          <a:cs typeface="Arial" panose="020B0604020202020204" pitchFamily="34" charset="0"/>
                        </a:rPr>
                        <a:t>84</a:t>
                      </a:r>
                      <a:endParaRPr lang="en-US" sz="2000" b="0" i="0" u="none" strike="noStrike">
                        <a:solidFill>
                          <a:srgbClr val="002060"/>
                        </a:solidFill>
                        <a:effectLst/>
                        <a:latin typeface="Arial" panose="020B0604020202020204" pitchFamily="34" charset="0"/>
                        <a:cs typeface="Arial" panose="020B0604020202020204" pitchFamily="34" charset="0"/>
                      </a:endParaRPr>
                    </a:p>
                  </a:txBody>
                  <a:tcPr marL="0" marR="0" marT="0" marB="0" anchor="ctr"/>
                </a:tc>
                <a:tc>
                  <a:txBody>
                    <a:bodyPr/>
                    <a:lstStyle/>
                    <a:p>
                      <a:pPr algn="ctr" fontAlgn="b"/>
                      <a:r>
                        <a:rPr lang="en-US" sz="2000" b="0" i="0" u="none" strike="noStrike" smtClean="0">
                          <a:solidFill>
                            <a:srgbClr val="002060"/>
                          </a:solidFill>
                          <a:effectLst/>
                          <a:latin typeface="Arial" panose="020B0604020202020204" pitchFamily="34" charset="0"/>
                          <a:cs typeface="Arial" panose="020B0604020202020204" pitchFamily="34" charset="0"/>
                        </a:rPr>
                        <a:t>0</a:t>
                      </a:r>
                      <a:endParaRPr lang="en-US" sz="2000" b="0" i="0" u="none" strike="noStrike">
                        <a:solidFill>
                          <a:srgbClr val="002060"/>
                        </a:solidFill>
                        <a:effectLst/>
                        <a:latin typeface="Arial" panose="020B0604020202020204" pitchFamily="34" charset="0"/>
                        <a:cs typeface="Arial" panose="020B0604020202020204" pitchFamily="34" charset="0"/>
                      </a:endParaRPr>
                    </a:p>
                  </a:txBody>
                  <a:tcPr marL="0" marR="0" marT="0" marB="0" anchor="ctr"/>
                </a:tc>
                <a:tc>
                  <a:txBody>
                    <a:bodyPr/>
                    <a:lstStyle/>
                    <a:p>
                      <a:pPr algn="ctr" fontAlgn="b"/>
                      <a:r>
                        <a:rPr lang="en-US" sz="2000" b="0" i="0" u="none" strike="noStrike" smtClean="0">
                          <a:solidFill>
                            <a:srgbClr val="002060"/>
                          </a:solidFill>
                          <a:effectLst/>
                          <a:latin typeface="Arial" panose="020B0604020202020204" pitchFamily="34" charset="0"/>
                          <a:cs typeface="Arial" panose="020B0604020202020204" pitchFamily="34" charset="0"/>
                        </a:rPr>
                        <a:t>0</a:t>
                      </a:r>
                      <a:endParaRPr lang="en-US" sz="2000" b="0" i="0" u="none" strike="noStrike">
                        <a:solidFill>
                          <a:srgbClr val="002060"/>
                        </a:solidFill>
                        <a:effectLst/>
                        <a:latin typeface="Arial" panose="020B0604020202020204" pitchFamily="34" charset="0"/>
                        <a:cs typeface="Arial" panose="020B0604020202020204" pitchFamily="34" charset="0"/>
                      </a:endParaRPr>
                    </a:p>
                  </a:txBody>
                  <a:tcPr marL="0" marR="0" marT="0" marB="0" anchor="ctr"/>
                </a:tc>
                <a:tc>
                  <a:txBody>
                    <a:bodyPr/>
                    <a:lstStyle/>
                    <a:p>
                      <a:pPr algn="ctr" fontAlgn="b"/>
                      <a:r>
                        <a:rPr lang="en-US" sz="2000" b="0" i="0" u="none" strike="noStrike" smtClean="0">
                          <a:solidFill>
                            <a:srgbClr val="002060"/>
                          </a:solidFill>
                          <a:effectLst/>
                          <a:latin typeface="Arial" panose="020B0604020202020204" pitchFamily="34" charset="0"/>
                          <a:cs typeface="Arial" panose="020B0604020202020204" pitchFamily="34" charset="0"/>
                        </a:rPr>
                        <a:t>0</a:t>
                      </a:r>
                      <a:endParaRPr lang="en-US" sz="2000" b="0" i="0" u="none" strike="noStrike" dirty="0">
                        <a:solidFill>
                          <a:srgbClr val="002060"/>
                        </a:solidFill>
                        <a:effectLst/>
                        <a:latin typeface="Arial" panose="020B0604020202020204" pitchFamily="34" charset="0"/>
                        <a:cs typeface="Arial" panose="020B0604020202020204" pitchFamily="34" charset="0"/>
                      </a:endParaRPr>
                    </a:p>
                  </a:txBody>
                  <a:tcPr marL="0" marR="0" marT="0" marB="0" anchor="ctr"/>
                </a:tc>
              </a:tr>
              <a:tr h="778116">
                <a:tc>
                  <a:txBody>
                    <a:bodyPr/>
                    <a:lstStyle/>
                    <a:p>
                      <a:pPr algn="ctr" fontAlgn="b"/>
                      <a:r>
                        <a:rPr lang="en-US" sz="2000" u="none" strike="noStrike">
                          <a:solidFill>
                            <a:srgbClr val="002060"/>
                          </a:solidFill>
                          <a:effectLst/>
                          <a:latin typeface="Arial" panose="020B0604020202020204" pitchFamily="34" charset="0"/>
                          <a:cs typeface="Arial" panose="020B0604020202020204" pitchFamily="34" charset="0"/>
                        </a:rPr>
                        <a:t>System Test</a:t>
                      </a:r>
                      <a:endParaRPr lang="en-US" sz="2000" b="1" i="0" u="none" strike="noStrike">
                        <a:solidFill>
                          <a:srgbClr val="002060"/>
                        </a:solidFill>
                        <a:effectLst/>
                        <a:latin typeface="Arial" panose="020B0604020202020204" pitchFamily="34" charset="0"/>
                        <a:cs typeface="Arial" panose="020B0604020202020204" pitchFamily="34" charset="0"/>
                      </a:endParaRPr>
                    </a:p>
                  </a:txBody>
                  <a:tcPr marL="0" marR="0" marT="0" marB="0" anchor="ctr"/>
                </a:tc>
                <a:tc>
                  <a:txBody>
                    <a:bodyPr/>
                    <a:lstStyle/>
                    <a:p>
                      <a:pPr algn="ctr" fontAlgn="b"/>
                      <a:r>
                        <a:rPr lang="en-US" sz="2000" b="0" i="0" u="none" strike="noStrike" smtClean="0">
                          <a:solidFill>
                            <a:srgbClr val="002060"/>
                          </a:solidFill>
                          <a:effectLst/>
                          <a:latin typeface="Arial" panose="020B0604020202020204" pitchFamily="34" charset="0"/>
                          <a:cs typeface="Arial" panose="020B0604020202020204" pitchFamily="34" charset="0"/>
                        </a:rPr>
                        <a:t>618</a:t>
                      </a:r>
                      <a:endParaRPr lang="en-US" sz="2000" b="0" i="0" u="none" strike="noStrike">
                        <a:solidFill>
                          <a:srgbClr val="002060"/>
                        </a:solidFill>
                        <a:effectLst/>
                        <a:latin typeface="Arial" panose="020B0604020202020204" pitchFamily="34" charset="0"/>
                        <a:cs typeface="Arial" panose="020B0604020202020204" pitchFamily="34" charset="0"/>
                      </a:endParaRPr>
                    </a:p>
                  </a:txBody>
                  <a:tcPr marL="0" marR="0" marT="0" marB="0" anchor="ctr"/>
                </a:tc>
                <a:tc>
                  <a:txBody>
                    <a:bodyPr/>
                    <a:lstStyle/>
                    <a:p>
                      <a:pPr algn="ctr" fontAlgn="b"/>
                      <a:r>
                        <a:rPr lang="en-US" sz="2000" b="0" i="0" u="none" strike="noStrike" smtClean="0">
                          <a:solidFill>
                            <a:srgbClr val="002060"/>
                          </a:solidFill>
                          <a:effectLst/>
                          <a:latin typeface="Arial" panose="020B0604020202020204" pitchFamily="34" charset="0"/>
                          <a:cs typeface="Arial" panose="020B0604020202020204" pitchFamily="34" charset="0"/>
                        </a:rPr>
                        <a:t>5</a:t>
                      </a:r>
                      <a:endParaRPr lang="en-US" sz="2000" b="0" i="0" u="none" strike="noStrike">
                        <a:solidFill>
                          <a:srgbClr val="002060"/>
                        </a:solidFill>
                        <a:effectLst/>
                        <a:latin typeface="Arial" panose="020B0604020202020204" pitchFamily="34" charset="0"/>
                        <a:cs typeface="Arial" panose="020B0604020202020204" pitchFamily="34" charset="0"/>
                      </a:endParaRPr>
                    </a:p>
                  </a:txBody>
                  <a:tcPr marL="0" marR="0" marT="0" marB="0" anchor="ctr"/>
                </a:tc>
                <a:tc>
                  <a:txBody>
                    <a:bodyPr/>
                    <a:lstStyle/>
                    <a:p>
                      <a:pPr algn="ctr" fontAlgn="b"/>
                      <a:r>
                        <a:rPr lang="en-US" sz="2000" b="0" i="0" u="none" strike="noStrike" smtClean="0">
                          <a:solidFill>
                            <a:srgbClr val="002060"/>
                          </a:solidFill>
                          <a:effectLst/>
                          <a:latin typeface="Arial" panose="020B0604020202020204" pitchFamily="34" charset="0"/>
                          <a:cs typeface="Arial" panose="020B0604020202020204" pitchFamily="34" charset="0"/>
                        </a:rPr>
                        <a:t>20</a:t>
                      </a:r>
                      <a:endParaRPr lang="en-US" sz="2000" b="0" i="0" u="none" strike="noStrike" dirty="0">
                        <a:solidFill>
                          <a:srgbClr val="002060"/>
                        </a:solidFill>
                        <a:effectLst/>
                        <a:latin typeface="Arial" panose="020B0604020202020204" pitchFamily="34" charset="0"/>
                        <a:cs typeface="Arial" panose="020B0604020202020204" pitchFamily="34" charset="0"/>
                      </a:endParaRPr>
                    </a:p>
                  </a:txBody>
                  <a:tcPr marL="0" marR="0" marT="0" marB="0" anchor="ctr"/>
                </a:tc>
                <a:tc>
                  <a:txBody>
                    <a:bodyPr/>
                    <a:lstStyle/>
                    <a:p>
                      <a:pPr algn="ctr" fontAlgn="b"/>
                      <a:r>
                        <a:rPr lang="en-US" sz="2000" b="0" i="0" u="none" strike="noStrike" smtClean="0">
                          <a:solidFill>
                            <a:srgbClr val="002060"/>
                          </a:solidFill>
                          <a:effectLst/>
                          <a:latin typeface="Arial" panose="020B0604020202020204" pitchFamily="34" charset="0"/>
                          <a:cs typeface="Arial" panose="020B0604020202020204" pitchFamily="34" charset="0"/>
                        </a:rPr>
                        <a:t>13</a:t>
                      </a:r>
                      <a:endParaRPr lang="en-US" sz="2000" b="0" i="0" u="none" strike="noStrike" dirty="0">
                        <a:solidFill>
                          <a:srgbClr val="002060"/>
                        </a:solidFill>
                        <a:effectLst/>
                        <a:latin typeface="Arial" panose="020B0604020202020204" pitchFamily="34" charset="0"/>
                        <a:cs typeface="Arial" panose="020B0604020202020204" pitchFamily="34" charset="0"/>
                      </a:endParaRPr>
                    </a:p>
                  </a:txBody>
                  <a:tcPr marL="0" marR="0" marT="0" marB="0" anchor="ctr"/>
                </a:tc>
                <a:tc>
                  <a:txBody>
                    <a:bodyPr/>
                    <a:lstStyle/>
                    <a:p>
                      <a:pPr algn="ctr" fontAlgn="b"/>
                      <a:r>
                        <a:rPr lang="en-US" sz="2000" b="0" i="0" u="none" strike="noStrike" smtClean="0">
                          <a:solidFill>
                            <a:srgbClr val="002060"/>
                          </a:solidFill>
                          <a:effectLst/>
                          <a:latin typeface="Arial" panose="020B0604020202020204" pitchFamily="34" charset="0"/>
                          <a:cs typeface="Arial" panose="020B0604020202020204" pitchFamily="34" charset="0"/>
                        </a:rPr>
                        <a:t>643</a:t>
                      </a:r>
                      <a:endParaRPr lang="en-US" sz="2000" b="0" i="0" u="none" strike="noStrike">
                        <a:solidFill>
                          <a:srgbClr val="002060"/>
                        </a:solidFill>
                        <a:effectLst/>
                        <a:latin typeface="Arial" panose="020B0604020202020204" pitchFamily="34" charset="0"/>
                        <a:cs typeface="Arial" panose="020B0604020202020204" pitchFamily="34" charset="0"/>
                      </a:endParaRPr>
                    </a:p>
                  </a:txBody>
                  <a:tcPr marL="0" marR="0" marT="0" marB="0" anchor="ctr"/>
                </a:tc>
                <a:tc>
                  <a:txBody>
                    <a:bodyPr/>
                    <a:lstStyle/>
                    <a:p>
                      <a:pPr algn="ctr" fontAlgn="b"/>
                      <a:r>
                        <a:rPr lang="en-US" sz="2000" b="0" i="0" u="none" strike="noStrike" smtClean="0">
                          <a:solidFill>
                            <a:srgbClr val="002060"/>
                          </a:solidFill>
                          <a:effectLst/>
                          <a:latin typeface="Arial" panose="020B0604020202020204" pitchFamily="34" charset="0"/>
                          <a:cs typeface="Arial" panose="020B0604020202020204" pitchFamily="34" charset="0"/>
                        </a:rPr>
                        <a:t>0</a:t>
                      </a:r>
                      <a:endParaRPr lang="en-US" sz="2000" b="0" i="0" u="none" strike="noStrike">
                        <a:solidFill>
                          <a:srgbClr val="002060"/>
                        </a:solidFill>
                        <a:effectLst/>
                        <a:latin typeface="Arial" panose="020B0604020202020204" pitchFamily="34" charset="0"/>
                        <a:cs typeface="Arial" panose="020B0604020202020204" pitchFamily="34" charset="0"/>
                      </a:endParaRPr>
                    </a:p>
                  </a:txBody>
                  <a:tcPr marL="0" marR="0" marT="0" marB="0" anchor="ctr"/>
                </a:tc>
                <a:tc>
                  <a:txBody>
                    <a:bodyPr/>
                    <a:lstStyle/>
                    <a:p>
                      <a:pPr algn="ctr" fontAlgn="b"/>
                      <a:r>
                        <a:rPr lang="en-US" sz="2000" b="0" i="0" u="none" strike="noStrike" smtClean="0">
                          <a:solidFill>
                            <a:srgbClr val="002060"/>
                          </a:solidFill>
                          <a:effectLst/>
                          <a:latin typeface="Arial" panose="020B0604020202020204" pitchFamily="34" charset="0"/>
                          <a:cs typeface="Arial" panose="020B0604020202020204" pitchFamily="34" charset="0"/>
                        </a:rPr>
                        <a:t>0</a:t>
                      </a:r>
                      <a:endParaRPr lang="en-US" sz="2000" b="0" i="0" u="none" strike="noStrike">
                        <a:solidFill>
                          <a:srgbClr val="002060"/>
                        </a:solidFill>
                        <a:effectLst/>
                        <a:latin typeface="Arial" panose="020B0604020202020204" pitchFamily="34" charset="0"/>
                        <a:cs typeface="Arial" panose="020B0604020202020204" pitchFamily="34" charset="0"/>
                      </a:endParaRPr>
                    </a:p>
                  </a:txBody>
                  <a:tcPr marL="0" marR="0" marT="0" marB="0" anchor="ctr"/>
                </a:tc>
                <a:tc>
                  <a:txBody>
                    <a:bodyPr/>
                    <a:lstStyle/>
                    <a:p>
                      <a:pPr algn="ctr" fontAlgn="b"/>
                      <a:r>
                        <a:rPr lang="en-US" sz="2000" b="0" i="0" u="none" strike="noStrike" smtClean="0">
                          <a:solidFill>
                            <a:srgbClr val="002060"/>
                          </a:solidFill>
                          <a:effectLst/>
                          <a:latin typeface="Arial" panose="020B0604020202020204" pitchFamily="34" charset="0"/>
                          <a:cs typeface="Arial" panose="020B0604020202020204" pitchFamily="34" charset="0"/>
                        </a:rPr>
                        <a:t>0</a:t>
                      </a:r>
                      <a:endParaRPr lang="en-US" sz="2000" b="0" i="0" u="none" strike="noStrike" dirty="0">
                        <a:solidFill>
                          <a:srgbClr val="002060"/>
                        </a:solidFill>
                        <a:effectLst/>
                        <a:latin typeface="Arial" panose="020B0604020202020204" pitchFamily="34" charset="0"/>
                        <a:cs typeface="Arial" panose="020B0604020202020204" pitchFamily="34" charset="0"/>
                      </a:endParaRPr>
                    </a:p>
                  </a:txBody>
                  <a:tcPr marL="0" marR="0" marT="0" marB="0" anchor="ctr"/>
                </a:tc>
              </a:tr>
              <a:tr h="722815">
                <a:tc>
                  <a:txBody>
                    <a:bodyPr/>
                    <a:lstStyle/>
                    <a:p>
                      <a:pPr algn="ctr" fontAlgn="b"/>
                      <a:r>
                        <a:rPr lang="en-US" sz="2000" u="none" strike="noStrike" dirty="0">
                          <a:solidFill>
                            <a:srgbClr val="002060"/>
                          </a:solidFill>
                          <a:effectLst/>
                          <a:latin typeface="Arial" panose="020B0604020202020204" pitchFamily="34" charset="0"/>
                          <a:cs typeface="Arial" panose="020B0604020202020204" pitchFamily="34" charset="0"/>
                        </a:rPr>
                        <a:t>Total</a:t>
                      </a:r>
                      <a:endParaRPr lang="en-US" sz="2000" b="1" i="0" u="none" strike="noStrike" dirty="0">
                        <a:solidFill>
                          <a:srgbClr val="002060"/>
                        </a:solidFill>
                        <a:effectLst/>
                        <a:latin typeface="Arial" panose="020B0604020202020204" pitchFamily="34" charset="0"/>
                        <a:cs typeface="Arial" panose="020B0604020202020204" pitchFamily="34" charset="0"/>
                      </a:endParaRPr>
                    </a:p>
                  </a:txBody>
                  <a:tcPr marL="0" marR="0" marT="0" marB="0" anchor="ctr">
                    <a:solidFill>
                      <a:schemeClr val="accent1">
                        <a:lumMod val="60000"/>
                        <a:lumOff val="40000"/>
                      </a:schemeClr>
                    </a:solidFill>
                  </a:tcPr>
                </a:tc>
                <a:tc>
                  <a:txBody>
                    <a:bodyPr/>
                    <a:lstStyle/>
                    <a:p>
                      <a:pPr algn="ctr" fontAlgn="b"/>
                      <a:r>
                        <a:rPr lang="en-US" sz="2000" b="0" i="0" u="none" strike="noStrike" smtClean="0">
                          <a:solidFill>
                            <a:srgbClr val="002060"/>
                          </a:solidFill>
                          <a:effectLst/>
                          <a:latin typeface="Arial" panose="020B0604020202020204" pitchFamily="34" charset="0"/>
                          <a:cs typeface="Arial" panose="020B0604020202020204" pitchFamily="34" charset="0"/>
                        </a:rPr>
                        <a:t>734</a:t>
                      </a:r>
                      <a:endParaRPr lang="en-US" sz="2000" b="0" i="0" u="none" strike="noStrike" dirty="0">
                        <a:solidFill>
                          <a:srgbClr val="002060"/>
                        </a:solidFill>
                        <a:effectLst/>
                        <a:latin typeface="Arial" panose="020B0604020202020204" pitchFamily="34" charset="0"/>
                        <a:cs typeface="Arial" panose="020B0604020202020204" pitchFamily="34" charset="0"/>
                      </a:endParaRPr>
                    </a:p>
                  </a:txBody>
                  <a:tcPr marL="0" marR="0" marT="0" marB="0" anchor="ctr">
                    <a:solidFill>
                      <a:schemeClr val="accent1">
                        <a:lumMod val="60000"/>
                        <a:lumOff val="40000"/>
                      </a:schemeClr>
                    </a:solidFill>
                  </a:tcPr>
                </a:tc>
                <a:tc>
                  <a:txBody>
                    <a:bodyPr/>
                    <a:lstStyle/>
                    <a:p>
                      <a:pPr algn="ctr" fontAlgn="b"/>
                      <a:r>
                        <a:rPr lang="en-US" sz="2000" b="0" i="0" u="none" strike="noStrike" smtClean="0">
                          <a:solidFill>
                            <a:srgbClr val="002060"/>
                          </a:solidFill>
                          <a:effectLst/>
                          <a:latin typeface="Arial" panose="020B0604020202020204" pitchFamily="34" charset="0"/>
                          <a:cs typeface="Arial" panose="020B0604020202020204" pitchFamily="34" charset="0"/>
                        </a:rPr>
                        <a:t>7</a:t>
                      </a:r>
                      <a:endParaRPr lang="en-US" sz="2000" b="0" i="0" u="none" strike="noStrike" dirty="0">
                        <a:solidFill>
                          <a:srgbClr val="002060"/>
                        </a:solidFill>
                        <a:effectLst/>
                        <a:latin typeface="Arial" panose="020B0604020202020204" pitchFamily="34" charset="0"/>
                        <a:cs typeface="Arial" panose="020B0604020202020204" pitchFamily="34" charset="0"/>
                      </a:endParaRPr>
                    </a:p>
                  </a:txBody>
                  <a:tcPr marL="0" marR="0" marT="0" marB="0" anchor="ctr">
                    <a:solidFill>
                      <a:schemeClr val="accent1">
                        <a:lumMod val="60000"/>
                        <a:lumOff val="40000"/>
                      </a:schemeClr>
                    </a:solidFill>
                  </a:tcPr>
                </a:tc>
                <a:tc>
                  <a:txBody>
                    <a:bodyPr/>
                    <a:lstStyle/>
                    <a:p>
                      <a:pPr algn="ctr" fontAlgn="b"/>
                      <a:r>
                        <a:rPr lang="en-US" sz="2000" b="0" i="0" u="none" strike="noStrike" smtClean="0">
                          <a:solidFill>
                            <a:srgbClr val="002060"/>
                          </a:solidFill>
                          <a:effectLst/>
                          <a:latin typeface="Arial" panose="020B0604020202020204" pitchFamily="34" charset="0"/>
                          <a:cs typeface="Arial" panose="020B0604020202020204" pitchFamily="34" charset="0"/>
                        </a:rPr>
                        <a:t>23</a:t>
                      </a:r>
                      <a:endParaRPr lang="en-US" sz="2000" b="0" i="0" u="none" strike="noStrike" dirty="0">
                        <a:solidFill>
                          <a:srgbClr val="002060"/>
                        </a:solidFill>
                        <a:effectLst/>
                        <a:latin typeface="Arial" panose="020B0604020202020204" pitchFamily="34" charset="0"/>
                        <a:cs typeface="Arial" panose="020B0604020202020204" pitchFamily="34" charset="0"/>
                      </a:endParaRPr>
                    </a:p>
                  </a:txBody>
                  <a:tcPr marL="0" marR="0" marT="0" marB="0" anchor="ctr">
                    <a:solidFill>
                      <a:schemeClr val="accent1">
                        <a:lumMod val="60000"/>
                        <a:lumOff val="40000"/>
                      </a:schemeClr>
                    </a:solidFill>
                  </a:tcPr>
                </a:tc>
                <a:tc>
                  <a:txBody>
                    <a:bodyPr/>
                    <a:lstStyle/>
                    <a:p>
                      <a:pPr algn="ctr" fontAlgn="b"/>
                      <a:r>
                        <a:rPr lang="en-US" sz="2000" b="0" i="0" u="none" strike="noStrike" smtClean="0">
                          <a:solidFill>
                            <a:srgbClr val="002060"/>
                          </a:solidFill>
                          <a:effectLst/>
                          <a:latin typeface="Arial" panose="020B0604020202020204" pitchFamily="34" charset="0"/>
                          <a:cs typeface="Arial" panose="020B0604020202020204" pitchFamily="34" charset="0"/>
                        </a:rPr>
                        <a:t>15</a:t>
                      </a:r>
                      <a:endParaRPr lang="en-US" sz="2000" b="0" i="0" u="none" strike="noStrike" dirty="0">
                        <a:solidFill>
                          <a:srgbClr val="002060"/>
                        </a:solidFill>
                        <a:effectLst/>
                        <a:latin typeface="Arial" panose="020B0604020202020204" pitchFamily="34" charset="0"/>
                        <a:cs typeface="Arial" panose="020B0604020202020204" pitchFamily="34" charset="0"/>
                      </a:endParaRPr>
                    </a:p>
                  </a:txBody>
                  <a:tcPr marL="0" marR="0" marT="0" marB="0" anchor="ctr">
                    <a:solidFill>
                      <a:schemeClr val="accent1">
                        <a:lumMod val="60000"/>
                        <a:lumOff val="40000"/>
                      </a:schemeClr>
                    </a:solidFill>
                  </a:tcPr>
                </a:tc>
                <a:tc>
                  <a:txBody>
                    <a:bodyPr/>
                    <a:lstStyle/>
                    <a:p>
                      <a:pPr algn="ctr" fontAlgn="b"/>
                      <a:r>
                        <a:rPr lang="en-US" sz="2000" b="0" i="0" u="none" strike="noStrike" smtClean="0">
                          <a:solidFill>
                            <a:srgbClr val="002060"/>
                          </a:solidFill>
                          <a:effectLst/>
                          <a:latin typeface="Arial" panose="020B0604020202020204" pitchFamily="34" charset="0"/>
                          <a:cs typeface="Arial" panose="020B0604020202020204" pitchFamily="34" charset="0"/>
                        </a:rPr>
                        <a:t>764</a:t>
                      </a:r>
                      <a:endParaRPr lang="en-US" sz="2000" b="0" i="0" u="none" strike="noStrike" dirty="0">
                        <a:solidFill>
                          <a:srgbClr val="002060"/>
                        </a:solidFill>
                        <a:effectLst/>
                        <a:latin typeface="Arial" panose="020B0604020202020204" pitchFamily="34" charset="0"/>
                        <a:cs typeface="Arial" panose="020B0604020202020204" pitchFamily="34" charset="0"/>
                      </a:endParaRPr>
                    </a:p>
                  </a:txBody>
                  <a:tcPr marL="0" marR="0" marT="0" marB="0" anchor="ctr">
                    <a:solidFill>
                      <a:schemeClr val="accent1">
                        <a:lumMod val="60000"/>
                        <a:lumOff val="40000"/>
                      </a:schemeClr>
                    </a:solidFill>
                  </a:tcPr>
                </a:tc>
                <a:tc>
                  <a:txBody>
                    <a:bodyPr/>
                    <a:lstStyle/>
                    <a:p>
                      <a:pPr algn="ctr" fontAlgn="b"/>
                      <a:r>
                        <a:rPr lang="en-US" sz="2000" b="0" i="0" u="none" strike="noStrike" smtClean="0">
                          <a:solidFill>
                            <a:srgbClr val="002060"/>
                          </a:solidFill>
                          <a:effectLst/>
                          <a:latin typeface="Arial" panose="020B0604020202020204" pitchFamily="34" charset="0"/>
                          <a:cs typeface="Arial" panose="020B0604020202020204" pitchFamily="34" charset="0"/>
                        </a:rPr>
                        <a:t>0</a:t>
                      </a:r>
                      <a:endParaRPr lang="en-US" sz="2000" b="0" i="0" u="none" strike="noStrike" dirty="0">
                        <a:solidFill>
                          <a:srgbClr val="002060"/>
                        </a:solidFill>
                        <a:effectLst/>
                        <a:latin typeface="Arial" panose="020B0604020202020204" pitchFamily="34" charset="0"/>
                        <a:cs typeface="Arial" panose="020B0604020202020204" pitchFamily="34" charset="0"/>
                      </a:endParaRPr>
                    </a:p>
                  </a:txBody>
                  <a:tcPr marL="0" marR="0" marT="0" marB="0" anchor="ctr">
                    <a:solidFill>
                      <a:schemeClr val="accent1">
                        <a:lumMod val="60000"/>
                        <a:lumOff val="40000"/>
                      </a:schemeClr>
                    </a:solidFill>
                  </a:tcPr>
                </a:tc>
                <a:tc>
                  <a:txBody>
                    <a:bodyPr/>
                    <a:lstStyle/>
                    <a:p>
                      <a:pPr algn="ctr" fontAlgn="b"/>
                      <a:r>
                        <a:rPr lang="en-US" sz="2000" b="0" i="0" u="none" strike="noStrike" smtClean="0">
                          <a:solidFill>
                            <a:srgbClr val="002060"/>
                          </a:solidFill>
                          <a:effectLst/>
                          <a:latin typeface="Arial" panose="020B0604020202020204" pitchFamily="34" charset="0"/>
                          <a:cs typeface="Arial" panose="020B0604020202020204" pitchFamily="34" charset="0"/>
                        </a:rPr>
                        <a:t>0</a:t>
                      </a:r>
                      <a:endParaRPr lang="en-US" sz="2000" b="0" i="0" u="none" strike="noStrike" dirty="0">
                        <a:solidFill>
                          <a:srgbClr val="002060"/>
                        </a:solidFill>
                        <a:effectLst/>
                        <a:latin typeface="Arial" panose="020B0604020202020204" pitchFamily="34" charset="0"/>
                        <a:cs typeface="Arial" panose="020B0604020202020204" pitchFamily="34" charset="0"/>
                      </a:endParaRPr>
                    </a:p>
                  </a:txBody>
                  <a:tcPr marL="0" marR="0" marT="0" marB="0" anchor="ctr">
                    <a:solidFill>
                      <a:schemeClr val="accent1">
                        <a:lumMod val="60000"/>
                        <a:lumOff val="40000"/>
                      </a:schemeClr>
                    </a:solidFill>
                  </a:tcPr>
                </a:tc>
                <a:tc>
                  <a:txBody>
                    <a:bodyPr/>
                    <a:lstStyle/>
                    <a:p>
                      <a:pPr algn="ctr" fontAlgn="b"/>
                      <a:r>
                        <a:rPr lang="en-US" sz="2000" b="0" i="0" u="none" strike="noStrike" smtClean="0">
                          <a:solidFill>
                            <a:srgbClr val="002060"/>
                          </a:solidFill>
                          <a:effectLst/>
                          <a:latin typeface="Arial" panose="020B0604020202020204" pitchFamily="34" charset="0"/>
                          <a:cs typeface="Arial" panose="020B0604020202020204" pitchFamily="34" charset="0"/>
                        </a:rPr>
                        <a:t>0</a:t>
                      </a:r>
                      <a:endParaRPr lang="en-US" sz="2000" b="0" i="0" u="none" strike="noStrike" dirty="0">
                        <a:solidFill>
                          <a:srgbClr val="002060"/>
                        </a:solidFill>
                        <a:effectLst/>
                        <a:latin typeface="Arial" panose="020B0604020202020204" pitchFamily="34" charset="0"/>
                        <a:cs typeface="Arial" panose="020B0604020202020204" pitchFamily="34" charset="0"/>
                      </a:endParaRPr>
                    </a:p>
                  </a:txBody>
                  <a:tcPr marL="0" marR="0" marT="0" marB="0" anchor="ctr">
                    <a:solidFill>
                      <a:schemeClr val="accent1">
                        <a:lumMod val="60000"/>
                        <a:lumOff val="40000"/>
                      </a:schemeClr>
                    </a:solidFill>
                  </a:tcPr>
                </a:tc>
              </a:tr>
            </a:tbl>
          </a:graphicData>
        </a:graphic>
      </p:graphicFrame>
    </p:spTree>
    <p:extLst>
      <p:ext uri="{BB962C8B-B14F-4D97-AF65-F5344CB8AC3E}">
        <p14:creationId xmlns:p14="http://schemas.microsoft.com/office/powerpoint/2010/main" val="475925225"/>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46000">
              <a:schemeClr val="bg1">
                <a:lumMod val="95000"/>
              </a:schemeClr>
            </a:gs>
            <a:gs pos="100000">
              <a:schemeClr val="bg1">
                <a:lumMod val="75000"/>
              </a:schemeClr>
            </a:gs>
          </a:gsLst>
          <a:path path="circle">
            <a:fillToRect l="50000" t="130000" r="50000" b="-30000"/>
          </a:path>
        </a:gradFill>
        <a:effectLst/>
      </p:bgPr>
    </p:bg>
    <p:spTree>
      <p:nvGrpSpPr>
        <p:cNvPr id="1" name=""/>
        <p:cNvGrpSpPr/>
        <p:nvPr/>
      </p:nvGrpSpPr>
      <p:grpSpPr>
        <a:xfrm>
          <a:off x="0" y="0"/>
          <a:ext cx="0" cy="0"/>
          <a:chOff x="0" y="0"/>
          <a:chExt cx="0" cy="0"/>
        </a:xfrm>
      </p:grpSpPr>
      <p:grpSp>
        <p:nvGrpSpPr>
          <p:cNvPr id="2" name="Group 1"/>
          <p:cNvGrpSpPr/>
          <p:nvPr/>
        </p:nvGrpSpPr>
        <p:grpSpPr>
          <a:xfrm>
            <a:off x="0" y="6476870"/>
            <a:ext cx="12192000" cy="427110"/>
            <a:chOff x="0" y="6434667"/>
            <a:chExt cx="12192000" cy="427110"/>
          </a:xfrm>
          <a:solidFill>
            <a:schemeClr val="accent4"/>
          </a:solidFill>
        </p:grpSpPr>
        <p:sp>
          <p:nvSpPr>
            <p:cNvPr id="3" name="Rectangle 2"/>
            <p:cNvSpPr/>
            <p:nvPr/>
          </p:nvSpPr>
          <p:spPr>
            <a:xfrm>
              <a:off x="0" y="6434667"/>
              <a:ext cx="12192000" cy="42333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80189" y="6461667"/>
              <a:ext cx="6344057" cy="400110"/>
            </a:xfrm>
            <a:prstGeom prst="rect">
              <a:avLst/>
            </a:prstGeom>
            <a:grpFill/>
          </p:spPr>
          <p:txBody>
            <a:bodyPr wrap="square" rtlCol="0">
              <a:spAutoFit/>
            </a:bodyPr>
            <a:lstStyle/>
            <a:p>
              <a:r>
                <a:rPr lang="ja-JP" altLang="en-US" sz="2000">
                  <a:solidFill>
                    <a:schemeClr val="bg1"/>
                  </a:solidFill>
                  <a:latin typeface="Arial" panose="020B0604020202020204" pitchFamily="34" charset="0"/>
                  <a:cs typeface="Arial" panose="020B0604020202020204" pitchFamily="34" charset="0"/>
                </a:rPr>
                <a:t>品質管理  </a:t>
              </a:r>
              <a:r>
                <a:rPr lang="en-US" altLang="ja-JP" sz="2000">
                  <a:solidFill>
                    <a:schemeClr val="bg1"/>
                  </a:solidFill>
                  <a:latin typeface="Arial" panose="020B0604020202020204" pitchFamily="34" charset="0"/>
                  <a:cs typeface="Arial" panose="020B0604020202020204" pitchFamily="34" charset="0"/>
                </a:rPr>
                <a:t>Quality Control</a:t>
              </a:r>
              <a:endParaRPr lang="en-US">
                <a:solidFill>
                  <a:schemeClr val="bg1"/>
                </a:solidFill>
              </a:endParaRPr>
            </a:p>
          </p:txBody>
        </p:sp>
        <p:pic>
          <p:nvPicPr>
            <p:cNvPr id="5"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10903861" y="6498991"/>
              <a:ext cx="851179" cy="262447"/>
            </a:xfrm>
            <a:prstGeom prst="rect">
              <a:avLst/>
            </a:prstGeom>
            <a:grpFill/>
            <a:extLst/>
          </p:spPr>
        </p:pic>
      </p:grpSp>
      <p:sp>
        <p:nvSpPr>
          <p:cNvPr id="6" name="Rectangle 5"/>
          <p:cNvSpPr/>
          <p:nvPr/>
        </p:nvSpPr>
        <p:spPr>
          <a:xfrm>
            <a:off x="0" y="199293"/>
            <a:ext cx="12192000" cy="914400"/>
          </a:xfrm>
          <a:prstGeom prst="rect">
            <a:avLst/>
          </a:prstGeom>
          <a:solidFill>
            <a:srgbClr val="188ED6"/>
          </a:solidFill>
          <a:ln>
            <a:noFill/>
          </a:ln>
          <a:effectLst>
            <a:outerShdw blurRad="63500" dist="38100" dir="5400000" sx="101000" sy="101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2" y="302550"/>
            <a:ext cx="12192002" cy="707886"/>
          </a:xfrm>
          <a:prstGeom prst="rect">
            <a:avLst/>
          </a:prstGeom>
          <a:noFill/>
        </p:spPr>
        <p:txBody>
          <a:bodyPr wrap="square" rtlCol="0">
            <a:spAutoFit/>
          </a:bodyPr>
          <a:lstStyle/>
          <a:p>
            <a:r>
              <a:rPr lang="en-US" altLang="ja-JP" sz="4000">
                <a:solidFill>
                  <a:schemeClr val="bg1"/>
                </a:solidFill>
              </a:rPr>
              <a:t>5.2.1 </a:t>
            </a:r>
            <a:r>
              <a:rPr lang="ja-JP" altLang="en-US" sz="4000">
                <a:solidFill>
                  <a:schemeClr val="bg1"/>
                </a:solidFill>
              </a:rPr>
              <a:t>テストのプロセス  </a:t>
            </a:r>
            <a:r>
              <a:rPr lang="en-US" altLang="ja-JP" sz="4000">
                <a:solidFill>
                  <a:schemeClr val="bg1"/>
                </a:solidFill>
              </a:rPr>
              <a:t>Test Process</a:t>
            </a:r>
            <a:endParaRPr lang="en-US" sz="3600">
              <a:solidFill>
                <a:schemeClr val="bg1"/>
              </a:solidFill>
            </a:endParaRPr>
          </a:p>
        </p:txBody>
      </p:sp>
      <p:sp>
        <p:nvSpPr>
          <p:cNvPr id="56" name="Rectangle 55"/>
          <p:cNvSpPr/>
          <p:nvPr/>
        </p:nvSpPr>
        <p:spPr>
          <a:xfrm>
            <a:off x="322105" y="1333312"/>
            <a:ext cx="4472634" cy="502569"/>
          </a:xfrm>
          <a:prstGeom prst="rect">
            <a:avLst/>
          </a:prstGeom>
          <a:solidFill>
            <a:schemeClr val="accent4">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à coins arrondis 10"/>
          <p:cNvSpPr/>
          <p:nvPr/>
        </p:nvSpPr>
        <p:spPr>
          <a:xfrm>
            <a:off x="415890" y="1402388"/>
            <a:ext cx="4496080" cy="502569"/>
          </a:xfrm>
          <a:prstGeom prst="roundRect">
            <a:avLst>
              <a:gd name="adj" fmla="val 1470"/>
            </a:avLst>
          </a:prstGeom>
          <a:solidFill>
            <a:schemeClr val="accent4">
              <a:lumMod val="40000"/>
              <a:lumOff val="6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2000">
                <a:solidFill>
                  <a:schemeClr val="tx1"/>
                </a:solidFill>
                <a:latin typeface="Arial" panose="020B0604020202020204" pitchFamily="34" charset="0"/>
                <a:cs typeface="Arial" panose="020B0604020202020204" pitchFamily="34" charset="0"/>
              </a:rPr>
              <a:t>テストのレポート  </a:t>
            </a:r>
            <a:r>
              <a:rPr kumimoji="1" lang="en-US" altLang="ja-JP" sz="2000">
                <a:solidFill>
                  <a:schemeClr val="tx1"/>
                </a:solidFill>
                <a:latin typeface="Arial" panose="020B0604020202020204" pitchFamily="34" charset="0"/>
                <a:cs typeface="Arial" panose="020B0604020202020204" pitchFamily="34" charset="0"/>
              </a:rPr>
              <a:t>Test Report</a:t>
            </a:r>
          </a:p>
        </p:txBody>
      </p:sp>
      <p:graphicFrame>
        <p:nvGraphicFramePr>
          <p:cNvPr id="12" name="Content Placeholder 4"/>
          <p:cNvGraphicFramePr>
            <a:graphicFrameLocks/>
          </p:cNvGraphicFramePr>
          <p:nvPr>
            <p:extLst>
              <p:ext uri="{D42A27DB-BD31-4B8C-83A1-F6EECF244321}">
                <p14:modId xmlns:p14="http://schemas.microsoft.com/office/powerpoint/2010/main" val="3063616725"/>
              </p:ext>
            </p:extLst>
          </p:nvPr>
        </p:nvGraphicFramePr>
        <p:xfrm>
          <a:off x="1251677" y="2119747"/>
          <a:ext cx="9979030" cy="4128653"/>
        </p:xfrm>
        <a:graphic>
          <a:graphicData uri="http://schemas.openxmlformats.org/drawingml/2006/table">
            <a:tbl>
              <a:tblPr>
                <a:effectLst>
                  <a:outerShdw blurRad="50800" dist="38100" dir="8100000" algn="tr" rotWithShape="0">
                    <a:prstClr val="black">
                      <a:alpha val="40000"/>
                    </a:prstClr>
                  </a:outerShdw>
                </a:effectLst>
                <a:tableStyleId>{16D9F66E-5EB9-4882-86FB-DCBF35E3C3E4}</a:tableStyleId>
              </a:tblPr>
              <a:tblGrid>
                <a:gridCol w="2789320"/>
                <a:gridCol w="1859545"/>
                <a:gridCol w="1707255"/>
                <a:gridCol w="1827485"/>
                <a:gridCol w="1795425"/>
              </a:tblGrid>
              <a:tr h="934730">
                <a:tc>
                  <a:txBody>
                    <a:bodyPr/>
                    <a:lstStyle/>
                    <a:p>
                      <a:pPr algn="ctr" fontAlgn="ctr"/>
                      <a:r>
                        <a:rPr lang="en-US" sz="2000" u="none" strike="noStrike" dirty="0">
                          <a:solidFill>
                            <a:srgbClr val="002060"/>
                          </a:solidFill>
                          <a:effectLst/>
                          <a:latin typeface="Arial" panose="020B0604020202020204" pitchFamily="34" charset="0"/>
                          <a:cs typeface="Arial" panose="020B0604020202020204" pitchFamily="34" charset="0"/>
                        </a:rPr>
                        <a:t>Defects</a:t>
                      </a:r>
                      <a:endParaRPr lang="en-US" sz="2000" b="1" i="0" u="none" strike="noStrike" dirty="0">
                        <a:solidFill>
                          <a:srgbClr val="002060"/>
                        </a:solidFill>
                        <a:effectLst/>
                        <a:latin typeface="Arial" panose="020B0604020202020204" pitchFamily="34" charset="0"/>
                        <a:cs typeface="Arial" panose="020B0604020202020204" pitchFamily="34" charset="0"/>
                      </a:endParaRPr>
                    </a:p>
                  </a:txBody>
                  <a:tcPr marL="0" marR="0" marT="0" marB="0" anchor="ctr">
                    <a:solidFill>
                      <a:srgbClr val="62B4C6"/>
                    </a:solidFill>
                  </a:tcPr>
                </a:tc>
                <a:tc>
                  <a:txBody>
                    <a:bodyPr/>
                    <a:lstStyle/>
                    <a:p>
                      <a:pPr algn="ctr" fontAlgn="ctr"/>
                      <a:r>
                        <a:rPr lang="en-US" sz="2000" u="none" strike="noStrike" dirty="0">
                          <a:solidFill>
                            <a:srgbClr val="002060"/>
                          </a:solidFill>
                          <a:effectLst/>
                          <a:latin typeface="Arial" panose="020B0604020202020204" pitchFamily="34" charset="0"/>
                          <a:cs typeface="Arial" panose="020B0604020202020204" pitchFamily="34" charset="0"/>
                        </a:rPr>
                        <a:t>Logged</a:t>
                      </a:r>
                      <a:endParaRPr lang="en-US" sz="2000" b="1" i="0" u="none" strike="noStrike" dirty="0">
                        <a:solidFill>
                          <a:srgbClr val="002060"/>
                        </a:solidFill>
                        <a:effectLst/>
                        <a:latin typeface="Arial" panose="020B0604020202020204" pitchFamily="34" charset="0"/>
                        <a:cs typeface="Arial" panose="020B0604020202020204" pitchFamily="34" charset="0"/>
                      </a:endParaRPr>
                    </a:p>
                  </a:txBody>
                  <a:tcPr marL="0" marR="0" marT="0" marB="0" anchor="ctr">
                    <a:solidFill>
                      <a:srgbClr val="62B4C6"/>
                    </a:solidFill>
                  </a:tcPr>
                </a:tc>
                <a:tc>
                  <a:txBody>
                    <a:bodyPr/>
                    <a:lstStyle/>
                    <a:p>
                      <a:pPr algn="ctr" fontAlgn="ctr"/>
                      <a:r>
                        <a:rPr lang="en-US" sz="2000" u="none" strike="noStrike" dirty="0">
                          <a:solidFill>
                            <a:srgbClr val="002060"/>
                          </a:solidFill>
                          <a:effectLst/>
                          <a:latin typeface="Arial" panose="020B0604020202020204" pitchFamily="34" charset="0"/>
                          <a:cs typeface="Arial" panose="020B0604020202020204" pitchFamily="34" charset="0"/>
                        </a:rPr>
                        <a:t>%Closed</a:t>
                      </a:r>
                      <a:endParaRPr lang="en-US" sz="2000" b="1" i="0" u="none" strike="noStrike" dirty="0">
                        <a:solidFill>
                          <a:srgbClr val="002060"/>
                        </a:solidFill>
                        <a:effectLst/>
                        <a:latin typeface="Arial" panose="020B0604020202020204" pitchFamily="34" charset="0"/>
                        <a:cs typeface="Arial" panose="020B0604020202020204" pitchFamily="34" charset="0"/>
                      </a:endParaRPr>
                    </a:p>
                  </a:txBody>
                  <a:tcPr marL="0" marR="0" marT="0" marB="0" anchor="ctr">
                    <a:solidFill>
                      <a:srgbClr val="62B4C6"/>
                    </a:solidFill>
                  </a:tcPr>
                </a:tc>
                <a:tc>
                  <a:txBody>
                    <a:bodyPr/>
                    <a:lstStyle/>
                    <a:p>
                      <a:pPr algn="ctr" fontAlgn="ctr"/>
                      <a:r>
                        <a:rPr lang="en-US" sz="2000" u="none" strike="noStrike" dirty="0">
                          <a:solidFill>
                            <a:srgbClr val="002060"/>
                          </a:solidFill>
                          <a:effectLst/>
                          <a:latin typeface="Arial" panose="020B0604020202020204" pitchFamily="34" charset="0"/>
                          <a:cs typeface="Arial" panose="020B0604020202020204" pitchFamily="34" charset="0"/>
                        </a:rPr>
                        <a:t>%Invalid</a:t>
                      </a:r>
                      <a:endParaRPr lang="en-US" sz="2000" b="1" i="0" u="none" strike="noStrike" dirty="0">
                        <a:solidFill>
                          <a:srgbClr val="002060"/>
                        </a:solidFill>
                        <a:effectLst/>
                        <a:latin typeface="Arial" panose="020B0604020202020204" pitchFamily="34" charset="0"/>
                        <a:cs typeface="Arial" panose="020B0604020202020204" pitchFamily="34" charset="0"/>
                      </a:endParaRPr>
                    </a:p>
                  </a:txBody>
                  <a:tcPr marL="0" marR="0" marT="0" marB="0" anchor="ctr">
                    <a:solidFill>
                      <a:srgbClr val="62B4C6"/>
                    </a:solidFill>
                  </a:tcPr>
                </a:tc>
                <a:tc>
                  <a:txBody>
                    <a:bodyPr/>
                    <a:lstStyle/>
                    <a:p>
                      <a:pPr algn="ctr" fontAlgn="ctr"/>
                      <a:r>
                        <a:rPr lang="en-US" sz="2000" u="none" strike="noStrike" dirty="0">
                          <a:solidFill>
                            <a:srgbClr val="002060"/>
                          </a:solidFill>
                          <a:effectLst/>
                          <a:latin typeface="Arial" panose="020B0604020202020204" pitchFamily="34" charset="0"/>
                          <a:cs typeface="Arial" panose="020B0604020202020204" pitchFamily="34" charset="0"/>
                        </a:rPr>
                        <a:t>%Open</a:t>
                      </a:r>
                      <a:endParaRPr lang="en-US" sz="2000" b="1" i="0" u="none" strike="noStrike" dirty="0">
                        <a:solidFill>
                          <a:srgbClr val="002060"/>
                        </a:solidFill>
                        <a:effectLst/>
                        <a:latin typeface="Arial" panose="020B0604020202020204" pitchFamily="34" charset="0"/>
                        <a:cs typeface="Arial" panose="020B0604020202020204" pitchFamily="34" charset="0"/>
                      </a:endParaRPr>
                    </a:p>
                  </a:txBody>
                  <a:tcPr marL="0" marR="0" marT="0" marB="0" anchor="ctr">
                    <a:solidFill>
                      <a:srgbClr val="62B4C6"/>
                    </a:solidFill>
                  </a:tcPr>
                </a:tc>
              </a:tr>
              <a:tr h="701820">
                <a:tc>
                  <a:txBody>
                    <a:bodyPr/>
                    <a:lstStyle/>
                    <a:p>
                      <a:pPr algn="ctr" fontAlgn="b"/>
                      <a:r>
                        <a:rPr lang="en-US" sz="2400" u="none" strike="noStrike" dirty="0">
                          <a:solidFill>
                            <a:srgbClr val="002060"/>
                          </a:solidFill>
                          <a:effectLst/>
                          <a:latin typeface="Arial" panose="020B0604020202020204" pitchFamily="34" charset="0"/>
                          <a:cs typeface="Arial" panose="020B0604020202020204" pitchFamily="34" charset="0"/>
                        </a:rPr>
                        <a:t>Critical</a:t>
                      </a:r>
                      <a:endParaRPr lang="en-US" sz="2400" b="1" i="0" u="none" strike="noStrike" dirty="0">
                        <a:solidFill>
                          <a:srgbClr val="002060"/>
                        </a:solidFill>
                        <a:effectLst/>
                        <a:latin typeface="Arial" panose="020B0604020202020204" pitchFamily="34" charset="0"/>
                        <a:cs typeface="Arial" panose="020B0604020202020204" pitchFamily="34" charset="0"/>
                      </a:endParaRPr>
                    </a:p>
                  </a:txBody>
                  <a:tcPr marL="0" marR="0" marT="0" marB="0" anchor="ctr"/>
                </a:tc>
                <a:tc>
                  <a:txBody>
                    <a:bodyPr/>
                    <a:lstStyle/>
                    <a:p>
                      <a:pPr algn="ctr" fontAlgn="b"/>
                      <a:r>
                        <a:rPr lang="en-US" sz="2400" u="none" strike="noStrike" dirty="0">
                          <a:solidFill>
                            <a:srgbClr val="002060"/>
                          </a:solidFill>
                          <a:effectLst/>
                          <a:latin typeface="Arial" panose="020B0604020202020204" pitchFamily="34" charset="0"/>
                          <a:cs typeface="Arial" panose="020B0604020202020204" pitchFamily="34" charset="0"/>
                        </a:rPr>
                        <a:t>0</a:t>
                      </a:r>
                      <a:endParaRPr lang="en-US" sz="2400" b="0" i="0" u="none" strike="noStrike" dirty="0">
                        <a:solidFill>
                          <a:srgbClr val="00206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2400" u="none" strike="noStrike" dirty="0">
                          <a:solidFill>
                            <a:srgbClr val="002060"/>
                          </a:solidFill>
                          <a:effectLst/>
                          <a:latin typeface="Arial" panose="020B0604020202020204" pitchFamily="34" charset="0"/>
                          <a:cs typeface="Arial" panose="020B0604020202020204" pitchFamily="34" charset="0"/>
                        </a:rPr>
                        <a:t>0%</a:t>
                      </a:r>
                      <a:endParaRPr lang="en-US" sz="2400" b="0" i="0" u="none" strike="noStrike" dirty="0">
                        <a:solidFill>
                          <a:srgbClr val="00206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2400" u="none" strike="noStrike">
                          <a:solidFill>
                            <a:srgbClr val="002060"/>
                          </a:solidFill>
                          <a:effectLst/>
                          <a:latin typeface="Arial" panose="020B0604020202020204" pitchFamily="34" charset="0"/>
                          <a:cs typeface="Arial" panose="020B0604020202020204" pitchFamily="34" charset="0"/>
                        </a:rPr>
                        <a:t>0%</a:t>
                      </a:r>
                      <a:endParaRPr lang="en-US" sz="2400" b="0" i="0" u="none" strike="noStrike">
                        <a:solidFill>
                          <a:srgbClr val="00206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2400" u="none" strike="noStrike">
                          <a:solidFill>
                            <a:srgbClr val="002060"/>
                          </a:solidFill>
                          <a:effectLst/>
                          <a:latin typeface="Arial" panose="020B0604020202020204" pitchFamily="34" charset="0"/>
                          <a:cs typeface="Arial" panose="020B0604020202020204" pitchFamily="34" charset="0"/>
                        </a:rPr>
                        <a:t>0%</a:t>
                      </a:r>
                      <a:endParaRPr lang="en-US" sz="2400" b="0" i="0" u="none" strike="noStrike">
                        <a:solidFill>
                          <a:srgbClr val="002060"/>
                        </a:solidFill>
                        <a:effectLst/>
                        <a:latin typeface="Arial" panose="020B0604020202020204" pitchFamily="34" charset="0"/>
                        <a:cs typeface="Arial" panose="020B0604020202020204" pitchFamily="34" charset="0"/>
                      </a:endParaRPr>
                    </a:p>
                  </a:txBody>
                  <a:tcPr marL="0" marR="0" marT="0" marB="0" anchor="b"/>
                </a:tc>
              </a:tr>
              <a:tr h="661144">
                <a:tc>
                  <a:txBody>
                    <a:bodyPr/>
                    <a:lstStyle/>
                    <a:p>
                      <a:pPr algn="ctr" fontAlgn="b"/>
                      <a:r>
                        <a:rPr lang="en-US" sz="2400" u="none" strike="noStrike" dirty="0">
                          <a:solidFill>
                            <a:srgbClr val="002060"/>
                          </a:solidFill>
                          <a:effectLst/>
                          <a:latin typeface="Arial" panose="020B0604020202020204" pitchFamily="34" charset="0"/>
                          <a:cs typeface="Arial" panose="020B0604020202020204" pitchFamily="34" charset="0"/>
                        </a:rPr>
                        <a:t>High</a:t>
                      </a:r>
                      <a:endParaRPr lang="en-US" sz="2400" b="1" i="0" u="none" strike="noStrike" dirty="0">
                        <a:solidFill>
                          <a:srgbClr val="002060"/>
                        </a:solidFill>
                        <a:effectLst/>
                        <a:latin typeface="Arial" panose="020B0604020202020204" pitchFamily="34" charset="0"/>
                        <a:cs typeface="Arial" panose="020B0604020202020204" pitchFamily="34" charset="0"/>
                      </a:endParaRPr>
                    </a:p>
                  </a:txBody>
                  <a:tcPr marL="0" marR="0" marT="0" marB="0" anchor="ctr"/>
                </a:tc>
                <a:tc>
                  <a:txBody>
                    <a:bodyPr/>
                    <a:lstStyle/>
                    <a:p>
                      <a:pPr algn="ctr" fontAlgn="b"/>
                      <a:r>
                        <a:rPr lang="en-US" sz="2400" u="none" strike="noStrike" dirty="0">
                          <a:solidFill>
                            <a:srgbClr val="002060"/>
                          </a:solidFill>
                          <a:effectLst/>
                          <a:latin typeface="Arial" panose="020B0604020202020204" pitchFamily="34" charset="0"/>
                          <a:cs typeface="Arial" panose="020B0604020202020204" pitchFamily="34" charset="0"/>
                        </a:rPr>
                        <a:t>0</a:t>
                      </a:r>
                      <a:endParaRPr lang="en-US" sz="2400" b="0" i="0" u="none" strike="noStrike" dirty="0">
                        <a:solidFill>
                          <a:srgbClr val="00206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2400" u="none" strike="noStrike" dirty="0">
                          <a:solidFill>
                            <a:srgbClr val="002060"/>
                          </a:solidFill>
                          <a:effectLst/>
                          <a:latin typeface="Arial" panose="020B0604020202020204" pitchFamily="34" charset="0"/>
                          <a:cs typeface="Arial" panose="020B0604020202020204" pitchFamily="34" charset="0"/>
                        </a:rPr>
                        <a:t>0%</a:t>
                      </a:r>
                      <a:endParaRPr lang="en-US" sz="2400" b="0" i="0" u="none" strike="noStrike" dirty="0">
                        <a:solidFill>
                          <a:srgbClr val="00206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2400" u="none" strike="noStrike" dirty="0">
                          <a:solidFill>
                            <a:srgbClr val="002060"/>
                          </a:solidFill>
                          <a:effectLst/>
                          <a:latin typeface="Arial" panose="020B0604020202020204" pitchFamily="34" charset="0"/>
                          <a:cs typeface="Arial" panose="020B0604020202020204" pitchFamily="34" charset="0"/>
                        </a:rPr>
                        <a:t>0%</a:t>
                      </a:r>
                      <a:endParaRPr lang="en-US" sz="2400" b="0" i="0" u="none" strike="noStrike" dirty="0">
                        <a:solidFill>
                          <a:srgbClr val="00206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2400" u="none" strike="noStrike" dirty="0">
                          <a:solidFill>
                            <a:srgbClr val="002060"/>
                          </a:solidFill>
                          <a:effectLst/>
                          <a:latin typeface="Arial" panose="020B0604020202020204" pitchFamily="34" charset="0"/>
                          <a:cs typeface="Arial" panose="020B0604020202020204" pitchFamily="34" charset="0"/>
                        </a:rPr>
                        <a:t>0%</a:t>
                      </a:r>
                      <a:endParaRPr lang="en-US" sz="2400" b="0" i="0" u="none" strike="noStrike" dirty="0">
                        <a:solidFill>
                          <a:srgbClr val="002060"/>
                        </a:solidFill>
                        <a:effectLst/>
                        <a:latin typeface="Arial" panose="020B0604020202020204" pitchFamily="34" charset="0"/>
                        <a:cs typeface="Arial" panose="020B0604020202020204" pitchFamily="34" charset="0"/>
                      </a:endParaRPr>
                    </a:p>
                  </a:txBody>
                  <a:tcPr marL="0" marR="0" marT="0" marB="0" anchor="b"/>
                </a:tc>
              </a:tr>
              <a:tr h="611705">
                <a:tc>
                  <a:txBody>
                    <a:bodyPr/>
                    <a:lstStyle/>
                    <a:p>
                      <a:pPr algn="ctr" fontAlgn="b"/>
                      <a:r>
                        <a:rPr lang="en-US" sz="2400" u="none" strike="noStrike" dirty="0">
                          <a:solidFill>
                            <a:srgbClr val="002060"/>
                          </a:solidFill>
                          <a:effectLst/>
                          <a:latin typeface="Arial" panose="020B0604020202020204" pitchFamily="34" charset="0"/>
                          <a:cs typeface="Arial" panose="020B0604020202020204" pitchFamily="34" charset="0"/>
                        </a:rPr>
                        <a:t>Medium</a:t>
                      </a:r>
                      <a:endParaRPr lang="en-US" sz="2400" b="1" i="0" u="none" strike="noStrike" dirty="0">
                        <a:solidFill>
                          <a:srgbClr val="002060"/>
                        </a:solidFill>
                        <a:effectLst/>
                        <a:latin typeface="Arial" panose="020B0604020202020204" pitchFamily="34" charset="0"/>
                        <a:cs typeface="Arial" panose="020B0604020202020204" pitchFamily="34" charset="0"/>
                      </a:endParaRPr>
                    </a:p>
                  </a:txBody>
                  <a:tcPr marL="0" marR="0" marT="0" marB="0" anchor="ctr"/>
                </a:tc>
                <a:tc>
                  <a:txBody>
                    <a:bodyPr/>
                    <a:lstStyle/>
                    <a:p>
                      <a:pPr algn="ctr" fontAlgn="b"/>
                      <a:r>
                        <a:rPr lang="en-US" sz="2400" b="0" i="0" u="none" strike="noStrike" smtClean="0">
                          <a:solidFill>
                            <a:srgbClr val="002060"/>
                          </a:solidFill>
                          <a:effectLst/>
                          <a:latin typeface="Arial" panose="020B0604020202020204" pitchFamily="34" charset="0"/>
                          <a:cs typeface="Arial" panose="020B0604020202020204" pitchFamily="34" charset="0"/>
                        </a:rPr>
                        <a:t>9</a:t>
                      </a:r>
                      <a:endParaRPr lang="en-US" sz="2400" b="0" i="0" u="none" strike="noStrike" dirty="0">
                        <a:solidFill>
                          <a:srgbClr val="00206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2400" u="none" strike="noStrike" dirty="0">
                          <a:solidFill>
                            <a:srgbClr val="002060"/>
                          </a:solidFill>
                          <a:effectLst/>
                          <a:latin typeface="Arial" panose="020B0604020202020204" pitchFamily="34" charset="0"/>
                          <a:cs typeface="Arial" panose="020B0604020202020204" pitchFamily="34" charset="0"/>
                        </a:rPr>
                        <a:t>100%</a:t>
                      </a:r>
                      <a:endParaRPr lang="en-US" sz="2400" b="0" i="0" u="none" strike="noStrike" dirty="0">
                        <a:solidFill>
                          <a:srgbClr val="00206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2400" u="none" strike="noStrike" dirty="0">
                          <a:solidFill>
                            <a:srgbClr val="002060"/>
                          </a:solidFill>
                          <a:effectLst/>
                          <a:latin typeface="Arial" panose="020B0604020202020204" pitchFamily="34" charset="0"/>
                          <a:cs typeface="Arial" panose="020B0604020202020204" pitchFamily="34" charset="0"/>
                        </a:rPr>
                        <a:t>0%</a:t>
                      </a:r>
                      <a:endParaRPr lang="en-US" sz="2400" b="0" i="0" u="none" strike="noStrike" dirty="0">
                        <a:solidFill>
                          <a:srgbClr val="00206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2400" u="none" strike="noStrike" dirty="0">
                          <a:solidFill>
                            <a:srgbClr val="002060"/>
                          </a:solidFill>
                          <a:effectLst/>
                          <a:latin typeface="Arial" panose="020B0604020202020204" pitchFamily="34" charset="0"/>
                          <a:cs typeface="Arial" panose="020B0604020202020204" pitchFamily="34" charset="0"/>
                        </a:rPr>
                        <a:t>0%</a:t>
                      </a:r>
                      <a:endParaRPr lang="en-US" sz="2400" b="0" i="0" u="none" strike="noStrike" dirty="0">
                        <a:solidFill>
                          <a:srgbClr val="002060"/>
                        </a:solidFill>
                        <a:effectLst/>
                        <a:latin typeface="Arial" panose="020B0604020202020204" pitchFamily="34" charset="0"/>
                        <a:cs typeface="Arial" panose="020B0604020202020204" pitchFamily="34" charset="0"/>
                      </a:endParaRPr>
                    </a:p>
                  </a:txBody>
                  <a:tcPr marL="0" marR="0" marT="0" marB="0" anchor="b"/>
                </a:tc>
              </a:tr>
              <a:tr h="651483">
                <a:tc>
                  <a:txBody>
                    <a:bodyPr/>
                    <a:lstStyle/>
                    <a:p>
                      <a:pPr algn="ctr" fontAlgn="b"/>
                      <a:r>
                        <a:rPr lang="en-US" sz="2400" u="none" strike="noStrike">
                          <a:solidFill>
                            <a:srgbClr val="002060"/>
                          </a:solidFill>
                          <a:effectLst/>
                          <a:latin typeface="Arial" panose="020B0604020202020204" pitchFamily="34" charset="0"/>
                          <a:cs typeface="Arial" panose="020B0604020202020204" pitchFamily="34" charset="0"/>
                        </a:rPr>
                        <a:t>Low</a:t>
                      </a:r>
                      <a:endParaRPr lang="en-US" sz="2400" b="1" i="0" u="none" strike="noStrike">
                        <a:solidFill>
                          <a:srgbClr val="002060"/>
                        </a:solidFill>
                        <a:effectLst/>
                        <a:latin typeface="Arial" panose="020B0604020202020204" pitchFamily="34" charset="0"/>
                        <a:cs typeface="Arial" panose="020B0604020202020204" pitchFamily="34" charset="0"/>
                      </a:endParaRPr>
                    </a:p>
                  </a:txBody>
                  <a:tcPr marL="0" marR="0" marT="0" marB="0" anchor="ctr"/>
                </a:tc>
                <a:tc>
                  <a:txBody>
                    <a:bodyPr/>
                    <a:lstStyle/>
                    <a:p>
                      <a:pPr algn="ctr" fontAlgn="b"/>
                      <a:r>
                        <a:rPr lang="en-US" sz="2400" b="0" i="0" u="none" strike="noStrike" smtClean="0">
                          <a:solidFill>
                            <a:srgbClr val="002060"/>
                          </a:solidFill>
                          <a:effectLst/>
                          <a:latin typeface="Arial" panose="020B0604020202020204" pitchFamily="34" charset="0"/>
                          <a:cs typeface="Arial" panose="020B0604020202020204" pitchFamily="34" charset="0"/>
                        </a:rPr>
                        <a:t>6</a:t>
                      </a:r>
                      <a:endParaRPr lang="en-US" sz="2400" b="0" i="0" u="none" strike="noStrike" dirty="0">
                        <a:solidFill>
                          <a:srgbClr val="00206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2400" u="none" strike="noStrike">
                          <a:solidFill>
                            <a:srgbClr val="002060"/>
                          </a:solidFill>
                          <a:effectLst/>
                          <a:latin typeface="Arial" panose="020B0604020202020204" pitchFamily="34" charset="0"/>
                          <a:cs typeface="Arial" panose="020B0604020202020204" pitchFamily="34" charset="0"/>
                        </a:rPr>
                        <a:t>100%</a:t>
                      </a:r>
                      <a:endParaRPr lang="en-US" sz="2400" b="0" i="0" u="none" strike="noStrike">
                        <a:solidFill>
                          <a:srgbClr val="00206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2400" u="none" strike="noStrike" dirty="0">
                          <a:solidFill>
                            <a:srgbClr val="002060"/>
                          </a:solidFill>
                          <a:effectLst/>
                          <a:latin typeface="Arial" panose="020B0604020202020204" pitchFamily="34" charset="0"/>
                          <a:cs typeface="Arial" panose="020B0604020202020204" pitchFamily="34" charset="0"/>
                        </a:rPr>
                        <a:t>0%</a:t>
                      </a:r>
                      <a:endParaRPr lang="en-US" sz="2400" b="0" i="0" u="none" strike="noStrike" dirty="0">
                        <a:solidFill>
                          <a:srgbClr val="00206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2400" u="none" strike="noStrike" dirty="0">
                          <a:solidFill>
                            <a:srgbClr val="002060"/>
                          </a:solidFill>
                          <a:effectLst/>
                          <a:latin typeface="Arial" panose="020B0604020202020204" pitchFamily="34" charset="0"/>
                          <a:cs typeface="Arial" panose="020B0604020202020204" pitchFamily="34" charset="0"/>
                        </a:rPr>
                        <a:t>0%</a:t>
                      </a:r>
                      <a:endParaRPr lang="en-US" sz="2400" b="0" i="0" u="none" strike="noStrike" dirty="0">
                        <a:solidFill>
                          <a:srgbClr val="002060"/>
                        </a:solidFill>
                        <a:effectLst/>
                        <a:latin typeface="Arial" panose="020B0604020202020204" pitchFamily="34" charset="0"/>
                        <a:cs typeface="Arial" panose="020B0604020202020204" pitchFamily="34" charset="0"/>
                      </a:endParaRPr>
                    </a:p>
                  </a:txBody>
                  <a:tcPr marL="0" marR="0" marT="0" marB="0" anchor="b"/>
                </a:tc>
              </a:tr>
              <a:tr h="567771">
                <a:tc>
                  <a:txBody>
                    <a:bodyPr/>
                    <a:lstStyle/>
                    <a:p>
                      <a:pPr algn="ctr" fontAlgn="b"/>
                      <a:r>
                        <a:rPr lang="en-US" sz="2400" u="none" strike="noStrike" dirty="0">
                          <a:solidFill>
                            <a:srgbClr val="002060"/>
                          </a:solidFill>
                          <a:effectLst/>
                          <a:latin typeface="Arial" panose="020B0604020202020204" pitchFamily="34" charset="0"/>
                          <a:cs typeface="Arial" panose="020B0604020202020204" pitchFamily="34" charset="0"/>
                        </a:rPr>
                        <a:t>Total</a:t>
                      </a:r>
                      <a:endParaRPr lang="en-US" sz="2400" b="1" i="0" u="none" strike="noStrike" dirty="0">
                        <a:solidFill>
                          <a:srgbClr val="002060"/>
                        </a:solidFill>
                        <a:effectLst/>
                        <a:latin typeface="Arial" panose="020B0604020202020204" pitchFamily="34" charset="0"/>
                        <a:cs typeface="Arial" panose="020B0604020202020204" pitchFamily="34" charset="0"/>
                      </a:endParaRPr>
                    </a:p>
                  </a:txBody>
                  <a:tcPr marL="0" marR="0" marT="0" marB="0" anchor="ctr">
                    <a:solidFill>
                      <a:schemeClr val="accent1">
                        <a:lumMod val="60000"/>
                        <a:lumOff val="40000"/>
                      </a:schemeClr>
                    </a:solidFill>
                  </a:tcPr>
                </a:tc>
                <a:tc>
                  <a:txBody>
                    <a:bodyPr/>
                    <a:lstStyle/>
                    <a:p>
                      <a:pPr algn="ctr" fontAlgn="b"/>
                      <a:r>
                        <a:rPr lang="en-US" sz="2400" b="0" i="0" u="none" strike="noStrike" smtClean="0">
                          <a:solidFill>
                            <a:srgbClr val="002060"/>
                          </a:solidFill>
                          <a:effectLst/>
                          <a:latin typeface="Arial" panose="020B0604020202020204" pitchFamily="34" charset="0"/>
                          <a:cs typeface="Arial" panose="020B0604020202020204" pitchFamily="34" charset="0"/>
                        </a:rPr>
                        <a:t>15</a:t>
                      </a:r>
                      <a:endParaRPr lang="en-US" sz="2400" b="0" i="0" u="none" strike="noStrike" dirty="0">
                        <a:solidFill>
                          <a:srgbClr val="002060"/>
                        </a:solidFill>
                        <a:effectLst/>
                        <a:latin typeface="Arial" panose="020B0604020202020204" pitchFamily="34" charset="0"/>
                        <a:cs typeface="Arial" panose="020B0604020202020204" pitchFamily="34" charset="0"/>
                      </a:endParaRPr>
                    </a:p>
                  </a:txBody>
                  <a:tcPr marL="0" marR="0" marT="0" marB="0" anchor="b">
                    <a:solidFill>
                      <a:schemeClr val="accent1">
                        <a:lumMod val="60000"/>
                        <a:lumOff val="40000"/>
                      </a:schemeClr>
                    </a:solidFill>
                  </a:tcPr>
                </a:tc>
                <a:tc>
                  <a:txBody>
                    <a:bodyPr/>
                    <a:lstStyle/>
                    <a:p>
                      <a:pPr algn="ctr" fontAlgn="b"/>
                      <a:r>
                        <a:rPr lang="en-US" sz="2400" u="none" strike="noStrike" dirty="0">
                          <a:solidFill>
                            <a:srgbClr val="002060"/>
                          </a:solidFill>
                          <a:effectLst/>
                          <a:latin typeface="Arial" panose="020B0604020202020204" pitchFamily="34" charset="0"/>
                          <a:cs typeface="Arial" panose="020B0604020202020204" pitchFamily="34" charset="0"/>
                        </a:rPr>
                        <a:t>100%</a:t>
                      </a:r>
                      <a:endParaRPr lang="en-US" sz="2400" b="0" i="0" u="none" strike="noStrike" dirty="0">
                        <a:solidFill>
                          <a:srgbClr val="002060"/>
                        </a:solidFill>
                        <a:effectLst/>
                        <a:latin typeface="Arial" panose="020B0604020202020204" pitchFamily="34" charset="0"/>
                        <a:cs typeface="Arial" panose="020B0604020202020204" pitchFamily="34" charset="0"/>
                      </a:endParaRPr>
                    </a:p>
                  </a:txBody>
                  <a:tcPr marL="0" marR="0" marT="0" marB="0" anchor="b">
                    <a:solidFill>
                      <a:schemeClr val="accent1">
                        <a:lumMod val="60000"/>
                        <a:lumOff val="40000"/>
                      </a:schemeClr>
                    </a:solidFill>
                  </a:tcPr>
                </a:tc>
                <a:tc>
                  <a:txBody>
                    <a:bodyPr/>
                    <a:lstStyle/>
                    <a:p>
                      <a:pPr algn="ctr" fontAlgn="b"/>
                      <a:r>
                        <a:rPr lang="en-US" sz="2400" u="none" strike="noStrike" dirty="0">
                          <a:solidFill>
                            <a:srgbClr val="002060"/>
                          </a:solidFill>
                          <a:effectLst/>
                          <a:latin typeface="Arial" panose="020B0604020202020204" pitchFamily="34" charset="0"/>
                          <a:cs typeface="Arial" panose="020B0604020202020204" pitchFamily="34" charset="0"/>
                        </a:rPr>
                        <a:t>0%</a:t>
                      </a:r>
                      <a:endParaRPr lang="en-US" sz="2400" b="0" i="0" u="none" strike="noStrike" dirty="0">
                        <a:solidFill>
                          <a:srgbClr val="002060"/>
                        </a:solidFill>
                        <a:effectLst/>
                        <a:latin typeface="Arial" panose="020B0604020202020204" pitchFamily="34" charset="0"/>
                        <a:cs typeface="Arial" panose="020B0604020202020204" pitchFamily="34" charset="0"/>
                      </a:endParaRPr>
                    </a:p>
                  </a:txBody>
                  <a:tcPr marL="0" marR="0" marT="0" marB="0" anchor="b">
                    <a:solidFill>
                      <a:schemeClr val="accent1">
                        <a:lumMod val="60000"/>
                        <a:lumOff val="40000"/>
                      </a:schemeClr>
                    </a:solidFill>
                  </a:tcPr>
                </a:tc>
                <a:tc>
                  <a:txBody>
                    <a:bodyPr/>
                    <a:lstStyle/>
                    <a:p>
                      <a:pPr algn="ctr" fontAlgn="b"/>
                      <a:r>
                        <a:rPr lang="en-US" sz="2400" u="none" strike="noStrike" dirty="0">
                          <a:solidFill>
                            <a:srgbClr val="002060"/>
                          </a:solidFill>
                          <a:effectLst/>
                          <a:latin typeface="Arial" panose="020B0604020202020204" pitchFamily="34" charset="0"/>
                          <a:cs typeface="Arial" panose="020B0604020202020204" pitchFamily="34" charset="0"/>
                        </a:rPr>
                        <a:t>0%</a:t>
                      </a:r>
                      <a:endParaRPr lang="en-US" sz="2400" b="0" i="0" u="none" strike="noStrike" dirty="0">
                        <a:solidFill>
                          <a:srgbClr val="002060"/>
                        </a:solidFill>
                        <a:effectLst/>
                        <a:latin typeface="Arial" panose="020B0604020202020204" pitchFamily="34" charset="0"/>
                        <a:cs typeface="Arial" panose="020B0604020202020204" pitchFamily="34" charset="0"/>
                      </a:endParaRPr>
                    </a:p>
                  </a:txBody>
                  <a:tcPr marL="0" marR="0" marT="0" marB="0" anchor="b">
                    <a:solidFill>
                      <a:schemeClr val="accent1">
                        <a:lumMod val="60000"/>
                        <a:lumOff val="40000"/>
                      </a:schemeClr>
                    </a:solidFill>
                  </a:tcPr>
                </a:tc>
              </a:tr>
            </a:tbl>
          </a:graphicData>
        </a:graphic>
      </p:graphicFrame>
    </p:spTree>
    <p:extLst>
      <p:ext uri="{BB962C8B-B14F-4D97-AF65-F5344CB8AC3E}">
        <p14:creationId xmlns:p14="http://schemas.microsoft.com/office/powerpoint/2010/main" val="972964167"/>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158836" y="2451796"/>
            <a:ext cx="9033164" cy="2861953"/>
          </a:xfrm>
          <a:prstGeom prst="rect">
            <a:avLst/>
          </a:prstGeom>
          <a:solidFill>
            <a:schemeClr val="tx2">
              <a:lumMod val="50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 name="TextBox 3"/>
          <p:cNvSpPr txBox="1"/>
          <p:nvPr/>
        </p:nvSpPr>
        <p:spPr>
          <a:xfrm>
            <a:off x="5671525" y="3097942"/>
            <a:ext cx="6083515" cy="1569660"/>
          </a:xfrm>
          <a:prstGeom prst="rect">
            <a:avLst/>
          </a:prstGeom>
          <a:noFill/>
          <a:effectLst>
            <a:outerShdw blurRad="50800" dist="38100" dir="8100000" algn="tr" rotWithShape="0">
              <a:prstClr val="black">
                <a:alpha val="40000"/>
              </a:prstClr>
            </a:outerShdw>
          </a:effectLst>
        </p:spPr>
        <p:txBody>
          <a:bodyPr wrap="square" rtlCol="0">
            <a:spAutoFit/>
          </a:bodyPr>
          <a:lstStyle/>
          <a:p>
            <a:pPr algn="r"/>
            <a:r>
              <a:rPr lang="ja-JP" altLang="en-US" sz="4800" spc="-300">
                <a:solidFill>
                  <a:schemeClr val="bg1"/>
                </a:solidFill>
                <a:latin typeface="Arial" panose="020B0604020202020204" pitchFamily="34" charset="0"/>
                <a:cs typeface="Arial" panose="020B0604020202020204" pitchFamily="34" charset="0"/>
              </a:rPr>
              <a:t>プロジェクト結果  </a:t>
            </a:r>
            <a:r>
              <a:rPr lang="en-US" sz="4800" spc="-300">
                <a:solidFill>
                  <a:schemeClr val="bg1"/>
                </a:solidFill>
                <a:latin typeface="Arial" panose="020B0604020202020204" pitchFamily="34" charset="0"/>
                <a:cs typeface="Arial" panose="020B0604020202020204" pitchFamily="34" charset="0"/>
              </a:rPr>
              <a:t>Project Result </a:t>
            </a:r>
            <a:endParaRPr lang="en-US" sz="4800" spc="-300" dirty="0">
              <a:solidFill>
                <a:schemeClr val="bg1"/>
              </a:solidFill>
              <a:latin typeface="Arial" panose="020B0604020202020204" pitchFamily="34" charset="0"/>
              <a:cs typeface="Arial" panose="020B0604020202020204" pitchFamily="34" charset="0"/>
            </a:endParaRPr>
          </a:p>
        </p:txBody>
      </p:sp>
      <p:grpSp>
        <p:nvGrpSpPr>
          <p:cNvPr id="23" name="Group 22"/>
          <p:cNvGrpSpPr/>
          <p:nvPr/>
        </p:nvGrpSpPr>
        <p:grpSpPr>
          <a:xfrm>
            <a:off x="0" y="6476870"/>
            <a:ext cx="12192000" cy="423333"/>
            <a:chOff x="0" y="6434667"/>
            <a:chExt cx="12192000" cy="423333"/>
          </a:xfrm>
          <a:solidFill>
            <a:srgbClr val="188ED6"/>
          </a:solidFill>
        </p:grpSpPr>
        <p:sp>
          <p:nvSpPr>
            <p:cNvPr id="24" name="Rectangle 23"/>
            <p:cNvSpPr/>
            <p:nvPr/>
          </p:nvSpPr>
          <p:spPr>
            <a:xfrm>
              <a:off x="0" y="6434667"/>
              <a:ext cx="12192000" cy="42333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10903861" y="6498991"/>
              <a:ext cx="851179" cy="262447"/>
            </a:xfrm>
            <a:prstGeom prst="rect">
              <a:avLst/>
            </a:prstGeom>
            <a:grpFill/>
            <a:extLst/>
          </p:spPr>
        </p:pic>
      </p:grpSp>
      <p:pic>
        <p:nvPicPr>
          <p:cNvPr id="4098" name="Picture 2" descr="http://www.markcreedonmemorialrace.org/wp-content/uploads/2014/03/ribbon-ic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8807" y="1660231"/>
            <a:ext cx="4445081" cy="4445081"/>
          </a:xfrm>
          <a:prstGeom prst="rect">
            <a:avLst/>
          </a:prstGeom>
          <a:noFill/>
          <a:effectLst>
            <a:outerShdw blurRad="50800" dist="38100" dir="8100000" algn="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8376076"/>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46000">
              <a:schemeClr val="bg1">
                <a:lumMod val="95000"/>
              </a:schemeClr>
            </a:gs>
            <a:gs pos="100000">
              <a:schemeClr val="bg1">
                <a:lumMod val="85000"/>
              </a:schemeClr>
            </a:gs>
          </a:gsLst>
          <a:path path="circle">
            <a:fillToRect l="50000" t="130000" r="50000" b="-30000"/>
          </a:path>
        </a:gradFill>
        <a:effectLst/>
      </p:bgPr>
    </p:bg>
    <p:spTree>
      <p:nvGrpSpPr>
        <p:cNvPr id="1" name=""/>
        <p:cNvGrpSpPr/>
        <p:nvPr/>
      </p:nvGrpSpPr>
      <p:grpSpPr>
        <a:xfrm>
          <a:off x="0" y="0"/>
          <a:ext cx="0" cy="0"/>
          <a:chOff x="0" y="0"/>
          <a:chExt cx="0" cy="0"/>
        </a:xfrm>
      </p:grpSpPr>
      <p:grpSp>
        <p:nvGrpSpPr>
          <p:cNvPr id="2" name="Group 1"/>
          <p:cNvGrpSpPr/>
          <p:nvPr/>
        </p:nvGrpSpPr>
        <p:grpSpPr>
          <a:xfrm>
            <a:off x="0" y="6476870"/>
            <a:ext cx="12192000" cy="423333"/>
            <a:chOff x="0" y="6434667"/>
            <a:chExt cx="12192000" cy="423333"/>
          </a:xfrm>
          <a:solidFill>
            <a:schemeClr val="accent4"/>
          </a:solidFill>
        </p:grpSpPr>
        <p:sp>
          <p:nvSpPr>
            <p:cNvPr id="3" name="Rectangle 2"/>
            <p:cNvSpPr/>
            <p:nvPr/>
          </p:nvSpPr>
          <p:spPr>
            <a:xfrm>
              <a:off x="0" y="6434667"/>
              <a:ext cx="12192000" cy="42333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10903861" y="6498991"/>
              <a:ext cx="851179" cy="262447"/>
            </a:xfrm>
            <a:prstGeom prst="rect">
              <a:avLst/>
            </a:prstGeom>
            <a:grpFill/>
            <a:extLst/>
          </p:spPr>
        </p:pic>
      </p:grpSp>
      <p:sp>
        <p:nvSpPr>
          <p:cNvPr id="6" name="Rectangle 5"/>
          <p:cNvSpPr/>
          <p:nvPr/>
        </p:nvSpPr>
        <p:spPr>
          <a:xfrm>
            <a:off x="0" y="199293"/>
            <a:ext cx="12192000" cy="914400"/>
          </a:xfrm>
          <a:prstGeom prst="rect">
            <a:avLst/>
          </a:prstGeom>
          <a:solidFill>
            <a:srgbClr val="188ED6"/>
          </a:solidFill>
          <a:ln>
            <a:noFill/>
          </a:ln>
          <a:effectLst>
            <a:outerShdw blurRad="63500" dist="38100" dir="5400000" sx="101000" sy="101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2" y="302550"/>
            <a:ext cx="12192002" cy="707886"/>
          </a:xfrm>
          <a:prstGeom prst="rect">
            <a:avLst/>
          </a:prstGeom>
          <a:noFill/>
        </p:spPr>
        <p:txBody>
          <a:bodyPr wrap="square" rtlCol="0">
            <a:spAutoFit/>
          </a:bodyPr>
          <a:lstStyle/>
          <a:p>
            <a:r>
              <a:rPr lang="en-US" altLang="ja-JP" sz="4000">
                <a:solidFill>
                  <a:schemeClr val="bg1"/>
                </a:solidFill>
              </a:rPr>
              <a:t>6. </a:t>
            </a:r>
            <a:r>
              <a:rPr lang="ja-JP" altLang="en-US" sz="4000">
                <a:solidFill>
                  <a:schemeClr val="bg1"/>
                </a:solidFill>
              </a:rPr>
              <a:t>プロジェクト結果  </a:t>
            </a:r>
            <a:r>
              <a:rPr lang="en-US" altLang="ja-JP" sz="4000">
                <a:solidFill>
                  <a:schemeClr val="bg1"/>
                </a:solidFill>
              </a:rPr>
              <a:t>Project Result </a:t>
            </a:r>
            <a:endParaRPr lang="en-US" sz="3600">
              <a:solidFill>
                <a:schemeClr val="bg1"/>
              </a:solidFill>
            </a:endParaRPr>
          </a:p>
        </p:txBody>
      </p:sp>
      <p:graphicFrame>
        <p:nvGraphicFramePr>
          <p:cNvPr id="11" name="Content Placeholder 3"/>
          <p:cNvGraphicFramePr>
            <a:graphicFrameLocks/>
          </p:cNvGraphicFramePr>
          <p:nvPr>
            <p:extLst>
              <p:ext uri="{D42A27DB-BD31-4B8C-83A1-F6EECF244321}">
                <p14:modId xmlns:p14="http://schemas.microsoft.com/office/powerpoint/2010/main" val="2761663757"/>
              </p:ext>
            </p:extLst>
          </p:nvPr>
        </p:nvGraphicFramePr>
        <p:xfrm>
          <a:off x="1251677" y="1334931"/>
          <a:ext cx="10178322" cy="4978284"/>
        </p:xfrm>
        <a:graphic>
          <a:graphicData uri="http://schemas.openxmlformats.org/drawingml/2006/table">
            <a:tbl>
              <a:tblPr firstRow="1" firstCol="1" bandRow="1">
                <a:effectLst>
                  <a:outerShdw blurRad="50800" dist="38100" dir="8100000" algn="tr" rotWithShape="0">
                    <a:prstClr val="black">
                      <a:alpha val="40000"/>
                    </a:prstClr>
                  </a:outerShdw>
                </a:effectLst>
                <a:tableStyleId>{5C22544A-7EE6-4342-B048-85BDC9FD1C3A}</a:tableStyleId>
              </a:tblPr>
              <a:tblGrid>
                <a:gridCol w="3392048"/>
                <a:gridCol w="3393137"/>
                <a:gridCol w="3393137"/>
              </a:tblGrid>
              <a:tr h="1568098">
                <a:tc>
                  <a:txBody>
                    <a:bodyPr/>
                    <a:lstStyle/>
                    <a:p>
                      <a:pPr marL="0" marR="0">
                        <a:lnSpc>
                          <a:spcPct val="107000"/>
                        </a:lnSpc>
                        <a:spcBef>
                          <a:spcPts val="0"/>
                        </a:spcBef>
                        <a:spcAft>
                          <a:spcPts val="0"/>
                        </a:spcAft>
                      </a:pPr>
                      <a:r>
                        <a:rPr lang="en-US" sz="1800" dirty="0">
                          <a:effectLst/>
                          <a:latin typeface="Arial" panose="020B0604020202020204" pitchFamily="34" charset="0"/>
                          <a:cs typeface="Arial" panose="020B0604020202020204" pitchFamily="34" charset="0"/>
                        </a:rPr>
                        <a:t>Main objective</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108688" marR="108688" marT="0" marB="0">
                    <a:solidFill>
                      <a:schemeClr val="accent4">
                        <a:lumMod val="60000"/>
                        <a:lumOff val="40000"/>
                      </a:schemeClr>
                    </a:solidFill>
                  </a:tcPr>
                </a:tc>
                <a:tc gridSpan="2">
                  <a:txBody>
                    <a:bodyPr/>
                    <a:lstStyle/>
                    <a:p>
                      <a:pPr marL="0" marR="0">
                        <a:lnSpc>
                          <a:spcPct val="107000"/>
                        </a:lnSpc>
                        <a:spcBef>
                          <a:spcPts val="0"/>
                        </a:spcBef>
                        <a:spcAft>
                          <a:spcPts val="0"/>
                        </a:spcAft>
                      </a:pPr>
                      <a:r>
                        <a:rPr lang="en-US" sz="1800" smtClean="0">
                          <a:effectLst/>
                          <a:latin typeface="Arial" panose="020B0604020202020204" pitchFamily="34" charset="0"/>
                          <a:ea typeface="Calibri" panose="020F0502020204030204" pitchFamily="34" charset="0"/>
                          <a:cs typeface="Arial" panose="020B0604020202020204" pitchFamily="34" charset="0"/>
                        </a:rPr>
                        <a:t>This</a:t>
                      </a:r>
                      <a:r>
                        <a:rPr lang="en-US" sz="1800" baseline="0" smtClean="0">
                          <a:effectLst/>
                          <a:latin typeface="Arial" panose="020B0604020202020204" pitchFamily="34" charset="0"/>
                          <a:ea typeface="Calibri" panose="020F0502020204030204" pitchFamily="34" charset="0"/>
                          <a:cs typeface="Arial" panose="020B0604020202020204" pitchFamily="34" charset="0"/>
                        </a:rPr>
                        <a:t> website provides Vietnamese studying for Japanese people.</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108688" marR="108688" marT="0" marB="0">
                    <a:solidFill>
                      <a:schemeClr val="accent4">
                        <a:lumMod val="60000"/>
                        <a:lumOff val="40000"/>
                      </a:schemeClr>
                    </a:solidFill>
                  </a:tcPr>
                </a:tc>
                <a:tc hMerge="1">
                  <a:txBody>
                    <a:bodyPr/>
                    <a:lstStyle/>
                    <a:p>
                      <a:endParaRPr lang="en-US"/>
                    </a:p>
                  </a:txBody>
                  <a:tcPr/>
                </a:tc>
              </a:tr>
              <a:tr h="313688">
                <a:tc>
                  <a:txBody>
                    <a:bodyPr/>
                    <a:lstStyle/>
                    <a:p>
                      <a:pPr marL="0" marR="0">
                        <a:lnSpc>
                          <a:spcPct val="107000"/>
                        </a:lnSpc>
                        <a:spcBef>
                          <a:spcPts val="0"/>
                        </a:spcBef>
                        <a:spcAft>
                          <a:spcPts val="0"/>
                        </a:spcAft>
                      </a:pPr>
                      <a:r>
                        <a:rPr lang="en-US" sz="1800">
                          <a:effectLst/>
                          <a:latin typeface="Arial" panose="020B0604020202020204" pitchFamily="34" charset="0"/>
                          <a:cs typeface="Arial" panose="020B0604020202020204" pitchFamily="34" charset="0"/>
                        </a:rPr>
                        <a:t>Source repository</a:t>
                      </a:r>
                      <a:endParaRPr lang="en-US" sz="1800">
                        <a:effectLst/>
                        <a:latin typeface="Arial" panose="020B0604020202020204" pitchFamily="34" charset="0"/>
                        <a:ea typeface="Calibri" panose="020F0502020204030204" pitchFamily="34" charset="0"/>
                        <a:cs typeface="Arial" panose="020B0604020202020204" pitchFamily="34" charset="0"/>
                      </a:endParaRPr>
                    </a:p>
                  </a:txBody>
                  <a:tcPr marL="108688" marR="108688" marT="0" marB="0">
                    <a:solidFill>
                      <a:schemeClr val="accent4">
                        <a:lumMod val="60000"/>
                        <a:lumOff val="40000"/>
                      </a:schemeClr>
                    </a:solidFill>
                  </a:tcPr>
                </a:tc>
                <a:tc gridSpan="2">
                  <a:txBody>
                    <a:bodyPr/>
                    <a:lstStyle/>
                    <a:p>
                      <a:pPr marL="0" marR="0">
                        <a:lnSpc>
                          <a:spcPct val="107000"/>
                        </a:lnSpc>
                        <a:spcBef>
                          <a:spcPts val="0"/>
                        </a:spcBef>
                        <a:spcAft>
                          <a:spcPts val="0"/>
                        </a:spcAft>
                      </a:pPr>
                      <a:r>
                        <a:rPr lang="en-US" sz="1800" u="sng" smtClean="0">
                          <a:effectLst/>
                          <a:latin typeface="Arial" panose="020B0604020202020204" pitchFamily="34" charset="0"/>
                          <a:cs typeface="Arial" panose="020B0604020202020204" pitchFamily="34" charset="0"/>
                          <a:hlinkClick r:id="rId3"/>
                        </a:rPr>
                        <a:t>https://github.com/sangnvus/201605JS01</a:t>
                      </a:r>
                      <a:endParaRPr lang="en-US" sz="1800">
                        <a:effectLst/>
                        <a:latin typeface="Arial" panose="020B0604020202020204" pitchFamily="34" charset="0"/>
                        <a:ea typeface="Calibri" panose="020F0502020204030204" pitchFamily="34" charset="0"/>
                        <a:cs typeface="Arial" panose="020B0604020202020204" pitchFamily="34" charset="0"/>
                      </a:endParaRPr>
                    </a:p>
                  </a:txBody>
                  <a:tcPr marL="108688" marR="108688" marT="0" marB="0">
                    <a:solidFill>
                      <a:schemeClr val="accent5">
                        <a:lumMod val="20000"/>
                        <a:lumOff val="80000"/>
                      </a:schemeClr>
                    </a:solidFill>
                  </a:tcPr>
                </a:tc>
                <a:tc hMerge="1">
                  <a:txBody>
                    <a:bodyPr/>
                    <a:lstStyle/>
                    <a:p>
                      <a:endParaRPr lang="en-US"/>
                    </a:p>
                  </a:txBody>
                  <a:tcPr/>
                </a:tc>
              </a:tr>
              <a:tr h="313688">
                <a:tc>
                  <a:txBody>
                    <a:bodyPr/>
                    <a:lstStyle/>
                    <a:p>
                      <a:pPr marL="0" marR="0">
                        <a:lnSpc>
                          <a:spcPct val="107000"/>
                        </a:lnSpc>
                        <a:spcBef>
                          <a:spcPts val="0"/>
                        </a:spcBef>
                        <a:spcAft>
                          <a:spcPts val="0"/>
                        </a:spcAft>
                      </a:pPr>
                      <a:r>
                        <a:rPr lang="en-US" sz="1800">
                          <a:effectLst/>
                          <a:latin typeface="Arial" panose="020B0604020202020204" pitchFamily="34" charset="0"/>
                          <a:cs typeface="Arial" panose="020B0604020202020204" pitchFamily="34" charset="0"/>
                        </a:rPr>
                        <a:t> </a:t>
                      </a:r>
                      <a:endParaRPr lang="en-US" sz="1800">
                        <a:effectLst/>
                        <a:latin typeface="Arial" panose="020B0604020202020204" pitchFamily="34" charset="0"/>
                        <a:ea typeface="Calibri" panose="020F0502020204030204" pitchFamily="34" charset="0"/>
                        <a:cs typeface="Arial" panose="020B0604020202020204" pitchFamily="34" charset="0"/>
                      </a:endParaRPr>
                    </a:p>
                  </a:txBody>
                  <a:tcPr marL="108688" marR="108688" marT="0" marB="0">
                    <a:solidFill>
                      <a:schemeClr val="accent4">
                        <a:lumMod val="60000"/>
                        <a:lumOff val="40000"/>
                      </a:schemeClr>
                    </a:solidFill>
                  </a:tcPr>
                </a:tc>
                <a:tc>
                  <a:txBody>
                    <a:bodyPr/>
                    <a:lstStyle/>
                    <a:p>
                      <a:pPr marL="0" marR="0" algn="ctr">
                        <a:lnSpc>
                          <a:spcPct val="107000"/>
                        </a:lnSpc>
                        <a:spcBef>
                          <a:spcPts val="0"/>
                        </a:spcBef>
                        <a:spcAft>
                          <a:spcPts val="0"/>
                        </a:spcAft>
                      </a:pPr>
                      <a:r>
                        <a:rPr lang="en-US" sz="1800">
                          <a:effectLst/>
                          <a:latin typeface="Arial" panose="020B0604020202020204" pitchFamily="34" charset="0"/>
                          <a:cs typeface="Arial" panose="020B0604020202020204" pitchFamily="34" charset="0"/>
                        </a:rPr>
                        <a:t>Plan</a:t>
                      </a:r>
                      <a:endParaRPr lang="en-US" sz="1800">
                        <a:effectLst/>
                        <a:latin typeface="Arial" panose="020B0604020202020204" pitchFamily="34" charset="0"/>
                        <a:ea typeface="Calibri" panose="020F0502020204030204" pitchFamily="34" charset="0"/>
                        <a:cs typeface="Arial" panose="020B0604020202020204" pitchFamily="34" charset="0"/>
                      </a:endParaRPr>
                    </a:p>
                  </a:txBody>
                  <a:tcPr marL="108688" marR="108688" marT="0" marB="0">
                    <a:solidFill>
                      <a:schemeClr val="accent5">
                        <a:lumMod val="20000"/>
                        <a:lumOff val="80000"/>
                      </a:schemeClr>
                    </a:solidFill>
                  </a:tcPr>
                </a:tc>
                <a:tc>
                  <a:txBody>
                    <a:bodyPr/>
                    <a:lstStyle/>
                    <a:p>
                      <a:pPr marL="0" marR="0" algn="ctr">
                        <a:lnSpc>
                          <a:spcPct val="107000"/>
                        </a:lnSpc>
                        <a:spcBef>
                          <a:spcPts val="0"/>
                        </a:spcBef>
                        <a:spcAft>
                          <a:spcPts val="0"/>
                        </a:spcAft>
                      </a:pPr>
                      <a:r>
                        <a:rPr lang="en-US" sz="1800">
                          <a:effectLst/>
                          <a:latin typeface="Arial" panose="020B0604020202020204" pitchFamily="34" charset="0"/>
                          <a:cs typeface="Arial" panose="020B0604020202020204" pitchFamily="34" charset="0"/>
                        </a:rPr>
                        <a:t>Actual</a:t>
                      </a:r>
                      <a:endParaRPr lang="en-US" sz="1800">
                        <a:effectLst/>
                        <a:latin typeface="Arial" panose="020B0604020202020204" pitchFamily="34" charset="0"/>
                        <a:ea typeface="Calibri" panose="020F0502020204030204" pitchFamily="34" charset="0"/>
                        <a:cs typeface="Arial" panose="020B0604020202020204" pitchFamily="34" charset="0"/>
                      </a:endParaRPr>
                    </a:p>
                  </a:txBody>
                  <a:tcPr marL="108688" marR="108688" marT="0" marB="0">
                    <a:solidFill>
                      <a:schemeClr val="accent5">
                        <a:lumMod val="20000"/>
                        <a:lumOff val="80000"/>
                      </a:schemeClr>
                    </a:solidFill>
                  </a:tcPr>
                </a:tc>
              </a:tr>
              <a:tr h="313688">
                <a:tc>
                  <a:txBody>
                    <a:bodyPr/>
                    <a:lstStyle/>
                    <a:p>
                      <a:pPr marL="0" marR="0">
                        <a:lnSpc>
                          <a:spcPct val="107000"/>
                        </a:lnSpc>
                        <a:spcBef>
                          <a:spcPts val="0"/>
                        </a:spcBef>
                        <a:spcAft>
                          <a:spcPts val="0"/>
                        </a:spcAft>
                      </a:pPr>
                      <a:r>
                        <a:rPr lang="en-US" sz="1800">
                          <a:effectLst/>
                          <a:latin typeface="Arial" panose="020B0604020202020204" pitchFamily="34" charset="0"/>
                          <a:cs typeface="Arial" panose="020B0604020202020204" pitchFamily="34" charset="0"/>
                        </a:rPr>
                        <a:t>Start date</a:t>
                      </a:r>
                      <a:endParaRPr lang="en-US" sz="1800">
                        <a:effectLst/>
                        <a:latin typeface="Arial" panose="020B0604020202020204" pitchFamily="34" charset="0"/>
                        <a:ea typeface="Calibri" panose="020F0502020204030204" pitchFamily="34" charset="0"/>
                        <a:cs typeface="Arial" panose="020B0604020202020204" pitchFamily="34" charset="0"/>
                      </a:endParaRPr>
                    </a:p>
                  </a:txBody>
                  <a:tcPr marL="108688" marR="108688" marT="0" marB="0">
                    <a:solidFill>
                      <a:schemeClr val="accent4">
                        <a:lumMod val="60000"/>
                        <a:lumOff val="40000"/>
                      </a:schemeClr>
                    </a:solidFill>
                  </a:tcPr>
                </a:tc>
                <a:tc>
                  <a:txBody>
                    <a:bodyPr/>
                    <a:lstStyle/>
                    <a:p>
                      <a:pPr marL="0" marR="0" algn="r">
                        <a:lnSpc>
                          <a:spcPct val="107000"/>
                        </a:lnSpc>
                        <a:spcBef>
                          <a:spcPts val="0"/>
                        </a:spcBef>
                        <a:spcAft>
                          <a:spcPts val="0"/>
                        </a:spcAft>
                      </a:pPr>
                      <a:r>
                        <a:rPr lang="en-US" sz="1800" smtClean="0">
                          <a:effectLst/>
                          <a:latin typeface="Arial" panose="020B0604020202020204" pitchFamily="34" charset="0"/>
                          <a:ea typeface="Calibri" panose="020F0502020204030204" pitchFamily="34" charset="0"/>
                          <a:cs typeface="Arial" panose="020B0604020202020204" pitchFamily="34" charset="0"/>
                        </a:rPr>
                        <a:t>09/05/2016</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108688" marR="108688" marT="0" marB="0">
                    <a:solidFill>
                      <a:schemeClr val="accent5">
                        <a:lumMod val="20000"/>
                        <a:lumOff val="80000"/>
                      </a:schemeClr>
                    </a:solidFill>
                  </a:tcPr>
                </a:tc>
                <a:tc>
                  <a:txBody>
                    <a:bodyPr/>
                    <a:lstStyle/>
                    <a:p>
                      <a:pPr marL="0" marR="0" algn="r">
                        <a:lnSpc>
                          <a:spcPct val="107000"/>
                        </a:lnSpc>
                        <a:spcBef>
                          <a:spcPts val="0"/>
                        </a:spcBef>
                        <a:spcAft>
                          <a:spcPts val="0"/>
                        </a:spcAft>
                      </a:pPr>
                      <a:r>
                        <a:rPr lang="en-US" sz="1800" smtClean="0">
                          <a:effectLst/>
                          <a:latin typeface="Arial" panose="020B0604020202020204" pitchFamily="34" charset="0"/>
                          <a:ea typeface="Calibri" panose="020F0502020204030204" pitchFamily="34" charset="0"/>
                          <a:cs typeface="Arial" panose="020B0604020202020204" pitchFamily="34" charset="0"/>
                        </a:rPr>
                        <a:t>09/05/2016</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108688" marR="108688" marT="0" marB="0">
                    <a:solidFill>
                      <a:schemeClr val="accent5">
                        <a:lumMod val="20000"/>
                        <a:lumOff val="80000"/>
                      </a:schemeClr>
                    </a:solidFill>
                  </a:tcPr>
                </a:tc>
              </a:tr>
              <a:tr h="313688">
                <a:tc>
                  <a:txBody>
                    <a:bodyPr/>
                    <a:lstStyle/>
                    <a:p>
                      <a:pPr marL="0" marR="0">
                        <a:lnSpc>
                          <a:spcPct val="107000"/>
                        </a:lnSpc>
                        <a:spcBef>
                          <a:spcPts val="0"/>
                        </a:spcBef>
                        <a:spcAft>
                          <a:spcPts val="0"/>
                        </a:spcAft>
                      </a:pPr>
                      <a:r>
                        <a:rPr lang="en-US" sz="1800">
                          <a:effectLst/>
                          <a:latin typeface="Arial" panose="020B0604020202020204" pitchFamily="34" charset="0"/>
                          <a:cs typeface="Arial" panose="020B0604020202020204" pitchFamily="34" charset="0"/>
                        </a:rPr>
                        <a:t>End date</a:t>
                      </a:r>
                      <a:endParaRPr lang="en-US" sz="1800">
                        <a:effectLst/>
                        <a:latin typeface="Arial" panose="020B0604020202020204" pitchFamily="34" charset="0"/>
                        <a:ea typeface="Calibri" panose="020F0502020204030204" pitchFamily="34" charset="0"/>
                        <a:cs typeface="Arial" panose="020B0604020202020204" pitchFamily="34" charset="0"/>
                      </a:endParaRPr>
                    </a:p>
                  </a:txBody>
                  <a:tcPr marL="108688" marR="108688" marT="0" marB="0">
                    <a:solidFill>
                      <a:schemeClr val="accent4">
                        <a:lumMod val="60000"/>
                        <a:lumOff val="40000"/>
                      </a:schemeClr>
                    </a:solidFill>
                  </a:tcPr>
                </a:tc>
                <a:tc>
                  <a:txBody>
                    <a:bodyPr/>
                    <a:lstStyle/>
                    <a:p>
                      <a:pPr marL="0" marR="0" algn="r">
                        <a:lnSpc>
                          <a:spcPct val="107000"/>
                        </a:lnSpc>
                        <a:spcBef>
                          <a:spcPts val="0"/>
                        </a:spcBef>
                        <a:spcAft>
                          <a:spcPts val="0"/>
                        </a:spcAft>
                      </a:pPr>
                      <a:r>
                        <a:rPr lang="en-US" sz="1800" smtClean="0">
                          <a:effectLst/>
                          <a:latin typeface="Arial" panose="020B0604020202020204" pitchFamily="34" charset="0"/>
                          <a:ea typeface="Calibri" panose="020F0502020204030204" pitchFamily="34" charset="0"/>
                          <a:cs typeface="Arial" panose="020B0604020202020204" pitchFamily="34" charset="0"/>
                        </a:rPr>
                        <a:t>24/08/2016</a:t>
                      </a:r>
                      <a:endParaRPr lang="en-US" sz="1800">
                        <a:effectLst/>
                        <a:latin typeface="Arial" panose="020B0604020202020204" pitchFamily="34" charset="0"/>
                        <a:ea typeface="Calibri" panose="020F0502020204030204" pitchFamily="34" charset="0"/>
                        <a:cs typeface="Arial" panose="020B0604020202020204" pitchFamily="34" charset="0"/>
                      </a:endParaRPr>
                    </a:p>
                  </a:txBody>
                  <a:tcPr marL="108688" marR="108688" marT="0" marB="0">
                    <a:solidFill>
                      <a:schemeClr val="accent5">
                        <a:lumMod val="20000"/>
                        <a:lumOff val="80000"/>
                      </a:schemeClr>
                    </a:solidFill>
                  </a:tcPr>
                </a:tc>
                <a:tc>
                  <a:txBody>
                    <a:bodyPr/>
                    <a:lstStyle/>
                    <a:p>
                      <a:pPr marL="0" marR="0" algn="r">
                        <a:lnSpc>
                          <a:spcPct val="107000"/>
                        </a:lnSpc>
                        <a:spcBef>
                          <a:spcPts val="0"/>
                        </a:spcBef>
                        <a:spcAft>
                          <a:spcPts val="0"/>
                        </a:spcAft>
                      </a:pPr>
                      <a:r>
                        <a:rPr lang="en-US" sz="1800" smtClean="0">
                          <a:effectLst/>
                          <a:latin typeface="Arial" panose="020B0604020202020204" pitchFamily="34" charset="0"/>
                          <a:ea typeface="Calibri" panose="020F0502020204030204" pitchFamily="34" charset="0"/>
                          <a:cs typeface="Arial" panose="020B0604020202020204" pitchFamily="34" charset="0"/>
                        </a:rPr>
                        <a:t>01/09/2016</a:t>
                      </a:r>
                      <a:endParaRPr lang="en-US" sz="1800">
                        <a:effectLst/>
                        <a:latin typeface="Arial" panose="020B0604020202020204" pitchFamily="34" charset="0"/>
                        <a:ea typeface="Calibri" panose="020F0502020204030204" pitchFamily="34" charset="0"/>
                        <a:cs typeface="Arial" panose="020B0604020202020204" pitchFamily="34" charset="0"/>
                      </a:endParaRPr>
                    </a:p>
                  </a:txBody>
                  <a:tcPr marL="108688" marR="108688" marT="0" marB="0">
                    <a:solidFill>
                      <a:schemeClr val="accent5">
                        <a:lumMod val="20000"/>
                        <a:lumOff val="80000"/>
                      </a:schemeClr>
                    </a:solidFill>
                  </a:tcPr>
                </a:tc>
              </a:tr>
              <a:tr h="313688">
                <a:tc>
                  <a:txBody>
                    <a:bodyPr/>
                    <a:lstStyle/>
                    <a:p>
                      <a:pPr marL="0" marR="0">
                        <a:lnSpc>
                          <a:spcPct val="107000"/>
                        </a:lnSpc>
                        <a:spcBef>
                          <a:spcPts val="0"/>
                        </a:spcBef>
                        <a:spcAft>
                          <a:spcPts val="0"/>
                        </a:spcAft>
                      </a:pPr>
                      <a:r>
                        <a:rPr lang="en-US" sz="1800">
                          <a:effectLst/>
                          <a:latin typeface="Arial" panose="020B0604020202020204" pitchFamily="34" charset="0"/>
                          <a:cs typeface="Arial" panose="020B0604020202020204" pitchFamily="34" charset="0"/>
                        </a:rPr>
                        <a:t>Release versions</a:t>
                      </a:r>
                      <a:endParaRPr lang="en-US" sz="1800">
                        <a:effectLst/>
                        <a:latin typeface="Arial" panose="020B0604020202020204" pitchFamily="34" charset="0"/>
                        <a:ea typeface="Calibri" panose="020F0502020204030204" pitchFamily="34" charset="0"/>
                        <a:cs typeface="Arial" panose="020B0604020202020204" pitchFamily="34" charset="0"/>
                      </a:endParaRPr>
                    </a:p>
                  </a:txBody>
                  <a:tcPr marL="108688" marR="108688" marT="0" marB="0">
                    <a:solidFill>
                      <a:schemeClr val="accent4">
                        <a:lumMod val="60000"/>
                        <a:lumOff val="40000"/>
                      </a:schemeClr>
                    </a:solidFill>
                  </a:tcPr>
                </a:tc>
                <a:tc>
                  <a:txBody>
                    <a:bodyPr/>
                    <a:lstStyle/>
                    <a:p>
                      <a:pPr marL="0" marR="0" algn="r">
                        <a:lnSpc>
                          <a:spcPct val="107000"/>
                        </a:lnSpc>
                        <a:spcBef>
                          <a:spcPts val="0"/>
                        </a:spcBef>
                        <a:spcAft>
                          <a:spcPts val="0"/>
                        </a:spcAft>
                      </a:pPr>
                      <a:r>
                        <a:rPr lang="en-US" sz="1800" smtClean="0">
                          <a:effectLst/>
                          <a:latin typeface="Arial" panose="020B0604020202020204" pitchFamily="34" charset="0"/>
                          <a:ea typeface="Calibri" panose="020F0502020204030204" pitchFamily="34" charset="0"/>
                          <a:cs typeface="Arial" panose="020B0604020202020204" pitchFamily="34" charset="0"/>
                        </a:rPr>
                        <a:t>1.0</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108688" marR="108688" marT="0" marB="0">
                    <a:solidFill>
                      <a:schemeClr val="accent5">
                        <a:lumMod val="20000"/>
                        <a:lumOff val="80000"/>
                      </a:schemeClr>
                    </a:solidFill>
                  </a:tcPr>
                </a:tc>
                <a:tc>
                  <a:txBody>
                    <a:bodyPr/>
                    <a:lstStyle/>
                    <a:p>
                      <a:pPr marL="0" marR="0" algn="r">
                        <a:lnSpc>
                          <a:spcPct val="107000"/>
                        </a:lnSpc>
                        <a:spcBef>
                          <a:spcPts val="0"/>
                        </a:spcBef>
                        <a:spcAft>
                          <a:spcPts val="0"/>
                        </a:spcAft>
                      </a:pPr>
                      <a:r>
                        <a:rPr lang="en-US" sz="1800" smtClean="0">
                          <a:effectLst/>
                          <a:latin typeface="Arial" panose="020B0604020202020204" pitchFamily="34" charset="0"/>
                          <a:ea typeface="Calibri" panose="020F0502020204030204" pitchFamily="34" charset="0"/>
                          <a:cs typeface="Arial" panose="020B0604020202020204" pitchFamily="34" charset="0"/>
                        </a:rPr>
                        <a:t>1.0</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108688" marR="108688" marT="0" marB="0">
                    <a:solidFill>
                      <a:schemeClr val="accent5">
                        <a:lumMod val="20000"/>
                        <a:lumOff val="80000"/>
                      </a:schemeClr>
                    </a:solidFill>
                  </a:tcPr>
                </a:tc>
              </a:tr>
              <a:tr h="313688">
                <a:tc>
                  <a:txBody>
                    <a:bodyPr/>
                    <a:lstStyle/>
                    <a:p>
                      <a:pPr marL="0" marR="0">
                        <a:lnSpc>
                          <a:spcPct val="107000"/>
                        </a:lnSpc>
                        <a:spcBef>
                          <a:spcPts val="0"/>
                        </a:spcBef>
                        <a:spcAft>
                          <a:spcPts val="0"/>
                        </a:spcAft>
                      </a:pPr>
                      <a:r>
                        <a:rPr lang="en-US" sz="1800">
                          <a:effectLst/>
                          <a:latin typeface="Arial" panose="020B0604020202020204" pitchFamily="34" charset="0"/>
                          <a:cs typeface="Arial" panose="020B0604020202020204" pitchFamily="34" charset="0"/>
                        </a:rPr>
                        <a:t>Duration</a:t>
                      </a:r>
                      <a:endParaRPr lang="en-US" sz="1800">
                        <a:effectLst/>
                        <a:latin typeface="Arial" panose="020B0604020202020204" pitchFamily="34" charset="0"/>
                        <a:ea typeface="Calibri" panose="020F0502020204030204" pitchFamily="34" charset="0"/>
                        <a:cs typeface="Arial" panose="020B0604020202020204" pitchFamily="34" charset="0"/>
                      </a:endParaRPr>
                    </a:p>
                  </a:txBody>
                  <a:tcPr marL="108688" marR="108688" marT="0" marB="0">
                    <a:solidFill>
                      <a:schemeClr val="accent4">
                        <a:lumMod val="60000"/>
                        <a:lumOff val="40000"/>
                      </a:schemeClr>
                    </a:solidFill>
                  </a:tcPr>
                </a:tc>
                <a:tc>
                  <a:txBody>
                    <a:bodyPr/>
                    <a:lstStyle/>
                    <a:p>
                      <a:pPr marL="0" marR="0" algn="r">
                        <a:lnSpc>
                          <a:spcPct val="107000"/>
                        </a:lnSpc>
                        <a:spcBef>
                          <a:spcPts val="0"/>
                        </a:spcBef>
                        <a:spcAft>
                          <a:spcPts val="0"/>
                        </a:spcAft>
                      </a:pPr>
                      <a:r>
                        <a:rPr lang="en-US" sz="1800" smtClean="0">
                          <a:effectLst/>
                          <a:latin typeface="Arial" panose="020B0604020202020204" pitchFamily="34" charset="0"/>
                          <a:ea typeface="Calibri" panose="020F0502020204030204" pitchFamily="34" charset="0"/>
                          <a:cs typeface="Arial" panose="020B0604020202020204" pitchFamily="34" charset="0"/>
                        </a:rPr>
                        <a:t>75 days</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108688" marR="108688" marT="0" marB="0">
                    <a:solidFill>
                      <a:schemeClr val="accent5">
                        <a:lumMod val="20000"/>
                        <a:lumOff val="80000"/>
                      </a:schemeClr>
                    </a:solidFill>
                  </a:tcPr>
                </a:tc>
                <a:tc>
                  <a:txBody>
                    <a:bodyPr/>
                    <a:lstStyle/>
                    <a:p>
                      <a:pPr marL="0" marR="0" algn="r">
                        <a:lnSpc>
                          <a:spcPct val="107000"/>
                        </a:lnSpc>
                        <a:spcBef>
                          <a:spcPts val="0"/>
                        </a:spcBef>
                        <a:spcAft>
                          <a:spcPts val="0"/>
                        </a:spcAft>
                      </a:pPr>
                      <a:r>
                        <a:rPr lang="en-US" sz="1800" smtClean="0">
                          <a:effectLst/>
                          <a:latin typeface="Arial" panose="020B0604020202020204" pitchFamily="34" charset="0"/>
                          <a:ea typeface="Calibri" panose="020F0502020204030204" pitchFamily="34" charset="0"/>
                          <a:cs typeface="Arial" panose="020B0604020202020204" pitchFamily="34" charset="0"/>
                        </a:rPr>
                        <a:t>84 days</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108688" marR="108688" marT="0" marB="0">
                    <a:solidFill>
                      <a:schemeClr val="accent5">
                        <a:lumMod val="20000"/>
                        <a:lumOff val="80000"/>
                      </a:schemeClr>
                    </a:solidFill>
                  </a:tcPr>
                </a:tc>
              </a:tr>
              <a:tr h="313688">
                <a:tc>
                  <a:txBody>
                    <a:bodyPr/>
                    <a:lstStyle/>
                    <a:p>
                      <a:pPr marL="0" marR="0">
                        <a:lnSpc>
                          <a:spcPct val="107000"/>
                        </a:lnSpc>
                        <a:spcBef>
                          <a:spcPts val="0"/>
                        </a:spcBef>
                        <a:spcAft>
                          <a:spcPts val="0"/>
                        </a:spcAft>
                      </a:pPr>
                      <a:r>
                        <a:rPr lang="en-US" sz="1800">
                          <a:effectLst/>
                          <a:latin typeface="Arial" panose="020B0604020202020204" pitchFamily="34" charset="0"/>
                          <a:cs typeface="Arial" panose="020B0604020202020204" pitchFamily="34" charset="0"/>
                        </a:rPr>
                        <a:t>Efforts (person day)</a:t>
                      </a:r>
                      <a:endParaRPr lang="en-US" sz="1800">
                        <a:effectLst/>
                        <a:latin typeface="Arial" panose="020B0604020202020204" pitchFamily="34" charset="0"/>
                        <a:ea typeface="Calibri" panose="020F0502020204030204" pitchFamily="34" charset="0"/>
                        <a:cs typeface="Arial" panose="020B0604020202020204" pitchFamily="34" charset="0"/>
                      </a:endParaRPr>
                    </a:p>
                  </a:txBody>
                  <a:tcPr marL="108688" marR="108688" marT="0" marB="0">
                    <a:solidFill>
                      <a:schemeClr val="accent4">
                        <a:lumMod val="60000"/>
                        <a:lumOff val="40000"/>
                      </a:schemeClr>
                    </a:solidFill>
                  </a:tcPr>
                </a:tc>
                <a:tc>
                  <a:txBody>
                    <a:bodyPr/>
                    <a:lstStyle/>
                    <a:p>
                      <a:pPr marL="0" marR="0" algn="r">
                        <a:lnSpc>
                          <a:spcPct val="107000"/>
                        </a:lnSpc>
                        <a:spcBef>
                          <a:spcPts val="0"/>
                        </a:spcBef>
                        <a:spcAft>
                          <a:spcPts val="0"/>
                        </a:spcAft>
                      </a:pPr>
                      <a:r>
                        <a:rPr lang="en-US" sz="1800" smtClean="0">
                          <a:effectLst/>
                          <a:latin typeface="Arial" panose="020B0604020202020204" pitchFamily="34" charset="0"/>
                          <a:ea typeface="Calibri" panose="020F0502020204030204" pitchFamily="34" charset="0"/>
                          <a:cs typeface="Arial" panose="020B0604020202020204" pitchFamily="34" charset="0"/>
                        </a:rPr>
                        <a:t>450</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108688" marR="108688" marT="0" marB="0">
                    <a:solidFill>
                      <a:schemeClr val="accent5">
                        <a:lumMod val="20000"/>
                        <a:lumOff val="80000"/>
                      </a:schemeClr>
                    </a:solidFill>
                  </a:tcPr>
                </a:tc>
                <a:tc>
                  <a:txBody>
                    <a:bodyPr/>
                    <a:lstStyle/>
                    <a:p>
                      <a:pPr marL="0" marR="0" algn="r">
                        <a:lnSpc>
                          <a:spcPct val="107000"/>
                        </a:lnSpc>
                        <a:spcBef>
                          <a:spcPts val="0"/>
                        </a:spcBef>
                        <a:spcAft>
                          <a:spcPts val="0"/>
                        </a:spcAft>
                      </a:pPr>
                      <a:r>
                        <a:rPr lang="en-US" sz="1800" smtClean="0">
                          <a:effectLst/>
                          <a:latin typeface="Arial" panose="020B0604020202020204" pitchFamily="34" charset="0"/>
                          <a:ea typeface="Calibri" panose="020F0502020204030204" pitchFamily="34" charset="0"/>
                          <a:cs typeface="Arial" panose="020B0604020202020204" pitchFamily="34" charset="0"/>
                        </a:rPr>
                        <a:t>504</a:t>
                      </a:r>
                      <a:endParaRPr lang="en-US" sz="1800">
                        <a:effectLst/>
                        <a:latin typeface="Arial" panose="020B0604020202020204" pitchFamily="34" charset="0"/>
                        <a:ea typeface="Calibri" panose="020F0502020204030204" pitchFamily="34" charset="0"/>
                        <a:cs typeface="Arial" panose="020B0604020202020204" pitchFamily="34" charset="0"/>
                      </a:endParaRPr>
                    </a:p>
                  </a:txBody>
                  <a:tcPr marL="108688" marR="108688" marT="0" marB="0">
                    <a:solidFill>
                      <a:schemeClr val="accent5">
                        <a:lumMod val="20000"/>
                        <a:lumOff val="80000"/>
                      </a:schemeClr>
                    </a:solidFill>
                  </a:tcPr>
                </a:tc>
              </a:tr>
              <a:tr h="313688">
                <a:tc>
                  <a:txBody>
                    <a:bodyPr/>
                    <a:lstStyle/>
                    <a:p>
                      <a:pPr marL="0" marR="0">
                        <a:lnSpc>
                          <a:spcPct val="107000"/>
                        </a:lnSpc>
                        <a:spcBef>
                          <a:spcPts val="0"/>
                        </a:spcBef>
                        <a:spcAft>
                          <a:spcPts val="0"/>
                        </a:spcAft>
                      </a:pPr>
                      <a:r>
                        <a:rPr lang="en-US" sz="1800">
                          <a:effectLst/>
                          <a:latin typeface="Arial" panose="020B0604020202020204" pitchFamily="34" charset="0"/>
                          <a:cs typeface="Arial" panose="020B0604020202020204" pitchFamily="34" charset="0"/>
                        </a:rPr>
                        <a:t>Test cases</a:t>
                      </a:r>
                      <a:endParaRPr lang="en-US" sz="1800">
                        <a:effectLst/>
                        <a:latin typeface="Arial" panose="020B0604020202020204" pitchFamily="34" charset="0"/>
                        <a:ea typeface="Calibri" panose="020F0502020204030204" pitchFamily="34" charset="0"/>
                        <a:cs typeface="Arial" panose="020B0604020202020204" pitchFamily="34" charset="0"/>
                      </a:endParaRPr>
                    </a:p>
                  </a:txBody>
                  <a:tcPr marL="108688" marR="108688" marT="0" marB="0">
                    <a:solidFill>
                      <a:schemeClr val="accent4">
                        <a:lumMod val="60000"/>
                        <a:lumOff val="40000"/>
                      </a:schemeClr>
                    </a:solidFill>
                  </a:tcPr>
                </a:tc>
                <a:tc>
                  <a:txBody>
                    <a:bodyPr/>
                    <a:lstStyle/>
                    <a:p>
                      <a:pPr marL="0" marR="0" algn="r">
                        <a:lnSpc>
                          <a:spcPct val="107000"/>
                        </a:lnSpc>
                        <a:spcBef>
                          <a:spcPts val="0"/>
                        </a:spcBef>
                        <a:spcAft>
                          <a:spcPts val="0"/>
                        </a:spcAft>
                      </a:pPr>
                      <a:r>
                        <a:rPr lang="en-US" sz="1800" smtClean="0">
                          <a:effectLst/>
                          <a:latin typeface="Arial" panose="020B0604020202020204" pitchFamily="34" charset="0"/>
                          <a:ea typeface="Calibri" panose="020F0502020204030204" pitchFamily="34" charset="0"/>
                          <a:cs typeface="Arial" panose="020B0604020202020204" pitchFamily="34" charset="0"/>
                        </a:rPr>
                        <a:t>700</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108688" marR="108688" marT="0" marB="0">
                    <a:solidFill>
                      <a:schemeClr val="accent5">
                        <a:lumMod val="20000"/>
                        <a:lumOff val="80000"/>
                      </a:schemeClr>
                    </a:solidFill>
                  </a:tcPr>
                </a:tc>
                <a:tc>
                  <a:txBody>
                    <a:bodyPr/>
                    <a:lstStyle/>
                    <a:p>
                      <a:pPr marL="0" marR="0" algn="r">
                        <a:lnSpc>
                          <a:spcPct val="107000"/>
                        </a:lnSpc>
                        <a:spcBef>
                          <a:spcPts val="0"/>
                        </a:spcBef>
                        <a:spcAft>
                          <a:spcPts val="0"/>
                        </a:spcAft>
                      </a:pPr>
                      <a:r>
                        <a:rPr lang="en-US" sz="1800" smtClean="0">
                          <a:effectLst/>
                          <a:latin typeface="Arial" panose="020B0604020202020204" pitchFamily="34" charset="0"/>
                          <a:ea typeface="Calibri" panose="020F0502020204030204" pitchFamily="34" charset="0"/>
                          <a:cs typeface="Arial" panose="020B0604020202020204" pitchFamily="34" charset="0"/>
                        </a:rPr>
                        <a:t>764</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108688" marR="108688" marT="0" marB="0">
                    <a:solidFill>
                      <a:schemeClr val="accent5">
                        <a:lumMod val="20000"/>
                        <a:lumOff val="80000"/>
                      </a:schemeClr>
                    </a:solidFill>
                  </a:tcPr>
                </a:tc>
              </a:tr>
              <a:tr h="313688">
                <a:tc>
                  <a:txBody>
                    <a:bodyPr/>
                    <a:lstStyle/>
                    <a:p>
                      <a:pPr marL="0" marR="0">
                        <a:lnSpc>
                          <a:spcPct val="107000"/>
                        </a:lnSpc>
                        <a:spcBef>
                          <a:spcPts val="0"/>
                        </a:spcBef>
                        <a:spcAft>
                          <a:spcPts val="0"/>
                        </a:spcAft>
                      </a:pPr>
                      <a:r>
                        <a:rPr lang="en-US" sz="1800">
                          <a:effectLst/>
                          <a:latin typeface="Arial" panose="020B0604020202020204" pitchFamily="34" charset="0"/>
                          <a:cs typeface="Arial" panose="020B0604020202020204" pitchFamily="34" charset="0"/>
                        </a:rPr>
                        <a:t>Defects</a:t>
                      </a:r>
                      <a:endParaRPr lang="en-US" sz="1800">
                        <a:effectLst/>
                        <a:latin typeface="Arial" panose="020B0604020202020204" pitchFamily="34" charset="0"/>
                        <a:ea typeface="Calibri" panose="020F0502020204030204" pitchFamily="34" charset="0"/>
                        <a:cs typeface="Arial" panose="020B0604020202020204" pitchFamily="34" charset="0"/>
                      </a:endParaRPr>
                    </a:p>
                  </a:txBody>
                  <a:tcPr marL="108688" marR="108688" marT="0" marB="0">
                    <a:solidFill>
                      <a:schemeClr val="accent4">
                        <a:lumMod val="60000"/>
                        <a:lumOff val="40000"/>
                      </a:schemeClr>
                    </a:solidFill>
                  </a:tcPr>
                </a:tc>
                <a:tc>
                  <a:txBody>
                    <a:bodyPr/>
                    <a:lstStyle/>
                    <a:p>
                      <a:pPr marL="0" marR="0" algn="r">
                        <a:lnSpc>
                          <a:spcPct val="107000"/>
                        </a:lnSpc>
                        <a:spcBef>
                          <a:spcPts val="0"/>
                        </a:spcBef>
                        <a:spcAft>
                          <a:spcPts val="0"/>
                        </a:spcAft>
                      </a:pPr>
                      <a:r>
                        <a:rPr lang="en-US" sz="1800" smtClean="0">
                          <a:effectLst/>
                          <a:latin typeface="Arial" panose="020B0604020202020204" pitchFamily="34" charset="0"/>
                          <a:ea typeface="Calibri" panose="020F0502020204030204" pitchFamily="34" charset="0"/>
                          <a:cs typeface="Arial" panose="020B0604020202020204" pitchFamily="34" charset="0"/>
                        </a:rPr>
                        <a:t>150-200</a:t>
                      </a:r>
                      <a:endParaRPr lang="en-US" sz="1800">
                        <a:effectLst/>
                        <a:latin typeface="Arial" panose="020B0604020202020204" pitchFamily="34" charset="0"/>
                        <a:ea typeface="Calibri" panose="020F0502020204030204" pitchFamily="34" charset="0"/>
                        <a:cs typeface="Arial" panose="020B0604020202020204" pitchFamily="34" charset="0"/>
                      </a:endParaRPr>
                    </a:p>
                  </a:txBody>
                  <a:tcPr marL="108688" marR="108688" marT="0" marB="0">
                    <a:solidFill>
                      <a:schemeClr val="accent5">
                        <a:lumMod val="20000"/>
                        <a:lumOff val="80000"/>
                      </a:schemeClr>
                    </a:solidFill>
                  </a:tcPr>
                </a:tc>
                <a:tc>
                  <a:txBody>
                    <a:bodyPr/>
                    <a:lstStyle/>
                    <a:p>
                      <a:pPr marL="0" marR="0" algn="r">
                        <a:lnSpc>
                          <a:spcPct val="107000"/>
                        </a:lnSpc>
                        <a:spcBef>
                          <a:spcPts val="0"/>
                        </a:spcBef>
                        <a:spcAft>
                          <a:spcPts val="0"/>
                        </a:spcAft>
                      </a:pPr>
                      <a:r>
                        <a:rPr lang="en-US" sz="1800" smtClean="0">
                          <a:effectLst/>
                          <a:latin typeface="Arial" panose="020B0604020202020204" pitchFamily="34" charset="0"/>
                          <a:ea typeface="Calibri" panose="020F0502020204030204" pitchFamily="34" charset="0"/>
                          <a:cs typeface="Arial" panose="020B0604020202020204" pitchFamily="34" charset="0"/>
                        </a:rPr>
                        <a:t>121</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108688" marR="108688" marT="0" marB="0">
                    <a:solidFill>
                      <a:schemeClr val="accent5">
                        <a:lumMod val="20000"/>
                        <a:lumOff val="80000"/>
                      </a:schemeClr>
                    </a:solidFill>
                  </a:tcPr>
                </a:tc>
              </a:tr>
              <a:tr h="545622">
                <a:tc>
                  <a:txBody>
                    <a:bodyPr/>
                    <a:lstStyle/>
                    <a:p>
                      <a:pPr marL="0" marR="0">
                        <a:lnSpc>
                          <a:spcPct val="107000"/>
                        </a:lnSpc>
                        <a:spcBef>
                          <a:spcPts val="0"/>
                        </a:spcBef>
                        <a:spcAft>
                          <a:spcPts val="0"/>
                        </a:spcAft>
                      </a:pPr>
                      <a:r>
                        <a:rPr lang="en-US" sz="1800">
                          <a:effectLst/>
                          <a:latin typeface="Arial" panose="020B0604020202020204" pitchFamily="34" charset="0"/>
                          <a:cs typeface="Arial" panose="020B0604020202020204" pitchFamily="34" charset="0"/>
                        </a:rPr>
                        <a:t>Lines of code</a:t>
                      </a:r>
                      <a:endParaRPr lang="en-US" sz="1800">
                        <a:effectLst/>
                        <a:latin typeface="Arial" panose="020B0604020202020204" pitchFamily="34" charset="0"/>
                        <a:ea typeface="Calibri" panose="020F0502020204030204" pitchFamily="34" charset="0"/>
                        <a:cs typeface="Arial" panose="020B0604020202020204" pitchFamily="34" charset="0"/>
                      </a:endParaRPr>
                    </a:p>
                  </a:txBody>
                  <a:tcPr marL="108688" marR="108688" marT="0" marB="0">
                    <a:solidFill>
                      <a:schemeClr val="accent4">
                        <a:lumMod val="60000"/>
                        <a:lumOff val="40000"/>
                      </a:schemeClr>
                    </a:solidFill>
                  </a:tcPr>
                </a:tc>
                <a:tc>
                  <a:txBody>
                    <a:bodyPr/>
                    <a:lstStyle/>
                    <a:p>
                      <a:pPr marL="0" marR="0" algn="r">
                        <a:lnSpc>
                          <a:spcPct val="107000"/>
                        </a:lnSpc>
                        <a:spcBef>
                          <a:spcPts val="0"/>
                        </a:spcBef>
                        <a:spcAft>
                          <a:spcPts val="0"/>
                        </a:spcAft>
                      </a:pPr>
                      <a:r>
                        <a:rPr lang="en-US" sz="1800" smtClean="0">
                          <a:effectLst/>
                          <a:latin typeface="Arial" panose="020B0604020202020204" pitchFamily="34" charset="0"/>
                          <a:ea typeface="Calibri" panose="020F0502020204030204" pitchFamily="34" charset="0"/>
                          <a:cs typeface="Arial" panose="020B0604020202020204" pitchFamily="34" charset="0"/>
                        </a:rPr>
                        <a:t>~12000</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108688" marR="108688" marT="0" marB="0">
                    <a:solidFill>
                      <a:schemeClr val="accent5">
                        <a:lumMod val="20000"/>
                        <a:lumOff val="80000"/>
                      </a:schemeClr>
                    </a:solidFill>
                  </a:tcPr>
                </a:tc>
                <a:tc>
                  <a:txBody>
                    <a:bodyPr/>
                    <a:lstStyle/>
                    <a:p>
                      <a:pPr marL="0" marR="0" lvl="0" indent="0" algn="r" defTabSz="914400" rtl="0" eaLnBrk="1" fontAlgn="auto" latinLnBrk="0" hangingPunct="1">
                        <a:lnSpc>
                          <a:spcPct val="107000"/>
                        </a:lnSpc>
                        <a:spcBef>
                          <a:spcPts val="0"/>
                        </a:spcBef>
                        <a:spcAft>
                          <a:spcPts val="0"/>
                        </a:spcAft>
                        <a:buClrTx/>
                        <a:buSzTx/>
                        <a:buFontTx/>
                        <a:buNone/>
                        <a:tabLst/>
                        <a:defRPr/>
                      </a:pPr>
                      <a:r>
                        <a:rPr lang="en-US" sz="1800" smtClean="0">
                          <a:effectLst/>
                          <a:latin typeface="Arial" panose="020B0604020202020204" pitchFamily="34" charset="0"/>
                          <a:ea typeface="Calibri" panose="020F0502020204030204" pitchFamily="34" charset="0"/>
                          <a:cs typeface="Arial" panose="020B0604020202020204" pitchFamily="34" charset="0"/>
                        </a:rPr>
                        <a:t>~15000</a:t>
                      </a:r>
                    </a:p>
                    <a:p>
                      <a:pPr marL="0" marR="0" algn="r">
                        <a:lnSpc>
                          <a:spcPct val="107000"/>
                        </a:lnSpc>
                        <a:spcBef>
                          <a:spcPts val="0"/>
                        </a:spcBef>
                        <a:spcAft>
                          <a:spcPts val="0"/>
                        </a:spcAft>
                      </a:pP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108688" marR="108688" marT="0" marB="0">
                    <a:solidFill>
                      <a:schemeClr val="accent5">
                        <a:lumMod val="20000"/>
                        <a:lumOff val="80000"/>
                      </a:schemeClr>
                    </a:solidFill>
                  </a:tcPr>
                </a:tc>
              </a:tr>
            </a:tbl>
          </a:graphicData>
        </a:graphic>
      </p:graphicFrame>
    </p:spTree>
    <p:extLst>
      <p:ext uri="{BB962C8B-B14F-4D97-AF65-F5344CB8AC3E}">
        <p14:creationId xmlns:p14="http://schemas.microsoft.com/office/powerpoint/2010/main" val="1481863829"/>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46000">
              <a:schemeClr val="bg1">
                <a:lumMod val="95000"/>
              </a:schemeClr>
            </a:gs>
            <a:gs pos="100000">
              <a:schemeClr val="bg1">
                <a:lumMod val="85000"/>
              </a:schemeClr>
            </a:gs>
          </a:gsLst>
          <a:path path="circle">
            <a:fillToRect l="50000" t="130000" r="50000" b="-30000"/>
          </a:path>
        </a:gradFill>
        <a:effectLst/>
      </p:bgPr>
    </p:bg>
    <p:spTree>
      <p:nvGrpSpPr>
        <p:cNvPr id="1" name=""/>
        <p:cNvGrpSpPr/>
        <p:nvPr/>
      </p:nvGrpSpPr>
      <p:grpSpPr>
        <a:xfrm>
          <a:off x="0" y="0"/>
          <a:ext cx="0" cy="0"/>
          <a:chOff x="0" y="0"/>
          <a:chExt cx="0" cy="0"/>
        </a:xfrm>
      </p:grpSpPr>
      <p:grpSp>
        <p:nvGrpSpPr>
          <p:cNvPr id="2" name="Group 1"/>
          <p:cNvGrpSpPr/>
          <p:nvPr/>
        </p:nvGrpSpPr>
        <p:grpSpPr>
          <a:xfrm>
            <a:off x="0" y="6476870"/>
            <a:ext cx="12192000" cy="423333"/>
            <a:chOff x="0" y="6434667"/>
            <a:chExt cx="12192000" cy="423333"/>
          </a:xfrm>
          <a:solidFill>
            <a:schemeClr val="accent4"/>
          </a:solidFill>
        </p:grpSpPr>
        <p:sp>
          <p:nvSpPr>
            <p:cNvPr id="3" name="Rectangle 2"/>
            <p:cNvSpPr/>
            <p:nvPr/>
          </p:nvSpPr>
          <p:spPr>
            <a:xfrm>
              <a:off x="0" y="6434667"/>
              <a:ext cx="12192000" cy="42333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10903861" y="6498991"/>
              <a:ext cx="851179" cy="262447"/>
            </a:xfrm>
            <a:prstGeom prst="rect">
              <a:avLst/>
            </a:prstGeom>
            <a:grpFill/>
            <a:extLst/>
          </p:spPr>
        </p:pic>
      </p:grpSp>
      <p:sp>
        <p:nvSpPr>
          <p:cNvPr id="6" name="Rectangle 5"/>
          <p:cNvSpPr/>
          <p:nvPr/>
        </p:nvSpPr>
        <p:spPr>
          <a:xfrm>
            <a:off x="0" y="199293"/>
            <a:ext cx="12192000" cy="914400"/>
          </a:xfrm>
          <a:prstGeom prst="rect">
            <a:avLst/>
          </a:prstGeom>
          <a:solidFill>
            <a:srgbClr val="188ED6"/>
          </a:solidFill>
          <a:ln>
            <a:noFill/>
          </a:ln>
          <a:effectLst>
            <a:outerShdw blurRad="63500" dist="38100" dir="5400000" sx="101000" sy="101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2" y="302550"/>
            <a:ext cx="12192002" cy="707886"/>
          </a:xfrm>
          <a:prstGeom prst="rect">
            <a:avLst/>
          </a:prstGeom>
          <a:noFill/>
        </p:spPr>
        <p:txBody>
          <a:bodyPr wrap="square" rtlCol="0">
            <a:spAutoFit/>
          </a:bodyPr>
          <a:lstStyle/>
          <a:p>
            <a:r>
              <a:rPr lang="en-US" altLang="ja-JP" sz="4000">
                <a:solidFill>
                  <a:schemeClr val="bg1"/>
                </a:solidFill>
              </a:rPr>
              <a:t>6. </a:t>
            </a:r>
            <a:r>
              <a:rPr lang="ja-JP" altLang="en-US" sz="4000">
                <a:solidFill>
                  <a:schemeClr val="bg1"/>
                </a:solidFill>
              </a:rPr>
              <a:t>プロジェクト結果  </a:t>
            </a:r>
            <a:r>
              <a:rPr lang="en-US" altLang="ja-JP" sz="4000">
                <a:solidFill>
                  <a:schemeClr val="bg1"/>
                </a:solidFill>
              </a:rPr>
              <a:t>Project Result </a:t>
            </a:r>
            <a:endParaRPr lang="en-US" sz="3600">
              <a:solidFill>
                <a:schemeClr val="bg1"/>
              </a:solidFill>
            </a:endParaRPr>
          </a:p>
        </p:txBody>
      </p:sp>
      <p:sp>
        <p:nvSpPr>
          <p:cNvPr id="13" name="Rectangle 12"/>
          <p:cNvSpPr/>
          <p:nvPr/>
        </p:nvSpPr>
        <p:spPr>
          <a:xfrm>
            <a:off x="322105" y="1333312"/>
            <a:ext cx="2104572" cy="502569"/>
          </a:xfrm>
          <a:prstGeom prst="rect">
            <a:avLst/>
          </a:prstGeom>
          <a:solidFill>
            <a:schemeClr val="accent4">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à coins arrondis 10"/>
          <p:cNvSpPr/>
          <p:nvPr/>
        </p:nvSpPr>
        <p:spPr>
          <a:xfrm>
            <a:off x="415890" y="1402388"/>
            <a:ext cx="2104572" cy="502569"/>
          </a:xfrm>
          <a:prstGeom prst="roundRect">
            <a:avLst>
              <a:gd name="adj" fmla="val 1470"/>
            </a:avLst>
          </a:prstGeom>
          <a:solidFill>
            <a:schemeClr val="accent4">
              <a:lumMod val="40000"/>
              <a:lumOff val="6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2000">
                <a:solidFill>
                  <a:schemeClr val="accent4">
                    <a:lumMod val="50000"/>
                  </a:schemeClr>
                </a:solidFill>
                <a:latin typeface="Arial" panose="020B0604020202020204" pitchFamily="34" charset="0"/>
                <a:cs typeface="Arial" panose="020B0604020202020204" pitchFamily="34" charset="0"/>
              </a:rPr>
              <a:t>知</a:t>
            </a:r>
            <a:r>
              <a:rPr kumimoji="1" lang="ja-JP" altLang="en-US" sz="2000" smtClean="0">
                <a:solidFill>
                  <a:schemeClr val="accent4">
                    <a:lumMod val="50000"/>
                  </a:schemeClr>
                </a:solidFill>
                <a:latin typeface="Arial" panose="020B0604020202020204" pitchFamily="34" charset="0"/>
                <a:cs typeface="Arial" panose="020B0604020202020204" pitchFamily="34" charset="0"/>
              </a:rPr>
              <a:t>識  </a:t>
            </a:r>
            <a:r>
              <a:rPr kumimoji="1" lang="en-US" altLang="ja-JP" sz="2000" smtClean="0">
                <a:solidFill>
                  <a:schemeClr val="accent4">
                    <a:lumMod val="50000"/>
                  </a:schemeClr>
                </a:solidFill>
                <a:latin typeface="Arial" panose="020B0604020202020204" pitchFamily="34" charset="0"/>
                <a:cs typeface="Arial" panose="020B0604020202020204" pitchFamily="34" charset="0"/>
              </a:rPr>
              <a:t>Knowledge</a:t>
            </a:r>
            <a:endParaRPr kumimoji="1" lang="en-US" altLang="ja-JP" sz="2000">
              <a:solidFill>
                <a:schemeClr val="accent4">
                  <a:lumMod val="50000"/>
                </a:schemeClr>
              </a:solidFill>
              <a:latin typeface="Arial" panose="020B0604020202020204" pitchFamily="34" charset="0"/>
              <a:cs typeface="Arial" panose="020B0604020202020204" pitchFamily="34" charset="0"/>
            </a:endParaRPr>
          </a:p>
        </p:txBody>
      </p:sp>
      <p:sp>
        <p:nvSpPr>
          <p:cNvPr id="8" name="TextBox 7"/>
          <p:cNvSpPr txBox="1"/>
          <p:nvPr/>
        </p:nvSpPr>
        <p:spPr>
          <a:xfrm>
            <a:off x="1043354" y="2649357"/>
            <a:ext cx="10683759" cy="1569660"/>
          </a:xfrm>
          <a:prstGeom prst="rect">
            <a:avLst/>
          </a:prstGeom>
          <a:noFill/>
        </p:spPr>
        <p:txBody>
          <a:bodyPr wrap="none" rtlCol="0">
            <a:spAutoFit/>
          </a:bodyPr>
          <a:lstStyle/>
          <a:p>
            <a:pPr marL="285750" indent="-285750">
              <a:buFont typeface="Wingdings" panose="05000000000000000000" pitchFamily="2" charset="2"/>
              <a:buChar char="ü"/>
            </a:pPr>
            <a:r>
              <a:rPr lang="en-US" sz="2400">
                <a:solidFill>
                  <a:schemeClr val="accent4">
                    <a:lumMod val="50000"/>
                  </a:schemeClr>
                </a:solidFill>
                <a:latin typeface="Arial" panose="020B0604020202020204" pitchFamily="34" charset="0"/>
                <a:cs typeface="Arial" panose="020B0604020202020204" pitchFamily="34" charset="0"/>
              </a:rPr>
              <a:t> </a:t>
            </a:r>
            <a:r>
              <a:rPr lang="en-US" sz="2400" smtClean="0">
                <a:solidFill>
                  <a:schemeClr val="accent4">
                    <a:lumMod val="50000"/>
                  </a:schemeClr>
                </a:solidFill>
                <a:latin typeface="Arial" panose="020B0604020202020204" pitchFamily="34" charset="0"/>
                <a:cs typeface="Arial" panose="020B0604020202020204" pitchFamily="34" charset="0"/>
              </a:rPr>
              <a:t>Working </a:t>
            </a:r>
            <a:r>
              <a:rPr lang="en-US" sz="2400">
                <a:solidFill>
                  <a:schemeClr val="accent4">
                    <a:lumMod val="50000"/>
                  </a:schemeClr>
                </a:solidFill>
                <a:latin typeface="Arial" panose="020B0604020202020204" pitchFamily="34" charset="0"/>
                <a:cs typeface="Arial" panose="020B0604020202020204" pitchFamily="34" charset="0"/>
              </a:rPr>
              <a:t>process of FPT Software to develop a project.</a:t>
            </a:r>
          </a:p>
          <a:p>
            <a:pPr marL="285750" indent="-285750">
              <a:buFont typeface="Wingdings" panose="05000000000000000000" pitchFamily="2" charset="2"/>
              <a:buChar char="ü"/>
            </a:pPr>
            <a:r>
              <a:rPr lang="en-US" sz="2400" smtClean="0">
                <a:solidFill>
                  <a:schemeClr val="accent4">
                    <a:lumMod val="50000"/>
                  </a:schemeClr>
                </a:solidFill>
                <a:latin typeface="Arial" panose="020B0604020202020204" pitchFamily="34" charset="0"/>
                <a:cs typeface="Arial" panose="020B0604020202020204" pitchFamily="34" charset="0"/>
              </a:rPr>
              <a:t> Putting </a:t>
            </a:r>
            <a:r>
              <a:rPr lang="en-US" sz="2400">
                <a:solidFill>
                  <a:schemeClr val="accent4">
                    <a:lumMod val="50000"/>
                  </a:schemeClr>
                </a:solidFill>
                <a:latin typeface="Arial" panose="020B0604020202020204" pitchFamily="34" charset="0"/>
                <a:cs typeface="Arial" panose="020B0604020202020204" pitchFamily="34" charset="0"/>
              </a:rPr>
              <a:t>the learned knowledge into practice.</a:t>
            </a:r>
          </a:p>
          <a:p>
            <a:pPr marL="285750" indent="-285750">
              <a:buFont typeface="Wingdings" panose="05000000000000000000" pitchFamily="2" charset="2"/>
              <a:buChar char="ü"/>
            </a:pPr>
            <a:r>
              <a:rPr lang="en-US" sz="2400" smtClean="0">
                <a:solidFill>
                  <a:schemeClr val="accent4">
                    <a:lumMod val="50000"/>
                  </a:schemeClr>
                </a:solidFill>
                <a:latin typeface="Arial" panose="020B0604020202020204" pitchFamily="34" charset="0"/>
                <a:cs typeface="Arial" panose="020B0604020202020204" pitchFamily="34" charset="0"/>
              </a:rPr>
              <a:t> Technical</a:t>
            </a:r>
            <a:r>
              <a:rPr lang="en-US" sz="2400">
                <a:solidFill>
                  <a:schemeClr val="accent4">
                    <a:lumMod val="50000"/>
                  </a:schemeClr>
                </a:solidFill>
                <a:latin typeface="Arial" panose="020B0604020202020204" pitchFamily="34" charset="0"/>
                <a:cs typeface="Arial" panose="020B0604020202020204" pitchFamily="34" charset="0"/>
              </a:rPr>
              <a:t>: Java, </a:t>
            </a:r>
            <a:r>
              <a:rPr lang="en-US" sz="2400" smtClean="0">
                <a:solidFill>
                  <a:schemeClr val="accent4">
                    <a:lumMod val="50000"/>
                  </a:schemeClr>
                </a:solidFill>
                <a:latin typeface="Arial" panose="020B0604020202020204" pitchFamily="34" charset="0"/>
                <a:cs typeface="Arial" panose="020B0604020202020204" pitchFamily="34" charset="0"/>
              </a:rPr>
              <a:t>SpringMVC, Hibernate, AngularJS </a:t>
            </a:r>
            <a:r>
              <a:rPr lang="en-US" sz="2400">
                <a:solidFill>
                  <a:schemeClr val="accent4">
                    <a:lumMod val="50000"/>
                  </a:schemeClr>
                </a:solidFill>
                <a:latin typeface="Arial" panose="020B0604020202020204" pitchFamily="34" charset="0"/>
                <a:cs typeface="Arial" panose="020B0604020202020204" pitchFamily="34" charset="0"/>
              </a:rPr>
              <a:t>Framework, Bootstrap.</a:t>
            </a:r>
          </a:p>
          <a:p>
            <a:pPr marL="285750" indent="-285750">
              <a:buFont typeface="Wingdings" panose="05000000000000000000" pitchFamily="2" charset="2"/>
              <a:buChar char="ü"/>
            </a:pPr>
            <a:r>
              <a:rPr lang="en-US" sz="2400" smtClean="0">
                <a:solidFill>
                  <a:schemeClr val="accent4">
                    <a:lumMod val="50000"/>
                  </a:schemeClr>
                </a:solidFill>
                <a:latin typeface="Arial" panose="020B0604020202020204" pitchFamily="34" charset="0"/>
                <a:cs typeface="Arial" panose="020B0604020202020204" pitchFamily="34" charset="0"/>
              </a:rPr>
              <a:t> Tools</a:t>
            </a:r>
            <a:r>
              <a:rPr lang="en-US" sz="2400">
                <a:solidFill>
                  <a:schemeClr val="accent4">
                    <a:lumMod val="50000"/>
                  </a:schemeClr>
                </a:solidFill>
                <a:latin typeface="Arial" panose="020B0604020202020204" pitchFamily="34" charset="0"/>
                <a:cs typeface="Arial" panose="020B0604020202020204" pitchFamily="34" charset="0"/>
              </a:rPr>
              <a:t>: </a:t>
            </a:r>
            <a:r>
              <a:rPr lang="en-US" sz="2400" smtClean="0">
                <a:solidFill>
                  <a:schemeClr val="accent4">
                    <a:lumMod val="50000"/>
                  </a:schemeClr>
                </a:solidFill>
                <a:latin typeface="Arial" panose="020B0604020202020204" pitchFamily="34" charset="0"/>
                <a:cs typeface="Arial" panose="020B0604020202020204" pitchFamily="34" charset="0"/>
              </a:rPr>
              <a:t>Git, Trello, Astah, Maven, PostgreSQL, Sublime Text, Office tools.</a:t>
            </a:r>
            <a:endParaRPr lang="en-US" sz="2400">
              <a:solidFill>
                <a:schemeClr val="accent4">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40372376"/>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46000">
              <a:schemeClr val="bg1">
                <a:lumMod val="95000"/>
              </a:schemeClr>
            </a:gs>
            <a:gs pos="100000">
              <a:schemeClr val="bg1">
                <a:lumMod val="85000"/>
              </a:schemeClr>
            </a:gs>
          </a:gsLst>
          <a:path path="circle">
            <a:fillToRect l="50000" t="130000" r="50000" b="-30000"/>
          </a:path>
        </a:gradFill>
        <a:effectLst/>
      </p:bgPr>
    </p:bg>
    <p:spTree>
      <p:nvGrpSpPr>
        <p:cNvPr id="1" name=""/>
        <p:cNvGrpSpPr/>
        <p:nvPr/>
      </p:nvGrpSpPr>
      <p:grpSpPr>
        <a:xfrm>
          <a:off x="0" y="0"/>
          <a:ext cx="0" cy="0"/>
          <a:chOff x="0" y="0"/>
          <a:chExt cx="0" cy="0"/>
        </a:xfrm>
      </p:grpSpPr>
      <p:grpSp>
        <p:nvGrpSpPr>
          <p:cNvPr id="2" name="Group 1"/>
          <p:cNvGrpSpPr/>
          <p:nvPr/>
        </p:nvGrpSpPr>
        <p:grpSpPr>
          <a:xfrm>
            <a:off x="0" y="6476870"/>
            <a:ext cx="12192000" cy="423333"/>
            <a:chOff x="0" y="6434667"/>
            <a:chExt cx="12192000" cy="423333"/>
          </a:xfrm>
          <a:solidFill>
            <a:schemeClr val="accent4"/>
          </a:solidFill>
        </p:grpSpPr>
        <p:sp>
          <p:nvSpPr>
            <p:cNvPr id="3" name="Rectangle 2"/>
            <p:cNvSpPr/>
            <p:nvPr/>
          </p:nvSpPr>
          <p:spPr>
            <a:xfrm>
              <a:off x="0" y="6434667"/>
              <a:ext cx="12192000" cy="42333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10903861" y="6498991"/>
              <a:ext cx="851179" cy="262447"/>
            </a:xfrm>
            <a:prstGeom prst="rect">
              <a:avLst/>
            </a:prstGeom>
            <a:grpFill/>
            <a:extLst/>
          </p:spPr>
        </p:pic>
      </p:grpSp>
      <p:sp>
        <p:nvSpPr>
          <p:cNvPr id="6" name="Rectangle 5"/>
          <p:cNvSpPr/>
          <p:nvPr/>
        </p:nvSpPr>
        <p:spPr>
          <a:xfrm>
            <a:off x="0" y="199293"/>
            <a:ext cx="12192000" cy="914400"/>
          </a:xfrm>
          <a:prstGeom prst="rect">
            <a:avLst/>
          </a:prstGeom>
          <a:solidFill>
            <a:srgbClr val="188ED6"/>
          </a:solidFill>
          <a:ln>
            <a:noFill/>
          </a:ln>
          <a:effectLst>
            <a:outerShdw blurRad="63500" dist="38100" dir="5400000" sx="101000" sy="101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2" y="302550"/>
            <a:ext cx="12192002" cy="707886"/>
          </a:xfrm>
          <a:prstGeom prst="rect">
            <a:avLst/>
          </a:prstGeom>
          <a:noFill/>
        </p:spPr>
        <p:txBody>
          <a:bodyPr wrap="square" rtlCol="0">
            <a:spAutoFit/>
          </a:bodyPr>
          <a:lstStyle/>
          <a:p>
            <a:r>
              <a:rPr lang="en-US" altLang="ja-JP" sz="4000">
                <a:solidFill>
                  <a:schemeClr val="bg1"/>
                </a:solidFill>
              </a:rPr>
              <a:t>6. </a:t>
            </a:r>
            <a:r>
              <a:rPr lang="ja-JP" altLang="en-US" sz="4000">
                <a:solidFill>
                  <a:schemeClr val="bg1"/>
                </a:solidFill>
              </a:rPr>
              <a:t>プロジェクト結果  </a:t>
            </a:r>
            <a:r>
              <a:rPr lang="en-US" altLang="ja-JP" sz="4000">
                <a:solidFill>
                  <a:schemeClr val="bg1"/>
                </a:solidFill>
              </a:rPr>
              <a:t>Project Result </a:t>
            </a:r>
            <a:endParaRPr lang="en-US" sz="3600">
              <a:solidFill>
                <a:schemeClr val="bg1"/>
              </a:solidFill>
            </a:endParaRPr>
          </a:p>
        </p:txBody>
      </p:sp>
      <p:sp>
        <p:nvSpPr>
          <p:cNvPr id="4" name="Rectangle 3"/>
          <p:cNvSpPr/>
          <p:nvPr/>
        </p:nvSpPr>
        <p:spPr>
          <a:xfrm>
            <a:off x="562707" y="2436784"/>
            <a:ext cx="10843847" cy="2677656"/>
          </a:xfrm>
          <a:prstGeom prst="rect">
            <a:avLst/>
          </a:prstGeom>
        </p:spPr>
        <p:txBody>
          <a:bodyPr wrap="square">
            <a:spAutoFit/>
          </a:bodyPr>
          <a:lstStyle/>
          <a:p>
            <a:pPr>
              <a:buFont typeface="Wingdings" panose="05000000000000000000" pitchFamily="2" charset="2"/>
              <a:buChar char="v"/>
            </a:pPr>
            <a:r>
              <a:rPr lang="en-US" sz="2400">
                <a:solidFill>
                  <a:schemeClr val="accent4">
                    <a:lumMod val="50000"/>
                  </a:schemeClr>
                </a:solidFill>
                <a:latin typeface="Arial" panose="020B0604020202020204" pitchFamily="34" charset="0"/>
                <a:cs typeface="Arial" panose="020B0604020202020204" pitchFamily="34" charset="0"/>
              </a:rPr>
              <a:t> Login with Google+, Facebook, Twister.</a:t>
            </a:r>
          </a:p>
          <a:p>
            <a:pPr>
              <a:buFont typeface="Wingdings" panose="05000000000000000000" pitchFamily="2" charset="2"/>
              <a:buChar char="v"/>
            </a:pPr>
            <a:r>
              <a:rPr lang="en-US" sz="2400">
                <a:solidFill>
                  <a:schemeClr val="accent4">
                    <a:lumMod val="50000"/>
                  </a:schemeClr>
                </a:solidFill>
                <a:latin typeface="Arial" panose="020B0604020202020204" pitchFamily="34" charset="0"/>
                <a:cs typeface="Arial" panose="020B0604020202020204" pitchFamily="34" charset="0"/>
              </a:rPr>
              <a:t> Expand server to increase number of users.</a:t>
            </a:r>
          </a:p>
          <a:p>
            <a:pPr>
              <a:buFont typeface="Wingdings" panose="05000000000000000000" pitchFamily="2" charset="2"/>
              <a:buChar char="v"/>
            </a:pPr>
            <a:r>
              <a:rPr lang="en-US" sz="2400">
                <a:solidFill>
                  <a:schemeClr val="accent4">
                    <a:lumMod val="50000"/>
                  </a:schemeClr>
                </a:solidFill>
                <a:latin typeface="Arial" panose="020B0604020202020204" pitchFamily="34" charset="0"/>
                <a:cs typeface="Arial" panose="020B0604020202020204" pitchFamily="34" charset="0"/>
              </a:rPr>
              <a:t> Commercialized product.</a:t>
            </a:r>
          </a:p>
          <a:p>
            <a:pPr>
              <a:buFont typeface="Wingdings" panose="05000000000000000000" pitchFamily="2" charset="2"/>
              <a:buChar char="v"/>
            </a:pPr>
            <a:r>
              <a:rPr lang="en-US" sz="2400">
                <a:solidFill>
                  <a:schemeClr val="accent4">
                    <a:lumMod val="50000"/>
                  </a:schemeClr>
                </a:solidFill>
                <a:latin typeface="Arial" panose="020B0604020202020204" pitchFamily="34" charset="0"/>
                <a:cs typeface="Arial" panose="020B0604020202020204" pitchFamily="34" charset="0"/>
              </a:rPr>
              <a:t> </a:t>
            </a:r>
            <a:r>
              <a:rPr lang="en-US" sz="2400" smtClean="0">
                <a:solidFill>
                  <a:schemeClr val="accent4">
                    <a:lumMod val="50000"/>
                  </a:schemeClr>
                </a:solidFill>
                <a:latin typeface="Arial" panose="020B0604020202020204" pitchFamily="34" charset="0"/>
                <a:cs typeface="Arial" panose="020B0604020202020204" pitchFamily="34" charset="0"/>
              </a:rPr>
              <a:t>Create </a:t>
            </a:r>
            <a:r>
              <a:rPr lang="en-US" sz="2400">
                <a:solidFill>
                  <a:schemeClr val="accent4">
                    <a:lumMod val="50000"/>
                  </a:schemeClr>
                </a:solidFill>
                <a:latin typeface="Arial" panose="020B0604020202020204" pitchFamily="34" charset="0"/>
                <a:cs typeface="Arial" panose="020B0604020202020204" pitchFamily="34" charset="0"/>
              </a:rPr>
              <a:t>mini </a:t>
            </a:r>
            <a:r>
              <a:rPr lang="en-US" sz="2400" smtClean="0">
                <a:solidFill>
                  <a:schemeClr val="accent4">
                    <a:lumMod val="50000"/>
                  </a:schemeClr>
                </a:solidFill>
                <a:latin typeface="Arial" panose="020B0604020202020204" pitchFamily="34" charset="0"/>
                <a:cs typeface="Arial" panose="020B0604020202020204" pitchFamily="34" charset="0"/>
              </a:rPr>
              <a:t>game, dictionary function </a:t>
            </a:r>
            <a:r>
              <a:rPr lang="en-US" sz="2400">
                <a:solidFill>
                  <a:schemeClr val="accent4">
                    <a:lumMod val="50000"/>
                  </a:schemeClr>
                </a:solidFill>
                <a:latin typeface="Arial" panose="020B0604020202020204" pitchFamily="34" charset="0"/>
                <a:cs typeface="Arial" panose="020B0604020202020204" pitchFamily="34" charset="0"/>
              </a:rPr>
              <a:t>in website to additional support for learning Vietnamese.</a:t>
            </a:r>
          </a:p>
          <a:p>
            <a:pPr>
              <a:buFont typeface="Wingdings" panose="05000000000000000000" pitchFamily="2" charset="2"/>
              <a:buChar char="v"/>
            </a:pPr>
            <a:r>
              <a:rPr lang="en-US" sz="2400">
                <a:solidFill>
                  <a:schemeClr val="accent4">
                    <a:lumMod val="50000"/>
                  </a:schemeClr>
                </a:solidFill>
                <a:latin typeface="Arial" panose="020B0604020202020204" pitchFamily="34" charset="0"/>
                <a:cs typeface="Arial" panose="020B0604020202020204" pitchFamily="34" charset="0"/>
              </a:rPr>
              <a:t> Support more popular language.</a:t>
            </a:r>
          </a:p>
          <a:p>
            <a:pPr>
              <a:buFont typeface="Wingdings" panose="05000000000000000000" pitchFamily="2" charset="2"/>
              <a:buChar char="v"/>
            </a:pPr>
            <a:r>
              <a:rPr lang="en-US" sz="2400">
                <a:solidFill>
                  <a:schemeClr val="accent4">
                    <a:lumMod val="50000"/>
                  </a:schemeClr>
                </a:solidFill>
                <a:latin typeface="Arial" panose="020B0604020202020204" pitchFamily="34" charset="0"/>
                <a:cs typeface="Arial" panose="020B0604020202020204" pitchFamily="34" charset="0"/>
              </a:rPr>
              <a:t> Better support on the phone.</a:t>
            </a:r>
          </a:p>
        </p:txBody>
      </p:sp>
      <p:sp>
        <p:nvSpPr>
          <p:cNvPr id="9" name="Rectangle 8"/>
          <p:cNvSpPr/>
          <p:nvPr/>
        </p:nvSpPr>
        <p:spPr>
          <a:xfrm>
            <a:off x="322105" y="1333312"/>
            <a:ext cx="4472634" cy="502569"/>
          </a:xfrm>
          <a:prstGeom prst="rect">
            <a:avLst/>
          </a:prstGeom>
          <a:solidFill>
            <a:schemeClr val="accent4">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à coins arrondis 10"/>
          <p:cNvSpPr/>
          <p:nvPr/>
        </p:nvSpPr>
        <p:spPr>
          <a:xfrm>
            <a:off x="415890" y="1402388"/>
            <a:ext cx="4496080" cy="502569"/>
          </a:xfrm>
          <a:prstGeom prst="roundRect">
            <a:avLst>
              <a:gd name="adj" fmla="val 1470"/>
            </a:avLst>
          </a:prstGeom>
          <a:solidFill>
            <a:schemeClr val="accent4">
              <a:lumMod val="40000"/>
              <a:lumOff val="6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2000">
                <a:solidFill>
                  <a:schemeClr val="accent4">
                    <a:lumMod val="50000"/>
                  </a:schemeClr>
                </a:solidFill>
                <a:latin typeface="Arial" panose="020B0604020202020204" pitchFamily="34" charset="0"/>
                <a:cs typeface="Arial" panose="020B0604020202020204" pitchFamily="34" charset="0"/>
              </a:rPr>
              <a:t>将来 に 期待  </a:t>
            </a:r>
            <a:r>
              <a:rPr kumimoji="1" lang="en-US" altLang="ja-JP" sz="2000">
                <a:solidFill>
                  <a:schemeClr val="accent4">
                    <a:lumMod val="50000"/>
                  </a:schemeClr>
                </a:solidFill>
                <a:latin typeface="Arial" panose="020B0604020202020204" pitchFamily="34" charset="0"/>
                <a:cs typeface="Arial" panose="020B0604020202020204" pitchFamily="34" charset="0"/>
              </a:rPr>
              <a:t>Expectation in Future</a:t>
            </a:r>
          </a:p>
        </p:txBody>
      </p:sp>
    </p:spTree>
    <p:extLst>
      <p:ext uri="{BB962C8B-B14F-4D97-AF65-F5344CB8AC3E}">
        <p14:creationId xmlns:p14="http://schemas.microsoft.com/office/powerpoint/2010/main" val="1753190618"/>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46000">
              <a:schemeClr val="bg1">
                <a:lumMod val="95000"/>
              </a:schemeClr>
            </a:gs>
            <a:gs pos="100000">
              <a:schemeClr val="bg1">
                <a:lumMod val="85000"/>
              </a:schemeClr>
            </a:gs>
          </a:gsLst>
          <a:path path="circle">
            <a:fillToRect l="50000" t="130000" r="50000" b="-30000"/>
          </a:path>
        </a:gradFill>
        <a:effectLst/>
      </p:bgPr>
    </p:bg>
    <p:spTree>
      <p:nvGrpSpPr>
        <p:cNvPr id="1" name=""/>
        <p:cNvGrpSpPr/>
        <p:nvPr/>
      </p:nvGrpSpPr>
      <p:grpSpPr>
        <a:xfrm>
          <a:off x="0" y="0"/>
          <a:ext cx="0" cy="0"/>
          <a:chOff x="0" y="0"/>
          <a:chExt cx="0" cy="0"/>
        </a:xfrm>
      </p:grpSpPr>
      <p:grpSp>
        <p:nvGrpSpPr>
          <p:cNvPr id="2" name="Group 1"/>
          <p:cNvGrpSpPr/>
          <p:nvPr/>
        </p:nvGrpSpPr>
        <p:grpSpPr>
          <a:xfrm>
            <a:off x="0" y="6476870"/>
            <a:ext cx="12192000" cy="423333"/>
            <a:chOff x="0" y="6434667"/>
            <a:chExt cx="12192000" cy="423333"/>
          </a:xfrm>
          <a:solidFill>
            <a:schemeClr val="accent4"/>
          </a:solidFill>
        </p:grpSpPr>
        <p:sp>
          <p:nvSpPr>
            <p:cNvPr id="3" name="Rectangle 2"/>
            <p:cNvSpPr/>
            <p:nvPr/>
          </p:nvSpPr>
          <p:spPr>
            <a:xfrm>
              <a:off x="0" y="6434667"/>
              <a:ext cx="12192000" cy="42333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10903861" y="6498991"/>
              <a:ext cx="851179" cy="262447"/>
            </a:xfrm>
            <a:prstGeom prst="rect">
              <a:avLst/>
            </a:prstGeom>
            <a:grpFill/>
            <a:extLst/>
          </p:spPr>
        </p:pic>
      </p:grpSp>
      <p:sp>
        <p:nvSpPr>
          <p:cNvPr id="6" name="Rectangle 5"/>
          <p:cNvSpPr/>
          <p:nvPr/>
        </p:nvSpPr>
        <p:spPr>
          <a:xfrm>
            <a:off x="0" y="199293"/>
            <a:ext cx="12192000" cy="914400"/>
          </a:xfrm>
          <a:prstGeom prst="rect">
            <a:avLst/>
          </a:prstGeom>
          <a:solidFill>
            <a:srgbClr val="188ED6"/>
          </a:solidFill>
          <a:ln>
            <a:noFill/>
          </a:ln>
          <a:effectLst>
            <a:outerShdw blurRad="63500" dist="38100" dir="5400000" sx="101000" sy="101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2" y="302550"/>
            <a:ext cx="12192002" cy="707886"/>
          </a:xfrm>
          <a:prstGeom prst="rect">
            <a:avLst/>
          </a:prstGeom>
          <a:noFill/>
        </p:spPr>
        <p:txBody>
          <a:bodyPr wrap="square" rtlCol="0">
            <a:spAutoFit/>
          </a:bodyPr>
          <a:lstStyle/>
          <a:p>
            <a:r>
              <a:rPr lang="en-US" altLang="ja-JP" sz="4000">
                <a:solidFill>
                  <a:schemeClr val="bg1"/>
                </a:solidFill>
              </a:rPr>
              <a:t>6. </a:t>
            </a:r>
            <a:r>
              <a:rPr lang="ja-JP" altLang="en-US" sz="4000">
                <a:solidFill>
                  <a:schemeClr val="bg1"/>
                </a:solidFill>
              </a:rPr>
              <a:t>プロジェクト結果  </a:t>
            </a:r>
            <a:r>
              <a:rPr lang="en-US" altLang="ja-JP" sz="4000">
                <a:solidFill>
                  <a:schemeClr val="bg1"/>
                </a:solidFill>
              </a:rPr>
              <a:t>Project Result </a:t>
            </a:r>
            <a:endParaRPr lang="en-US" sz="3600">
              <a:solidFill>
                <a:schemeClr val="bg1"/>
              </a:solidFill>
            </a:endParaRPr>
          </a:p>
        </p:txBody>
      </p:sp>
      <p:sp>
        <p:nvSpPr>
          <p:cNvPr id="4" name="Rectangle 3"/>
          <p:cNvSpPr/>
          <p:nvPr/>
        </p:nvSpPr>
        <p:spPr>
          <a:xfrm>
            <a:off x="473881" y="2319553"/>
            <a:ext cx="10855569" cy="1938992"/>
          </a:xfrm>
          <a:prstGeom prst="rect">
            <a:avLst/>
          </a:prstGeom>
        </p:spPr>
        <p:txBody>
          <a:bodyPr wrap="square">
            <a:spAutoFit/>
          </a:bodyPr>
          <a:lstStyle/>
          <a:p>
            <a:pPr>
              <a:buFont typeface="Wingdings" panose="05000000000000000000" pitchFamily="2" charset="2"/>
              <a:buChar char="ü"/>
            </a:pPr>
            <a:r>
              <a:rPr lang="en-US" sz="2400">
                <a:solidFill>
                  <a:schemeClr val="accent4">
                    <a:lumMod val="50000"/>
                  </a:schemeClr>
                </a:solidFill>
                <a:latin typeface="Arial" panose="020B0604020202020204" pitchFamily="34" charset="0"/>
                <a:cs typeface="Arial" panose="020B0604020202020204" pitchFamily="34" charset="0"/>
              </a:rPr>
              <a:t> Working in group and working individual.</a:t>
            </a:r>
          </a:p>
          <a:p>
            <a:pPr>
              <a:buFont typeface="Wingdings" panose="05000000000000000000" pitchFamily="2" charset="2"/>
              <a:buChar char="ü"/>
            </a:pPr>
            <a:r>
              <a:rPr lang="en-US" sz="2400">
                <a:solidFill>
                  <a:schemeClr val="accent4">
                    <a:lumMod val="50000"/>
                  </a:schemeClr>
                </a:solidFill>
                <a:latin typeface="Arial" panose="020B0604020202020204" pitchFamily="34" charset="0"/>
                <a:cs typeface="Arial" panose="020B0604020202020204" pitchFamily="34" charset="0"/>
              </a:rPr>
              <a:t> Be open to get the better opinions from other member. </a:t>
            </a:r>
          </a:p>
          <a:p>
            <a:pPr>
              <a:buFont typeface="Wingdings" panose="05000000000000000000" pitchFamily="2" charset="2"/>
              <a:buChar char="ü"/>
            </a:pPr>
            <a:r>
              <a:rPr lang="en-US" sz="2400">
                <a:solidFill>
                  <a:schemeClr val="accent4">
                    <a:lumMod val="50000"/>
                  </a:schemeClr>
                </a:solidFill>
                <a:latin typeface="Arial" panose="020B0604020202020204" pitchFamily="34" charset="0"/>
                <a:cs typeface="Arial" panose="020B0604020202020204" pitchFamily="34" charset="0"/>
              </a:rPr>
              <a:t> Manage time and make the plan. </a:t>
            </a:r>
          </a:p>
          <a:p>
            <a:pPr>
              <a:buFont typeface="Wingdings" panose="05000000000000000000" pitchFamily="2" charset="2"/>
              <a:buChar char="ü"/>
            </a:pPr>
            <a:r>
              <a:rPr lang="en-US" sz="2400">
                <a:solidFill>
                  <a:schemeClr val="accent4">
                    <a:lumMod val="50000"/>
                  </a:schemeClr>
                </a:solidFill>
                <a:latin typeface="Arial" panose="020B0604020202020204" pitchFamily="34" charset="0"/>
                <a:cs typeface="Arial" panose="020B0604020202020204" pitchFamily="34" charset="0"/>
              </a:rPr>
              <a:t> Limit and resolve conflicts between members.</a:t>
            </a:r>
          </a:p>
          <a:p>
            <a:pPr>
              <a:buFont typeface="Wingdings" panose="05000000000000000000" pitchFamily="2" charset="2"/>
              <a:buChar char="ü"/>
            </a:pPr>
            <a:r>
              <a:rPr lang="en-US" sz="2400">
                <a:solidFill>
                  <a:schemeClr val="accent4">
                    <a:lumMod val="50000"/>
                  </a:schemeClr>
                </a:solidFill>
                <a:latin typeface="Arial" panose="020B0604020202020204" pitchFamily="34" charset="0"/>
                <a:cs typeface="Arial" panose="020B0604020202020204" pitchFamily="34" charset="0"/>
              </a:rPr>
              <a:t> Improve coding skill with new </a:t>
            </a:r>
            <a:r>
              <a:rPr lang="en-US" sz="2400" smtClean="0">
                <a:solidFill>
                  <a:schemeClr val="accent4">
                    <a:lumMod val="50000"/>
                  </a:schemeClr>
                </a:solidFill>
                <a:latin typeface="Arial" panose="020B0604020202020204" pitchFamily="34" charset="0"/>
                <a:cs typeface="Arial" panose="020B0604020202020204" pitchFamily="34" charset="0"/>
              </a:rPr>
              <a:t>technology and writting document skill.</a:t>
            </a:r>
            <a:endParaRPr lang="en-US" sz="2400">
              <a:solidFill>
                <a:schemeClr val="accent4">
                  <a:lumMod val="50000"/>
                </a:schemeClr>
              </a:solidFill>
              <a:latin typeface="Arial" panose="020B0604020202020204" pitchFamily="34" charset="0"/>
              <a:cs typeface="Arial" panose="020B0604020202020204" pitchFamily="34" charset="0"/>
            </a:endParaRPr>
          </a:p>
        </p:txBody>
      </p:sp>
      <p:sp>
        <p:nvSpPr>
          <p:cNvPr id="8" name="Rectangle 7"/>
          <p:cNvSpPr/>
          <p:nvPr/>
        </p:nvSpPr>
        <p:spPr>
          <a:xfrm>
            <a:off x="322105" y="1333312"/>
            <a:ext cx="4472634" cy="502569"/>
          </a:xfrm>
          <a:prstGeom prst="rect">
            <a:avLst/>
          </a:prstGeom>
          <a:solidFill>
            <a:schemeClr val="accent4">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à coins arrondis 10"/>
          <p:cNvSpPr/>
          <p:nvPr/>
        </p:nvSpPr>
        <p:spPr>
          <a:xfrm>
            <a:off x="415890" y="1402388"/>
            <a:ext cx="4496080" cy="502569"/>
          </a:xfrm>
          <a:prstGeom prst="roundRect">
            <a:avLst>
              <a:gd name="adj" fmla="val 1470"/>
            </a:avLst>
          </a:prstGeom>
          <a:solidFill>
            <a:schemeClr val="accent4">
              <a:lumMod val="40000"/>
              <a:lumOff val="6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2000">
                <a:solidFill>
                  <a:schemeClr val="accent4">
                    <a:lumMod val="50000"/>
                  </a:schemeClr>
                </a:solidFill>
                <a:latin typeface="Arial" panose="020B0604020202020204" pitchFamily="34" charset="0"/>
                <a:cs typeface="Arial" panose="020B0604020202020204" pitchFamily="34" charset="0"/>
              </a:rPr>
              <a:t>学んだ教訓  </a:t>
            </a:r>
            <a:r>
              <a:rPr kumimoji="1" lang="en-US" altLang="ja-JP" sz="2000">
                <a:solidFill>
                  <a:schemeClr val="accent4">
                    <a:lumMod val="50000"/>
                  </a:schemeClr>
                </a:solidFill>
                <a:latin typeface="Arial" panose="020B0604020202020204" pitchFamily="34" charset="0"/>
                <a:cs typeface="Arial" panose="020B0604020202020204" pitchFamily="34" charset="0"/>
              </a:rPr>
              <a:t>Lessons Learnt</a:t>
            </a:r>
          </a:p>
        </p:txBody>
      </p:sp>
    </p:spTree>
    <p:extLst>
      <p:ext uri="{BB962C8B-B14F-4D97-AF65-F5344CB8AC3E}">
        <p14:creationId xmlns:p14="http://schemas.microsoft.com/office/powerpoint/2010/main" val="1692910830"/>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46000">
              <a:schemeClr val="bg1">
                <a:lumMod val="95000"/>
              </a:schemeClr>
            </a:gs>
            <a:gs pos="100000">
              <a:schemeClr val="bg1">
                <a:lumMod val="85000"/>
              </a:schemeClr>
            </a:gs>
          </a:gsLst>
          <a:path path="circle">
            <a:fillToRect l="50000" t="130000" r="50000" b="-30000"/>
          </a:path>
        </a:gradFill>
        <a:effectLst/>
      </p:bgPr>
    </p:bg>
    <p:spTree>
      <p:nvGrpSpPr>
        <p:cNvPr id="1" name=""/>
        <p:cNvGrpSpPr/>
        <p:nvPr/>
      </p:nvGrpSpPr>
      <p:grpSpPr>
        <a:xfrm>
          <a:off x="0" y="0"/>
          <a:ext cx="0" cy="0"/>
          <a:chOff x="0" y="0"/>
          <a:chExt cx="0" cy="0"/>
        </a:xfrm>
      </p:grpSpPr>
      <p:grpSp>
        <p:nvGrpSpPr>
          <p:cNvPr id="2" name="Group 1"/>
          <p:cNvGrpSpPr/>
          <p:nvPr/>
        </p:nvGrpSpPr>
        <p:grpSpPr>
          <a:xfrm>
            <a:off x="0" y="6476870"/>
            <a:ext cx="12192000" cy="423333"/>
            <a:chOff x="0" y="6434667"/>
            <a:chExt cx="12192000" cy="423333"/>
          </a:xfrm>
          <a:solidFill>
            <a:schemeClr val="accent4"/>
          </a:solidFill>
        </p:grpSpPr>
        <p:sp>
          <p:nvSpPr>
            <p:cNvPr id="3" name="Rectangle 2"/>
            <p:cNvSpPr/>
            <p:nvPr/>
          </p:nvSpPr>
          <p:spPr>
            <a:xfrm>
              <a:off x="0" y="6434667"/>
              <a:ext cx="12192000" cy="42333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10903861" y="6498991"/>
              <a:ext cx="851179" cy="262447"/>
            </a:xfrm>
            <a:prstGeom prst="rect">
              <a:avLst/>
            </a:prstGeom>
            <a:grpFill/>
            <a:extLst/>
          </p:spPr>
        </p:pic>
      </p:grpSp>
      <p:sp>
        <p:nvSpPr>
          <p:cNvPr id="6" name="Rectangle 5"/>
          <p:cNvSpPr/>
          <p:nvPr/>
        </p:nvSpPr>
        <p:spPr>
          <a:xfrm>
            <a:off x="0" y="199293"/>
            <a:ext cx="12192000" cy="914400"/>
          </a:xfrm>
          <a:prstGeom prst="rect">
            <a:avLst/>
          </a:prstGeom>
          <a:solidFill>
            <a:srgbClr val="188ED6"/>
          </a:solidFill>
          <a:ln>
            <a:noFill/>
          </a:ln>
          <a:effectLst>
            <a:outerShdw blurRad="63500" dist="38100" dir="5400000" sx="101000" sy="101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2" y="302550"/>
            <a:ext cx="12192002" cy="707886"/>
          </a:xfrm>
          <a:prstGeom prst="rect">
            <a:avLst/>
          </a:prstGeom>
          <a:noFill/>
        </p:spPr>
        <p:txBody>
          <a:bodyPr wrap="square" rtlCol="0">
            <a:spAutoFit/>
          </a:bodyPr>
          <a:lstStyle/>
          <a:p>
            <a:r>
              <a:rPr lang="en-US" altLang="ja-JP" sz="4000">
                <a:solidFill>
                  <a:schemeClr val="bg1"/>
                </a:solidFill>
              </a:rPr>
              <a:t>7. </a:t>
            </a:r>
            <a:r>
              <a:rPr lang="ja-JP" altLang="en-US" sz="4000">
                <a:solidFill>
                  <a:schemeClr val="bg1"/>
                </a:solidFill>
              </a:rPr>
              <a:t>デモ  </a:t>
            </a:r>
            <a:r>
              <a:rPr lang="en-US" altLang="ja-JP" sz="4000">
                <a:solidFill>
                  <a:schemeClr val="bg1"/>
                </a:solidFill>
              </a:rPr>
              <a:t>Demo</a:t>
            </a:r>
            <a:endParaRPr lang="en-US" sz="3600">
              <a:solidFill>
                <a:schemeClr val="bg1"/>
              </a:solidFill>
            </a:endParaRPr>
          </a:p>
        </p:txBody>
      </p:sp>
      <p:pic>
        <p:nvPicPr>
          <p:cNvPr id="8" name="Picture 7"/>
          <p:cNvPicPr>
            <a:picLocks noChangeAspect="1"/>
          </p:cNvPicPr>
          <p:nvPr/>
        </p:nvPicPr>
        <p:blipFill>
          <a:blip r:embed="rId3"/>
          <a:stretch>
            <a:fillRect/>
          </a:stretch>
        </p:blipFill>
        <p:spPr>
          <a:xfrm>
            <a:off x="212590" y="1301263"/>
            <a:ext cx="11713619" cy="4970584"/>
          </a:xfrm>
          <a:prstGeom prst="rect">
            <a:avLst/>
          </a:prstGeom>
          <a:effectLst>
            <a:outerShdw blurRad="50800" dist="38100" dir="8100000" algn="tr" rotWithShape="0">
              <a:prstClr val="black">
                <a:alpha val="40000"/>
              </a:prstClr>
            </a:outerShdw>
          </a:effectLst>
        </p:spPr>
      </p:pic>
    </p:spTree>
    <p:extLst>
      <p:ext uri="{BB962C8B-B14F-4D97-AF65-F5344CB8AC3E}">
        <p14:creationId xmlns:p14="http://schemas.microsoft.com/office/powerpoint/2010/main" val="22037670"/>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46000">
              <a:schemeClr val="bg1">
                <a:lumMod val="95000"/>
              </a:schemeClr>
            </a:gs>
            <a:gs pos="100000">
              <a:schemeClr val="bg1">
                <a:lumMod val="85000"/>
              </a:schemeClr>
            </a:gs>
          </a:gsLst>
          <a:path path="circle">
            <a:fillToRect l="50000" t="130000" r="50000" b="-30000"/>
          </a:path>
        </a:gradFill>
        <a:effectLst/>
      </p:bgPr>
    </p:bg>
    <p:spTree>
      <p:nvGrpSpPr>
        <p:cNvPr id="1" name=""/>
        <p:cNvGrpSpPr/>
        <p:nvPr/>
      </p:nvGrpSpPr>
      <p:grpSpPr>
        <a:xfrm>
          <a:off x="0" y="0"/>
          <a:ext cx="0" cy="0"/>
          <a:chOff x="0" y="0"/>
          <a:chExt cx="0" cy="0"/>
        </a:xfrm>
      </p:grpSpPr>
      <p:grpSp>
        <p:nvGrpSpPr>
          <p:cNvPr id="2" name="Group 1"/>
          <p:cNvGrpSpPr/>
          <p:nvPr/>
        </p:nvGrpSpPr>
        <p:grpSpPr>
          <a:xfrm>
            <a:off x="0" y="6476870"/>
            <a:ext cx="12192000" cy="423333"/>
            <a:chOff x="0" y="6434667"/>
            <a:chExt cx="12192000" cy="423333"/>
          </a:xfrm>
          <a:solidFill>
            <a:schemeClr val="accent4"/>
          </a:solidFill>
        </p:grpSpPr>
        <p:sp>
          <p:nvSpPr>
            <p:cNvPr id="3" name="Rectangle 2"/>
            <p:cNvSpPr/>
            <p:nvPr/>
          </p:nvSpPr>
          <p:spPr>
            <a:xfrm>
              <a:off x="0" y="6434667"/>
              <a:ext cx="12192000" cy="42333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10903861" y="6498991"/>
              <a:ext cx="851179" cy="262447"/>
            </a:xfrm>
            <a:prstGeom prst="rect">
              <a:avLst/>
            </a:prstGeom>
            <a:grpFill/>
            <a:extLst/>
          </p:spPr>
        </p:pic>
      </p:grpSp>
      <p:sp>
        <p:nvSpPr>
          <p:cNvPr id="6" name="Rectangle 5"/>
          <p:cNvSpPr/>
          <p:nvPr/>
        </p:nvSpPr>
        <p:spPr>
          <a:xfrm>
            <a:off x="0" y="199293"/>
            <a:ext cx="12192000" cy="914400"/>
          </a:xfrm>
          <a:prstGeom prst="rect">
            <a:avLst/>
          </a:prstGeom>
          <a:solidFill>
            <a:srgbClr val="188ED6"/>
          </a:solidFill>
          <a:ln>
            <a:noFill/>
          </a:ln>
          <a:effectLst>
            <a:outerShdw blurRad="63500" dist="38100" dir="5400000" sx="101000" sy="101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2" y="302550"/>
            <a:ext cx="12192002" cy="707886"/>
          </a:xfrm>
          <a:prstGeom prst="rect">
            <a:avLst/>
          </a:prstGeom>
          <a:noFill/>
        </p:spPr>
        <p:txBody>
          <a:bodyPr wrap="square" rtlCol="0">
            <a:spAutoFit/>
          </a:bodyPr>
          <a:lstStyle/>
          <a:p>
            <a:r>
              <a:rPr lang="en-US" altLang="ja-JP" sz="4000">
                <a:solidFill>
                  <a:schemeClr val="bg1"/>
                </a:solidFill>
              </a:rPr>
              <a:t>8. </a:t>
            </a:r>
            <a:r>
              <a:rPr lang="ja-JP" altLang="en-US" sz="4000">
                <a:solidFill>
                  <a:schemeClr val="bg1"/>
                </a:solidFill>
              </a:rPr>
              <a:t>質問と回答  </a:t>
            </a:r>
            <a:r>
              <a:rPr lang="en-US" altLang="ja-JP" sz="4000">
                <a:solidFill>
                  <a:schemeClr val="bg1"/>
                </a:solidFill>
              </a:rPr>
              <a:t>Q &amp; A</a:t>
            </a:r>
            <a:endParaRPr lang="en-US" sz="3600">
              <a:solidFill>
                <a:schemeClr val="bg1"/>
              </a:solidFill>
            </a:endParaRP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23951" y="1571797"/>
            <a:ext cx="7771428" cy="4723809"/>
          </a:xfrm>
          <a:prstGeom prst="rect">
            <a:avLst/>
          </a:prstGeom>
          <a:effectLst>
            <a:outerShdw blurRad="50800" dist="38100" dir="8100000" algn="tr" rotWithShape="0">
              <a:prstClr val="black">
                <a:alpha val="40000"/>
              </a:prstClr>
            </a:outerShdw>
          </a:effectLst>
        </p:spPr>
      </p:pic>
    </p:spTree>
    <p:extLst>
      <p:ext uri="{BB962C8B-B14F-4D97-AF65-F5344CB8AC3E}">
        <p14:creationId xmlns:p14="http://schemas.microsoft.com/office/powerpoint/2010/main" val="1822042787"/>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43499" y="2338079"/>
            <a:ext cx="3810000" cy="2419350"/>
          </a:xfrm>
          <a:prstGeom prst="rect">
            <a:avLst/>
          </a:prstGeom>
          <a:effectLst>
            <a:outerShdw blurRad="50800" dist="38100" dir="8100000" algn="tr" rotWithShape="0">
              <a:prstClr val="black">
                <a:alpha val="40000"/>
              </a:prstClr>
            </a:outerShdw>
          </a:effectLst>
        </p:spPr>
      </p:pic>
    </p:spTree>
    <p:extLst>
      <p:ext uri="{BB962C8B-B14F-4D97-AF65-F5344CB8AC3E}">
        <p14:creationId xmlns:p14="http://schemas.microsoft.com/office/powerpoint/2010/main" val="3837713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46000">
              <a:schemeClr val="bg1">
                <a:lumMod val="95000"/>
              </a:schemeClr>
            </a:gs>
            <a:gs pos="100000">
              <a:schemeClr val="bg1">
                <a:lumMod val="75000"/>
              </a:schemeClr>
            </a:gs>
          </a:gsLst>
          <a:path path="circle">
            <a:fillToRect l="50000" t="130000" r="50000" b="-30000"/>
          </a:path>
        </a:gradFill>
        <a:effectLst/>
      </p:bgPr>
    </p:bg>
    <p:spTree>
      <p:nvGrpSpPr>
        <p:cNvPr id="1" name=""/>
        <p:cNvGrpSpPr/>
        <p:nvPr/>
      </p:nvGrpSpPr>
      <p:grpSpPr>
        <a:xfrm>
          <a:off x="0" y="0"/>
          <a:ext cx="0" cy="0"/>
          <a:chOff x="0" y="0"/>
          <a:chExt cx="0" cy="0"/>
        </a:xfrm>
      </p:grpSpPr>
      <p:grpSp>
        <p:nvGrpSpPr>
          <p:cNvPr id="2" name="Group 1"/>
          <p:cNvGrpSpPr/>
          <p:nvPr/>
        </p:nvGrpSpPr>
        <p:grpSpPr>
          <a:xfrm>
            <a:off x="0" y="6476870"/>
            <a:ext cx="12192000" cy="423333"/>
            <a:chOff x="0" y="6434667"/>
            <a:chExt cx="12192000" cy="423333"/>
          </a:xfrm>
          <a:solidFill>
            <a:schemeClr val="accent4"/>
          </a:solidFill>
        </p:grpSpPr>
        <p:sp>
          <p:nvSpPr>
            <p:cNvPr id="3" name="Rectangle 2"/>
            <p:cNvSpPr/>
            <p:nvPr/>
          </p:nvSpPr>
          <p:spPr>
            <a:xfrm>
              <a:off x="0" y="6434667"/>
              <a:ext cx="12192000" cy="42333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80189" y="6461667"/>
              <a:ext cx="2995629" cy="369332"/>
            </a:xfrm>
            <a:prstGeom prst="rect">
              <a:avLst/>
            </a:prstGeom>
            <a:grpFill/>
          </p:spPr>
          <p:txBody>
            <a:bodyPr wrap="square" rtlCol="0">
              <a:spAutoFit/>
            </a:bodyPr>
            <a:lstStyle/>
            <a:p>
              <a:r>
                <a:rPr lang="ja-JP" altLang="en-US" smtClean="0">
                  <a:solidFill>
                    <a:schemeClr val="bg1"/>
                  </a:solidFill>
                  <a:latin typeface="Arial" panose="020B0604020202020204" pitchFamily="34" charset="0"/>
                  <a:cs typeface="Arial" panose="020B0604020202020204" pitchFamily="34" charset="0"/>
                </a:rPr>
                <a:t>導入 </a:t>
              </a:r>
              <a:r>
                <a:rPr lang="en-US" altLang="ja-JP" smtClean="0">
                  <a:solidFill>
                    <a:schemeClr val="bg1"/>
                  </a:solidFill>
                  <a:latin typeface="Arial" panose="020B0604020202020204" pitchFamily="34" charset="0"/>
                  <a:cs typeface="Arial" panose="020B0604020202020204" pitchFamily="34" charset="0"/>
                </a:rPr>
                <a:t>Introduction</a:t>
              </a:r>
              <a:endParaRPr lang="en-US" b="1" dirty="0">
                <a:solidFill>
                  <a:schemeClr val="bg1"/>
                </a:solidFill>
                <a:latin typeface="Arial" panose="020B0604020202020204" pitchFamily="34" charset="0"/>
                <a:cs typeface="Arial" panose="020B0604020202020204" pitchFamily="34" charset="0"/>
              </a:endParaRPr>
            </a:p>
          </p:txBody>
        </p:sp>
        <p:pic>
          <p:nvPicPr>
            <p:cNvPr id="5"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10903861" y="6498991"/>
              <a:ext cx="851179" cy="262447"/>
            </a:xfrm>
            <a:prstGeom prst="rect">
              <a:avLst/>
            </a:prstGeom>
            <a:grpFill/>
            <a:extLst/>
          </p:spPr>
        </p:pic>
      </p:grpSp>
      <p:sp>
        <p:nvSpPr>
          <p:cNvPr id="6" name="Rectangle 5"/>
          <p:cNvSpPr/>
          <p:nvPr/>
        </p:nvSpPr>
        <p:spPr>
          <a:xfrm>
            <a:off x="0" y="199293"/>
            <a:ext cx="12192000" cy="914400"/>
          </a:xfrm>
          <a:prstGeom prst="rect">
            <a:avLst/>
          </a:prstGeom>
          <a:solidFill>
            <a:srgbClr val="188ED6"/>
          </a:solidFill>
          <a:ln>
            <a:noFill/>
          </a:ln>
          <a:effectLst>
            <a:outerShdw blurRad="63500" dist="38100" dir="5400000" sx="101000" sy="101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1" y="302550"/>
            <a:ext cx="12192002" cy="1323439"/>
          </a:xfrm>
          <a:prstGeom prst="rect">
            <a:avLst/>
          </a:prstGeom>
          <a:noFill/>
        </p:spPr>
        <p:txBody>
          <a:bodyPr wrap="square" rtlCol="0">
            <a:spAutoFit/>
          </a:bodyPr>
          <a:lstStyle/>
          <a:p>
            <a:r>
              <a:rPr lang="en-US" sz="4000" smtClean="0">
                <a:solidFill>
                  <a:schemeClr val="bg1"/>
                </a:solidFill>
              </a:rPr>
              <a:t>1.2.</a:t>
            </a:r>
            <a:r>
              <a:rPr lang="ja-JP" altLang="en-US" sz="4000">
                <a:solidFill>
                  <a:schemeClr val="bg1"/>
                </a:solidFill>
                <a:latin typeface="Arial" panose="020B0604020202020204" pitchFamily="34" charset="0"/>
                <a:cs typeface="Arial" panose="020B0604020202020204" pitchFamily="34" charset="0"/>
              </a:rPr>
              <a:t>在のウェブサイ</a:t>
            </a:r>
            <a:r>
              <a:rPr lang="ja-JP" altLang="en-US" sz="4000" smtClean="0">
                <a:solidFill>
                  <a:schemeClr val="bg1"/>
                </a:solidFill>
                <a:latin typeface="Arial" panose="020B0604020202020204" pitchFamily="34" charset="0"/>
                <a:cs typeface="Arial" panose="020B0604020202020204" pitchFamily="34" charset="0"/>
              </a:rPr>
              <a:t>ト  </a:t>
            </a:r>
            <a:r>
              <a:rPr lang="en-US" altLang="ja-JP" sz="4000" smtClean="0">
                <a:solidFill>
                  <a:schemeClr val="bg1"/>
                </a:solidFill>
                <a:latin typeface="Arial" panose="020B0604020202020204" pitchFamily="34" charset="0"/>
                <a:cs typeface="Arial" panose="020B0604020202020204" pitchFamily="34" charset="0"/>
              </a:rPr>
              <a:t>Existing Websites</a:t>
            </a:r>
            <a:endParaRPr lang="en-US" sz="4000">
              <a:solidFill>
                <a:schemeClr val="bg1"/>
              </a:solidFill>
              <a:latin typeface="Arial" panose="020B0604020202020204" pitchFamily="34" charset="0"/>
              <a:cs typeface="Arial" panose="020B0604020202020204" pitchFamily="34" charset="0"/>
            </a:endParaRPr>
          </a:p>
          <a:p>
            <a:pPr algn="ctr"/>
            <a:r>
              <a:rPr lang="en-US" sz="4000" smtClean="0">
                <a:solidFill>
                  <a:schemeClr val="bg1"/>
                </a:solidFill>
              </a:rPr>
              <a:t> </a:t>
            </a:r>
            <a:endParaRPr lang="en-US" sz="4000">
              <a:solidFill>
                <a:schemeClr val="bg1"/>
              </a:solidFill>
            </a:endParaRPr>
          </a:p>
        </p:txBody>
      </p:sp>
      <p:sp>
        <p:nvSpPr>
          <p:cNvPr id="10" name="Rectangle 9"/>
          <p:cNvSpPr/>
          <p:nvPr/>
        </p:nvSpPr>
        <p:spPr>
          <a:xfrm>
            <a:off x="186660" y="1625989"/>
            <a:ext cx="4975761" cy="4653926"/>
          </a:xfrm>
          <a:prstGeom prst="rect">
            <a:avLst/>
          </a:prstGeom>
          <a:blipFill dpi="0" rotWithShape="1">
            <a:blip r:embed="rId3"/>
            <a:srcRect/>
            <a:stretch>
              <a:fillRect r="2"/>
            </a:stretch>
          </a:blip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9"/>
          <p:cNvGrpSpPr>
            <a:grpSpLocks noChangeAspect="1"/>
          </p:cNvGrpSpPr>
          <p:nvPr/>
        </p:nvGrpSpPr>
        <p:grpSpPr bwMode="auto">
          <a:xfrm>
            <a:off x="6419369" y="5015222"/>
            <a:ext cx="639762" cy="890587"/>
            <a:chOff x="3977" y="3069"/>
            <a:chExt cx="403" cy="561"/>
          </a:xfrm>
          <a:solidFill>
            <a:schemeClr val="bg1"/>
          </a:solidFill>
        </p:grpSpPr>
        <p:sp>
          <p:nvSpPr>
            <p:cNvPr id="22" name="Freeform 11"/>
            <p:cNvSpPr>
              <a:spLocks/>
            </p:cNvSpPr>
            <p:nvPr/>
          </p:nvSpPr>
          <p:spPr bwMode="auto">
            <a:xfrm>
              <a:off x="4155" y="3348"/>
              <a:ext cx="46" cy="149"/>
            </a:xfrm>
            <a:custGeom>
              <a:avLst/>
              <a:gdLst>
                <a:gd name="T0" fmla="*/ 136 w 275"/>
                <a:gd name="T1" fmla="*/ 0 h 894"/>
                <a:gd name="T2" fmla="*/ 165 w 275"/>
                <a:gd name="T3" fmla="*/ 3 h 894"/>
                <a:gd name="T4" fmla="*/ 190 w 275"/>
                <a:gd name="T5" fmla="*/ 11 h 894"/>
                <a:gd name="T6" fmla="*/ 214 w 275"/>
                <a:gd name="T7" fmla="*/ 23 h 894"/>
                <a:gd name="T8" fmla="*/ 234 w 275"/>
                <a:gd name="T9" fmla="*/ 41 h 894"/>
                <a:gd name="T10" fmla="*/ 252 w 275"/>
                <a:gd name="T11" fmla="*/ 61 h 894"/>
                <a:gd name="T12" fmla="*/ 264 w 275"/>
                <a:gd name="T13" fmla="*/ 85 h 894"/>
                <a:gd name="T14" fmla="*/ 272 w 275"/>
                <a:gd name="T15" fmla="*/ 110 h 894"/>
                <a:gd name="T16" fmla="*/ 275 w 275"/>
                <a:gd name="T17" fmla="*/ 138 h 894"/>
                <a:gd name="T18" fmla="*/ 275 w 275"/>
                <a:gd name="T19" fmla="*/ 845 h 894"/>
                <a:gd name="T20" fmla="*/ 0 w 275"/>
                <a:gd name="T21" fmla="*/ 894 h 894"/>
                <a:gd name="T22" fmla="*/ 0 w 275"/>
                <a:gd name="T23" fmla="*/ 138 h 894"/>
                <a:gd name="T24" fmla="*/ 3 w 275"/>
                <a:gd name="T25" fmla="*/ 110 h 894"/>
                <a:gd name="T26" fmla="*/ 11 w 275"/>
                <a:gd name="T27" fmla="*/ 85 h 894"/>
                <a:gd name="T28" fmla="*/ 23 w 275"/>
                <a:gd name="T29" fmla="*/ 61 h 894"/>
                <a:gd name="T30" fmla="*/ 41 w 275"/>
                <a:gd name="T31" fmla="*/ 41 h 894"/>
                <a:gd name="T32" fmla="*/ 61 w 275"/>
                <a:gd name="T33" fmla="*/ 23 h 894"/>
                <a:gd name="T34" fmla="*/ 85 w 275"/>
                <a:gd name="T35" fmla="*/ 11 h 894"/>
                <a:gd name="T36" fmla="*/ 110 w 275"/>
                <a:gd name="T37" fmla="*/ 3 h 894"/>
                <a:gd name="T38" fmla="*/ 136 w 275"/>
                <a:gd name="T39" fmla="*/ 0 h 8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75" h="894">
                  <a:moveTo>
                    <a:pt x="136" y="0"/>
                  </a:moveTo>
                  <a:lnTo>
                    <a:pt x="165" y="3"/>
                  </a:lnTo>
                  <a:lnTo>
                    <a:pt x="190" y="11"/>
                  </a:lnTo>
                  <a:lnTo>
                    <a:pt x="214" y="23"/>
                  </a:lnTo>
                  <a:lnTo>
                    <a:pt x="234" y="41"/>
                  </a:lnTo>
                  <a:lnTo>
                    <a:pt x="252" y="61"/>
                  </a:lnTo>
                  <a:lnTo>
                    <a:pt x="264" y="85"/>
                  </a:lnTo>
                  <a:lnTo>
                    <a:pt x="272" y="110"/>
                  </a:lnTo>
                  <a:lnTo>
                    <a:pt x="275" y="138"/>
                  </a:lnTo>
                  <a:lnTo>
                    <a:pt x="275" y="845"/>
                  </a:lnTo>
                  <a:lnTo>
                    <a:pt x="0" y="894"/>
                  </a:lnTo>
                  <a:lnTo>
                    <a:pt x="0" y="138"/>
                  </a:lnTo>
                  <a:lnTo>
                    <a:pt x="3" y="110"/>
                  </a:lnTo>
                  <a:lnTo>
                    <a:pt x="11" y="85"/>
                  </a:lnTo>
                  <a:lnTo>
                    <a:pt x="23" y="61"/>
                  </a:lnTo>
                  <a:lnTo>
                    <a:pt x="41" y="41"/>
                  </a:lnTo>
                  <a:lnTo>
                    <a:pt x="61" y="23"/>
                  </a:lnTo>
                  <a:lnTo>
                    <a:pt x="85" y="11"/>
                  </a:lnTo>
                  <a:lnTo>
                    <a:pt x="110" y="3"/>
                  </a:lnTo>
                  <a:lnTo>
                    <a:pt x="13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 name="Freeform 12"/>
            <p:cNvSpPr>
              <a:spLocks/>
            </p:cNvSpPr>
            <p:nvPr/>
          </p:nvSpPr>
          <p:spPr bwMode="auto">
            <a:xfrm>
              <a:off x="4105" y="3550"/>
              <a:ext cx="146" cy="42"/>
            </a:xfrm>
            <a:custGeom>
              <a:avLst/>
              <a:gdLst>
                <a:gd name="T0" fmla="*/ 817 w 877"/>
                <a:gd name="T1" fmla="*/ 0 h 255"/>
                <a:gd name="T2" fmla="*/ 833 w 877"/>
                <a:gd name="T3" fmla="*/ 3 h 255"/>
                <a:gd name="T4" fmla="*/ 848 w 877"/>
                <a:gd name="T5" fmla="*/ 9 h 255"/>
                <a:gd name="T6" fmla="*/ 861 w 877"/>
                <a:gd name="T7" fmla="*/ 20 h 255"/>
                <a:gd name="T8" fmla="*/ 871 w 877"/>
                <a:gd name="T9" fmla="*/ 33 h 255"/>
                <a:gd name="T10" fmla="*/ 876 w 877"/>
                <a:gd name="T11" fmla="*/ 51 h 255"/>
                <a:gd name="T12" fmla="*/ 877 w 877"/>
                <a:gd name="T13" fmla="*/ 67 h 255"/>
                <a:gd name="T14" fmla="*/ 873 w 877"/>
                <a:gd name="T15" fmla="*/ 82 h 255"/>
                <a:gd name="T16" fmla="*/ 865 w 877"/>
                <a:gd name="T17" fmla="*/ 95 h 255"/>
                <a:gd name="T18" fmla="*/ 855 w 877"/>
                <a:gd name="T19" fmla="*/ 108 h 255"/>
                <a:gd name="T20" fmla="*/ 842 w 877"/>
                <a:gd name="T21" fmla="*/ 116 h 255"/>
                <a:gd name="T22" fmla="*/ 827 w 877"/>
                <a:gd name="T23" fmla="*/ 121 h 255"/>
                <a:gd name="T24" fmla="*/ 72 w 877"/>
                <a:gd name="T25" fmla="*/ 255 h 255"/>
                <a:gd name="T26" fmla="*/ 66 w 877"/>
                <a:gd name="T27" fmla="*/ 255 h 255"/>
                <a:gd name="T28" fmla="*/ 60 w 877"/>
                <a:gd name="T29" fmla="*/ 255 h 255"/>
                <a:gd name="T30" fmla="*/ 44 w 877"/>
                <a:gd name="T31" fmla="*/ 253 h 255"/>
                <a:gd name="T32" fmla="*/ 29 w 877"/>
                <a:gd name="T33" fmla="*/ 245 h 255"/>
                <a:gd name="T34" fmla="*/ 16 w 877"/>
                <a:gd name="T35" fmla="*/ 235 h 255"/>
                <a:gd name="T36" fmla="*/ 6 w 877"/>
                <a:gd name="T37" fmla="*/ 221 h 255"/>
                <a:gd name="T38" fmla="*/ 1 w 877"/>
                <a:gd name="T39" fmla="*/ 205 h 255"/>
                <a:gd name="T40" fmla="*/ 0 w 877"/>
                <a:gd name="T41" fmla="*/ 188 h 255"/>
                <a:gd name="T42" fmla="*/ 3 w 877"/>
                <a:gd name="T43" fmla="*/ 173 h 255"/>
                <a:gd name="T44" fmla="*/ 11 w 877"/>
                <a:gd name="T45" fmla="*/ 159 h 255"/>
                <a:gd name="T46" fmla="*/ 22 w 877"/>
                <a:gd name="T47" fmla="*/ 147 h 255"/>
                <a:gd name="T48" fmla="*/ 35 w 877"/>
                <a:gd name="T49" fmla="*/ 139 h 255"/>
                <a:gd name="T50" fmla="*/ 50 w 877"/>
                <a:gd name="T51" fmla="*/ 134 h 255"/>
                <a:gd name="T52" fmla="*/ 805 w 877"/>
                <a:gd name="T53" fmla="*/ 1 h 255"/>
                <a:gd name="T54" fmla="*/ 810 w 877"/>
                <a:gd name="T55" fmla="*/ 1 h 255"/>
                <a:gd name="T56" fmla="*/ 817 w 877"/>
                <a:gd name="T57"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77" h="255">
                  <a:moveTo>
                    <a:pt x="817" y="0"/>
                  </a:moveTo>
                  <a:lnTo>
                    <a:pt x="833" y="3"/>
                  </a:lnTo>
                  <a:lnTo>
                    <a:pt x="848" y="9"/>
                  </a:lnTo>
                  <a:lnTo>
                    <a:pt x="861" y="20"/>
                  </a:lnTo>
                  <a:lnTo>
                    <a:pt x="871" y="33"/>
                  </a:lnTo>
                  <a:lnTo>
                    <a:pt x="876" y="51"/>
                  </a:lnTo>
                  <a:lnTo>
                    <a:pt x="877" y="67"/>
                  </a:lnTo>
                  <a:lnTo>
                    <a:pt x="873" y="82"/>
                  </a:lnTo>
                  <a:lnTo>
                    <a:pt x="865" y="95"/>
                  </a:lnTo>
                  <a:lnTo>
                    <a:pt x="855" y="108"/>
                  </a:lnTo>
                  <a:lnTo>
                    <a:pt x="842" y="116"/>
                  </a:lnTo>
                  <a:lnTo>
                    <a:pt x="827" y="121"/>
                  </a:lnTo>
                  <a:lnTo>
                    <a:pt x="72" y="255"/>
                  </a:lnTo>
                  <a:lnTo>
                    <a:pt x="66" y="255"/>
                  </a:lnTo>
                  <a:lnTo>
                    <a:pt x="60" y="255"/>
                  </a:lnTo>
                  <a:lnTo>
                    <a:pt x="44" y="253"/>
                  </a:lnTo>
                  <a:lnTo>
                    <a:pt x="29" y="245"/>
                  </a:lnTo>
                  <a:lnTo>
                    <a:pt x="16" y="235"/>
                  </a:lnTo>
                  <a:lnTo>
                    <a:pt x="6" y="221"/>
                  </a:lnTo>
                  <a:lnTo>
                    <a:pt x="1" y="205"/>
                  </a:lnTo>
                  <a:lnTo>
                    <a:pt x="0" y="188"/>
                  </a:lnTo>
                  <a:lnTo>
                    <a:pt x="3" y="173"/>
                  </a:lnTo>
                  <a:lnTo>
                    <a:pt x="11" y="159"/>
                  </a:lnTo>
                  <a:lnTo>
                    <a:pt x="22" y="147"/>
                  </a:lnTo>
                  <a:lnTo>
                    <a:pt x="35" y="139"/>
                  </a:lnTo>
                  <a:lnTo>
                    <a:pt x="50" y="134"/>
                  </a:lnTo>
                  <a:lnTo>
                    <a:pt x="805" y="1"/>
                  </a:lnTo>
                  <a:lnTo>
                    <a:pt x="810" y="1"/>
                  </a:lnTo>
                  <a:lnTo>
                    <a:pt x="81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 name="Freeform 13"/>
            <p:cNvSpPr>
              <a:spLocks/>
            </p:cNvSpPr>
            <p:nvPr/>
          </p:nvSpPr>
          <p:spPr bwMode="auto">
            <a:xfrm>
              <a:off x="4098" y="3504"/>
              <a:ext cx="160" cy="45"/>
            </a:xfrm>
            <a:custGeom>
              <a:avLst/>
              <a:gdLst>
                <a:gd name="T0" fmla="*/ 899 w 959"/>
                <a:gd name="T1" fmla="*/ 0 h 271"/>
                <a:gd name="T2" fmla="*/ 916 w 959"/>
                <a:gd name="T3" fmla="*/ 3 h 271"/>
                <a:gd name="T4" fmla="*/ 931 w 959"/>
                <a:gd name="T5" fmla="*/ 9 h 271"/>
                <a:gd name="T6" fmla="*/ 944 w 959"/>
                <a:gd name="T7" fmla="*/ 21 h 271"/>
                <a:gd name="T8" fmla="*/ 953 w 959"/>
                <a:gd name="T9" fmla="*/ 34 h 271"/>
                <a:gd name="T10" fmla="*/ 958 w 959"/>
                <a:gd name="T11" fmla="*/ 51 h 271"/>
                <a:gd name="T12" fmla="*/ 959 w 959"/>
                <a:gd name="T13" fmla="*/ 68 h 271"/>
                <a:gd name="T14" fmla="*/ 956 w 959"/>
                <a:gd name="T15" fmla="*/ 83 h 271"/>
                <a:gd name="T16" fmla="*/ 949 w 959"/>
                <a:gd name="T17" fmla="*/ 96 h 271"/>
                <a:gd name="T18" fmla="*/ 938 w 959"/>
                <a:gd name="T19" fmla="*/ 108 h 271"/>
                <a:gd name="T20" fmla="*/ 925 w 959"/>
                <a:gd name="T21" fmla="*/ 117 h 271"/>
                <a:gd name="T22" fmla="*/ 909 w 959"/>
                <a:gd name="T23" fmla="*/ 122 h 271"/>
                <a:gd name="T24" fmla="*/ 71 w 959"/>
                <a:gd name="T25" fmla="*/ 270 h 271"/>
                <a:gd name="T26" fmla="*/ 65 w 959"/>
                <a:gd name="T27" fmla="*/ 271 h 271"/>
                <a:gd name="T28" fmla="*/ 60 w 959"/>
                <a:gd name="T29" fmla="*/ 271 h 271"/>
                <a:gd name="T30" fmla="*/ 43 w 959"/>
                <a:gd name="T31" fmla="*/ 268 h 271"/>
                <a:gd name="T32" fmla="*/ 28 w 959"/>
                <a:gd name="T33" fmla="*/ 261 h 271"/>
                <a:gd name="T34" fmla="*/ 15 w 959"/>
                <a:gd name="T35" fmla="*/ 250 h 271"/>
                <a:gd name="T36" fmla="*/ 6 w 959"/>
                <a:gd name="T37" fmla="*/ 237 h 271"/>
                <a:gd name="T38" fmla="*/ 0 w 959"/>
                <a:gd name="T39" fmla="*/ 221 h 271"/>
                <a:gd name="T40" fmla="*/ 0 w 959"/>
                <a:gd name="T41" fmla="*/ 204 h 271"/>
                <a:gd name="T42" fmla="*/ 3 w 959"/>
                <a:gd name="T43" fmla="*/ 188 h 271"/>
                <a:gd name="T44" fmla="*/ 10 w 959"/>
                <a:gd name="T45" fmla="*/ 175 h 271"/>
                <a:gd name="T46" fmla="*/ 21 w 959"/>
                <a:gd name="T47" fmla="*/ 163 h 271"/>
                <a:gd name="T48" fmla="*/ 34 w 959"/>
                <a:gd name="T49" fmla="*/ 154 h 271"/>
                <a:gd name="T50" fmla="*/ 49 w 959"/>
                <a:gd name="T51" fmla="*/ 149 h 271"/>
                <a:gd name="T52" fmla="*/ 888 w 959"/>
                <a:gd name="T53" fmla="*/ 1 h 271"/>
                <a:gd name="T54" fmla="*/ 894 w 959"/>
                <a:gd name="T55" fmla="*/ 0 h 271"/>
                <a:gd name="T56" fmla="*/ 899 w 959"/>
                <a:gd name="T57" fmla="*/ 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59" h="271">
                  <a:moveTo>
                    <a:pt x="899" y="0"/>
                  </a:moveTo>
                  <a:lnTo>
                    <a:pt x="916" y="3"/>
                  </a:lnTo>
                  <a:lnTo>
                    <a:pt x="931" y="9"/>
                  </a:lnTo>
                  <a:lnTo>
                    <a:pt x="944" y="21"/>
                  </a:lnTo>
                  <a:lnTo>
                    <a:pt x="953" y="34"/>
                  </a:lnTo>
                  <a:lnTo>
                    <a:pt x="958" y="51"/>
                  </a:lnTo>
                  <a:lnTo>
                    <a:pt x="959" y="68"/>
                  </a:lnTo>
                  <a:lnTo>
                    <a:pt x="956" y="83"/>
                  </a:lnTo>
                  <a:lnTo>
                    <a:pt x="949" y="96"/>
                  </a:lnTo>
                  <a:lnTo>
                    <a:pt x="938" y="108"/>
                  </a:lnTo>
                  <a:lnTo>
                    <a:pt x="925" y="117"/>
                  </a:lnTo>
                  <a:lnTo>
                    <a:pt x="909" y="122"/>
                  </a:lnTo>
                  <a:lnTo>
                    <a:pt x="71" y="270"/>
                  </a:lnTo>
                  <a:lnTo>
                    <a:pt x="65" y="271"/>
                  </a:lnTo>
                  <a:lnTo>
                    <a:pt x="60" y="271"/>
                  </a:lnTo>
                  <a:lnTo>
                    <a:pt x="43" y="268"/>
                  </a:lnTo>
                  <a:lnTo>
                    <a:pt x="28" y="261"/>
                  </a:lnTo>
                  <a:lnTo>
                    <a:pt x="15" y="250"/>
                  </a:lnTo>
                  <a:lnTo>
                    <a:pt x="6" y="237"/>
                  </a:lnTo>
                  <a:lnTo>
                    <a:pt x="0" y="221"/>
                  </a:lnTo>
                  <a:lnTo>
                    <a:pt x="0" y="204"/>
                  </a:lnTo>
                  <a:lnTo>
                    <a:pt x="3" y="188"/>
                  </a:lnTo>
                  <a:lnTo>
                    <a:pt x="10" y="175"/>
                  </a:lnTo>
                  <a:lnTo>
                    <a:pt x="21" y="163"/>
                  </a:lnTo>
                  <a:lnTo>
                    <a:pt x="34" y="154"/>
                  </a:lnTo>
                  <a:lnTo>
                    <a:pt x="49" y="149"/>
                  </a:lnTo>
                  <a:lnTo>
                    <a:pt x="888" y="1"/>
                  </a:lnTo>
                  <a:lnTo>
                    <a:pt x="894" y="0"/>
                  </a:lnTo>
                  <a:lnTo>
                    <a:pt x="89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 name="Freeform 14"/>
            <p:cNvSpPr>
              <a:spLocks/>
            </p:cNvSpPr>
            <p:nvPr/>
          </p:nvSpPr>
          <p:spPr bwMode="auto">
            <a:xfrm>
              <a:off x="4132" y="3594"/>
              <a:ext cx="109" cy="36"/>
            </a:xfrm>
            <a:custGeom>
              <a:avLst/>
              <a:gdLst>
                <a:gd name="T0" fmla="*/ 654 w 654"/>
                <a:gd name="T1" fmla="*/ 0 h 217"/>
                <a:gd name="T2" fmla="*/ 626 w 654"/>
                <a:gd name="T3" fmla="*/ 43 h 217"/>
                <a:gd name="T4" fmla="*/ 595 w 654"/>
                <a:gd name="T5" fmla="*/ 81 h 217"/>
                <a:gd name="T6" fmla="*/ 562 w 654"/>
                <a:gd name="T7" fmla="*/ 114 h 217"/>
                <a:gd name="T8" fmla="*/ 527 w 654"/>
                <a:gd name="T9" fmla="*/ 143 h 217"/>
                <a:gd name="T10" fmla="*/ 489 w 654"/>
                <a:gd name="T11" fmla="*/ 166 h 217"/>
                <a:gd name="T12" fmla="*/ 451 w 654"/>
                <a:gd name="T13" fmla="*/ 184 h 217"/>
                <a:gd name="T14" fmla="*/ 410 w 654"/>
                <a:gd name="T15" fmla="*/ 199 h 217"/>
                <a:gd name="T16" fmla="*/ 368 w 654"/>
                <a:gd name="T17" fmla="*/ 209 h 217"/>
                <a:gd name="T18" fmla="*/ 324 w 654"/>
                <a:gd name="T19" fmla="*/ 215 h 217"/>
                <a:gd name="T20" fmla="*/ 279 w 654"/>
                <a:gd name="T21" fmla="*/ 217 h 217"/>
                <a:gd name="T22" fmla="*/ 237 w 654"/>
                <a:gd name="T23" fmla="*/ 215 h 217"/>
                <a:gd name="T24" fmla="*/ 193 w 654"/>
                <a:gd name="T25" fmla="*/ 209 h 217"/>
                <a:gd name="T26" fmla="*/ 152 w 654"/>
                <a:gd name="T27" fmla="*/ 199 h 217"/>
                <a:gd name="T28" fmla="*/ 111 w 654"/>
                <a:gd name="T29" fmla="*/ 184 h 217"/>
                <a:gd name="T30" fmla="*/ 73 w 654"/>
                <a:gd name="T31" fmla="*/ 166 h 217"/>
                <a:gd name="T32" fmla="*/ 36 w 654"/>
                <a:gd name="T33" fmla="*/ 143 h 217"/>
                <a:gd name="T34" fmla="*/ 0 w 654"/>
                <a:gd name="T35" fmla="*/ 115 h 217"/>
                <a:gd name="T36" fmla="*/ 654 w 654"/>
                <a:gd name="T37" fmla="*/ 0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54" h="217">
                  <a:moveTo>
                    <a:pt x="654" y="0"/>
                  </a:moveTo>
                  <a:lnTo>
                    <a:pt x="626" y="43"/>
                  </a:lnTo>
                  <a:lnTo>
                    <a:pt x="595" y="81"/>
                  </a:lnTo>
                  <a:lnTo>
                    <a:pt x="562" y="114"/>
                  </a:lnTo>
                  <a:lnTo>
                    <a:pt x="527" y="143"/>
                  </a:lnTo>
                  <a:lnTo>
                    <a:pt x="489" y="166"/>
                  </a:lnTo>
                  <a:lnTo>
                    <a:pt x="451" y="184"/>
                  </a:lnTo>
                  <a:lnTo>
                    <a:pt x="410" y="199"/>
                  </a:lnTo>
                  <a:lnTo>
                    <a:pt x="368" y="209"/>
                  </a:lnTo>
                  <a:lnTo>
                    <a:pt x="324" y="215"/>
                  </a:lnTo>
                  <a:lnTo>
                    <a:pt x="279" y="217"/>
                  </a:lnTo>
                  <a:lnTo>
                    <a:pt x="237" y="215"/>
                  </a:lnTo>
                  <a:lnTo>
                    <a:pt x="193" y="209"/>
                  </a:lnTo>
                  <a:lnTo>
                    <a:pt x="152" y="199"/>
                  </a:lnTo>
                  <a:lnTo>
                    <a:pt x="111" y="184"/>
                  </a:lnTo>
                  <a:lnTo>
                    <a:pt x="73" y="166"/>
                  </a:lnTo>
                  <a:lnTo>
                    <a:pt x="36" y="143"/>
                  </a:lnTo>
                  <a:lnTo>
                    <a:pt x="0" y="115"/>
                  </a:lnTo>
                  <a:lnTo>
                    <a:pt x="65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 name="Freeform 15"/>
            <p:cNvSpPr>
              <a:spLocks/>
            </p:cNvSpPr>
            <p:nvPr/>
          </p:nvSpPr>
          <p:spPr bwMode="auto">
            <a:xfrm>
              <a:off x="3977" y="3069"/>
              <a:ext cx="403" cy="454"/>
            </a:xfrm>
            <a:custGeom>
              <a:avLst/>
              <a:gdLst>
                <a:gd name="T0" fmla="*/ 1381 w 2419"/>
                <a:gd name="T1" fmla="*/ 12 h 2725"/>
                <a:gd name="T2" fmla="*/ 1623 w 2419"/>
                <a:gd name="T3" fmla="*/ 71 h 2725"/>
                <a:gd name="T4" fmla="*/ 1843 w 2419"/>
                <a:gd name="T5" fmla="*/ 176 h 2725"/>
                <a:gd name="T6" fmla="*/ 2036 w 2419"/>
                <a:gd name="T7" fmla="*/ 321 h 2725"/>
                <a:gd name="T8" fmla="*/ 2195 w 2419"/>
                <a:gd name="T9" fmla="*/ 502 h 2725"/>
                <a:gd name="T10" fmla="*/ 2316 w 2419"/>
                <a:gd name="T11" fmla="*/ 710 h 2725"/>
                <a:gd name="T12" fmla="*/ 2393 w 2419"/>
                <a:gd name="T13" fmla="*/ 942 h 2725"/>
                <a:gd name="T14" fmla="*/ 2419 w 2419"/>
                <a:gd name="T15" fmla="*/ 1193 h 2725"/>
                <a:gd name="T16" fmla="*/ 2395 w 2419"/>
                <a:gd name="T17" fmla="*/ 1432 h 2725"/>
                <a:gd name="T18" fmla="*/ 2325 w 2419"/>
                <a:gd name="T19" fmla="*/ 1654 h 2725"/>
                <a:gd name="T20" fmla="*/ 2214 w 2419"/>
                <a:gd name="T21" fmla="*/ 1856 h 2725"/>
                <a:gd name="T22" fmla="*/ 2121 w 2419"/>
                <a:gd name="T23" fmla="*/ 1977 h 2725"/>
                <a:gd name="T24" fmla="*/ 2057 w 2419"/>
                <a:gd name="T25" fmla="*/ 2043 h 2725"/>
                <a:gd name="T26" fmla="*/ 1973 w 2419"/>
                <a:gd name="T27" fmla="*/ 2155 h 2725"/>
                <a:gd name="T28" fmla="*/ 1898 w 2419"/>
                <a:gd name="T29" fmla="*/ 2294 h 2725"/>
                <a:gd name="T30" fmla="*/ 1840 w 2419"/>
                <a:gd name="T31" fmla="*/ 2465 h 2725"/>
                <a:gd name="T32" fmla="*/ 1797 w 2419"/>
                <a:gd name="T33" fmla="*/ 2569 h 2725"/>
                <a:gd name="T34" fmla="*/ 1727 w 2419"/>
                <a:gd name="T35" fmla="*/ 2501 h 2725"/>
                <a:gd name="T36" fmla="*/ 1629 w 2419"/>
                <a:gd name="T37" fmla="*/ 2476 h 2725"/>
                <a:gd name="T38" fmla="*/ 1484 w 2419"/>
                <a:gd name="T39" fmla="*/ 1814 h 2725"/>
                <a:gd name="T40" fmla="*/ 1458 w 2419"/>
                <a:gd name="T41" fmla="*/ 1697 h 2725"/>
                <a:gd name="T42" fmla="*/ 1390 w 2419"/>
                <a:gd name="T43" fmla="*/ 1607 h 2725"/>
                <a:gd name="T44" fmla="*/ 1289 w 2419"/>
                <a:gd name="T45" fmla="*/ 1550 h 2725"/>
                <a:gd name="T46" fmla="*/ 1169 w 2419"/>
                <a:gd name="T47" fmla="*/ 1541 h 2725"/>
                <a:gd name="T48" fmla="*/ 1060 w 2419"/>
                <a:gd name="T49" fmla="*/ 1583 h 2725"/>
                <a:gd name="T50" fmla="*/ 979 w 2419"/>
                <a:gd name="T51" fmla="*/ 1664 h 2725"/>
                <a:gd name="T52" fmla="*/ 937 w 2419"/>
                <a:gd name="T53" fmla="*/ 1773 h 2725"/>
                <a:gd name="T54" fmla="*/ 755 w 2419"/>
                <a:gd name="T55" fmla="*/ 2627 h 2725"/>
                <a:gd name="T56" fmla="*/ 670 w 2419"/>
                <a:gd name="T57" fmla="*/ 2663 h 2725"/>
                <a:gd name="T58" fmla="*/ 616 w 2419"/>
                <a:gd name="T59" fmla="*/ 2725 h 2725"/>
                <a:gd name="T60" fmla="*/ 587 w 2419"/>
                <a:gd name="T61" fmla="*/ 2512 h 2725"/>
                <a:gd name="T62" fmla="*/ 535 w 2419"/>
                <a:gd name="T63" fmla="*/ 2336 h 2725"/>
                <a:gd name="T64" fmla="*/ 468 w 2419"/>
                <a:gd name="T65" fmla="*/ 2192 h 2725"/>
                <a:gd name="T66" fmla="*/ 388 w 2419"/>
                <a:gd name="T67" fmla="*/ 2076 h 2725"/>
                <a:gd name="T68" fmla="*/ 299 w 2419"/>
                <a:gd name="T69" fmla="*/ 1978 h 2725"/>
                <a:gd name="T70" fmla="*/ 249 w 2419"/>
                <a:gd name="T71" fmla="*/ 1919 h 2725"/>
                <a:gd name="T72" fmla="*/ 126 w 2419"/>
                <a:gd name="T73" fmla="*/ 1725 h 2725"/>
                <a:gd name="T74" fmla="*/ 43 w 2419"/>
                <a:gd name="T75" fmla="*/ 1509 h 2725"/>
                <a:gd name="T76" fmla="*/ 3 w 2419"/>
                <a:gd name="T77" fmla="*/ 1274 h 2725"/>
                <a:gd name="T78" fmla="*/ 12 w 2419"/>
                <a:gd name="T79" fmla="*/ 1024 h 2725"/>
                <a:gd name="T80" fmla="*/ 72 w 2419"/>
                <a:gd name="T81" fmla="*/ 785 h 2725"/>
                <a:gd name="T82" fmla="*/ 179 w 2419"/>
                <a:gd name="T83" fmla="*/ 568 h 2725"/>
                <a:gd name="T84" fmla="*/ 326 w 2419"/>
                <a:gd name="T85" fmla="*/ 378 h 2725"/>
                <a:gd name="T86" fmla="*/ 508 w 2419"/>
                <a:gd name="T87" fmla="*/ 220 h 2725"/>
                <a:gd name="T88" fmla="*/ 719 w 2419"/>
                <a:gd name="T89" fmla="*/ 102 h 2725"/>
                <a:gd name="T90" fmla="*/ 956 w 2419"/>
                <a:gd name="T91" fmla="*/ 27 h 2725"/>
                <a:gd name="T92" fmla="*/ 1208 w 2419"/>
                <a:gd name="T93" fmla="*/ 0 h 2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419" h="2725">
                  <a:moveTo>
                    <a:pt x="1208" y="0"/>
                  </a:moveTo>
                  <a:lnTo>
                    <a:pt x="1296" y="3"/>
                  </a:lnTo>
                  <a:lnTo>
                    <a:pt x="1381" y="12"/>
                  </a:lnTo>
                  <a:lnTo>
                    <a:pt x="1463" y="27"/>
                  </a:lnTo>
                  <a:lnTo>
                    <a:pt x="1545" y="46"/>
                  </a:lnTo>
                  <a:lnTo>
                    <a:pt x="1623" y="71"/>
                  </a:lnTo>
                  <a:lnTo>
                    <a:pt x="1699" y="102"/>
                  </a:lnTo>
                  <a:lnTo>
                    <a:pt x="1772" y="137"/>
                  </a:lnTo>
                  <a:lnTo>
                    <a:pt x="1843" y="176"/>
                  </a:lnTo>
                  <a:lnTo>
                    <a:pt x="1911" y="220"/>
                  </a:lnTo>
                  <a:lnTo>
                    <a:pt x="1975" y="269"/>
                  </a:lnTo>
                  <a:lnTo>
                    <a:pt x="2036" y="321"/>
                  </a:lnTo>
                  <a:lnTo>
                    <a:pt x="2093" y="378"/>
                  </a:lnTo>
                  <a:lnTo>
                    <a:pt x="2146" y="438"/>
                  </a:lnTo>
                  <a:lnTo>
                    <a:pt x="2195" y="502"/>
                  </a:lnTo>
                  <a:lnTo>
                    <a:pt x="2240" y="568"/>
                  </a:lnTo>
                  <a:lnTo>
                    <a:pt x="2280" y="638"/>
                  </a:lnTo>
                  <a:lnTo>
                    <a:pt x="2316" y="710"/>
                  </a:lnTo>
                  <a:lnTo>
                    <a:pt x="2347" y="785"/>
                  </a:lnTo>
                  <a:lnTo>
                    <a:pt x="2372" y="863"/>
                  </a:lnTo>
                  <a:lnTo>
                    <a:pt x="2393" y="942"/>
                  </a:lnTo>
                  <a:lnTo>
                    <a:pt x="2407" y="1024"/>
                  </a:lnTo>
                  <a:lnTo>
                    <a:pt x="2416" y="1108"/>
                  </a:lnTo>
                  <a:lnTo>
                    <a:pt x="2419" y="1193"/>
                  </a:lnTo>
                  <a:lnTo>
                    <a:pt x="2416" y="1274"/>
                  </a:lnTo>
                  <a:lnTo>
                    <a:pt x="2408" y="1354"/>
                  </a:lnTo>
                  <a:lnTo>
                    <a:pt x="2395" y="1432"/>
                  </a:lnTo>
                  <a:lnTo>
                    <a:pt x="2376" y="1509"/>
                  </a:lnTo>
                  <a:lnTo>
                    <a:pt x="2353" y="1583"/>
                  </a:lnTo>
                  <a:lnTo>
                    <a:pt x="2325" y="1654"/>
                  </a:lnTo>
                  <a:lnTo>
                    <a:pt x="2293" y="1725"/>
                  </a:lnTo>
                  <a:lnTo>
                    <a:pt x="2256" y="1792"/>
                  </a:lnTo>
                  <a:lnTo>
                    <a:pt x="2214" y="1856"/>
                  </a:lnTo>
                  <a:lnTo>
                    <a:pt x="2169" y="1919"/>
                  </a:lnTo>
                  <a:lnTo>
                    <a:pt x="2121" y="1977"/>
                  </a:lnTo>
                  <a:lnTo>
                    <a:pt x="2121" y="1977"/>
                  </a:lnTo>
                  <a:lnTo>
                    <a:pt x="2119" y="1978"/>
                  </a:lnTo>
                  <a:lnTo>
                    <a:pt x="2089" y="2011"/>
                  </a:lnTo>
                  <a:lnTo>
                    <a:pt x="2057" y="2043"/>
                  </a:lnTo>
                  <a:lnTo>
                    <a:pt x="2029" y="2078"/>
                  </a:lnTo>
                  <a:lnTo>
                    <a:pt x="2000" y="2115"/>
                  </a:lnTo>
                  <a:lnTo>
                    <a:pt x="1973" y="2155"/>
                  </a:lnTo>
                  <a:lnTo>
                    <a:pt x="1947" y="2198"/>
                  </a:lnTo>
                  <a:lnTo>
                    <a:pt x="1922" y="2244"/>
                  </a:lnTo>
                  <a:lnTo>
                    <a:pt x="1898" y="2294"/>
                  </a:lnTo>
                  <a:lnTo>
                    <a:pt x="1877" y="2347"/>
                  </a:lnTo>
                  <a:lnTo>
                    <a:pt x="1858" y="2404"/>
                  </a:lnTo>
                  <a:lnTo>
                    <a:pt x="1840" y="2465"/>
                  </a:lnTo>
                  <a:lnTo>
                    <a:pt x="1825" y="2531"/>
                  </a:lnTo>
                  <a:lnTo>
                    <a:pt x="1813" y="2600"/>
                  </a:lnTo>
                  <a:lnTo>
                    <a:pt x="1797" y="2569"/>
                  </a:lnTo>
                  <a:lnTo>
                    <a:pt x="1778" y="2543"/>
                  </a:lnTo>
                  <a:lnTo>
                    <a:pt x="1754" y="2519"/>
                  </a:lnTo>
                  <a:lnTo>
                    <a:pt x="1727" y="2501"/>
                  </a:lnTo>
                  <a:lnTo>
                    <a:pt x="1697" y="2487"/>
                  </a:lnTo>
                  <a:lnTo>
                    <a:pt x="1664" y="2478"/>
                  </a:lnTo>
                  <a:lnTo>
                    <a:pt x="1629" y="2476"/>
                  </a:lnTo>
                  <a:lnTo>
                    <a:pt x="1595" y="2478"/>
                  </a:lnTo>
                  <a:lnTo>
                    <a:pt x="1484" y="2498"/>
                  </a:lnTo>
                  <a:lnTo>
                    <a:pt x="1484" y="1814"/>
                  </a:lnTo>
                  <a:lnTo>
                    <a:pt x="1481" y="1773"/>
                  </a:lnTo>
                  <a:lnTo>
                    <a:pt x="1472" y="1734"/>
                  </a:lnTo>
                  <a:lnTo>
                    <a:pt x="1458" y="1697"/>
                  </a:lnTo>
                  <a:lnTo>
                    <a:pt x="1440" y="1664"/>
                  </a:lnTo>
                  <a:lnTo>
                    <a:pt x="1416" y="1633"/>
                  </a:lnTo>
                  <a:lnTo>
                    <a:pt x="1390" y="1607"/>
                  </a:lnTo>
                  <a:lnTo>
                    <a:pt x="1358" y="1583"/>
                  </a:lnTo>
                  <a:lnTo>
                    <a:pt x="1325" y="1565"/>
                  </a:lnTo>
                  <a:lnTo>
                    <a:pt x="1289" y="1550"/>
                  </a:lnTo>
                  <a:lnTo>
                    <a:pt x="1250" y="1541"/>
                  </a:lnTo>
                  <a:lnTo>
                    <a:pt x="1208" y="1539"/>
                  </a:lnTo>
                  <a:lnTo>
                    <a:pt x="1169" y="1541"/>
                  </a:lnTo>
                  <a:lnTo>
                    <a:pt x="1130" y="1550"/>
                  </a:lnTo>
                  <a:lnTo>
                    <a:pt x="1093" y="1565"/>
                  </a:lnTo>
                  <a:lnTo>
                    <a:pt x="1060" y="1583"/>
                  </a:lnTo>
                  <a:lnTo>
                    <a:pt x="1029" y="1607"/>
                  </a:lnTo>
                  <a:lnTo>
                    <a:pt x="1003" y="1633"/>
                  </a:lnTo>
                  <a:lnTo>
                    <a:pt x="979" y="1664"/>
                  </a:lnTo>
                  <a:lnTo>
                    <a:pt x="961" y="1697"/>
                  </a:lnTo>
                  <a:lnTo>
                    <a:pt x="947" y="1734"/>
                  </a:lnTo>
                  <a:lnTo>
                    <a:pt x="937" y="1773"/>
                  </a:lnTo>
                  <a:lnTo>
                    <a:pt x="935" y="1814"/>
                  </a:lnTo>
                  <a:lnTo>
                    <a:pt x="935" y="2595"/>
                  </a:lnTo>
                  <a:lnTo>
                    <a:pt x="755" y="2627"/>
                  </a:lnTo>
                  <a:lnTo>
                    <a:pt x="725" y="2634"/>
                  </a:lnTo>
                  <a:lnTo>
                    <a:pt x="697" y="2646"/>
                  </a:lnTo>
                  <a:lnTo>
                    <a:pt x="670" y="2663"/>
                  </a:lnTo>
                  <a:lnTo>
                    <a:pt x="648" y="2684"/>
                  </a:lnTo>
                  <a:lnTo>
                    <a:pt x="628" y="2708"/>
                  </a:lnTo>
                  <a:lnTo>
                    <a:pt x="616" y="2725"/>
                  </a:lnTo>
                  <a:lnTo>
                    <a:pt x="609" y="2650"/>
                  </a:lnTo>
                  <a:lnTo>
                    <a:pt x="599" y="2579"/>
                  </a:lnTo>
                  <a:lnTo>
                    <a:pt x="587" y="2512"/>
                  </a:lnTo>
                  <a:lnTo>
                    <a:pt x="572" y="2449"/>
                  </a:lnTo>
                  <a:lnTo>
                    <a:pt x="554" y="2391"/>
                  </a:lnTo>
                  <a:lnTo>
                    <a:pt x="535" y="2336"/>
                  </a:lnTo>
                  <a:lnTo>
                    <a:pt x="515" y="2285"/>
                  </a:lnTo>
                  <a:lnTo>
                    <a:pt x="491" y="2237"/>
                  </a:lnTo>
                  <a:lnTo>
                    <a:pt x="468" y="2192"/>
                  </a:lnTo>
                  <a:lnTo>
                    <a:pt x="442" y="2151"/>
                  </a:lnTo>
                  <a:lnTo>
                    <a:pt x="416" y="2112"/>
                  </a:lnTo>
                  <a:lnTo>
                    <a:pt x="388" y="2076"/>
                  </a:lnTo>
                  <a:lnTo>
                    <a:pt x="360" y="2042"/>
                  </a:lnTo>
                  <a:lnTo>
                    <a:pt x="329" y="2010"/>
                  </a:lnTo>
                  <a:lnTo>
                    <a:pt x="299" y="1978"/>
                  </a:lnTo>
                  <a:lnTo>
                    <a:pt x="298" y="1977"/>
                  </a:lnTo>
                  <a:lnTo>
                    <a:pt x="298" y="1977"/>
                  </a:lnTo>
                  <a:lnTo>
                    <a:pt x="249" y="1919"/>
                  </a:lnTo>
                  <a:lnTo>
                    <a:pt x="204" y="1856"/>
                  </a:lnTo>
                  <a:lnTo>
                    <a:pt x="163" y="1792"/>
                  </a:lnTo>
                  <a:lnTo>
                    <a:pt x="126" y="1725"/>
                  </a:lnTo>
                  <a:lnTo>
                    <a:pt x="94" y="1654"/>
                  </a:lnTo>
                  <a:lnTo>
                    <a:pt x="66" y="1583"/>
                  </a:lnTo>
                  <a:lnTo>
                    <a:pt x="43" y="1509"/>
                  </a:lnTo>
                  <a:lnTo>
                    <a:pt x="24" y="1432"/>
                  </a:lnTo>
                  <a:lnTo>
                    <a:pt x="11" y="1354"/>
                  </a:lnTo>
                  <a:lnTo>
                    <a:pt x="3" y="1274"/>
                  </a:lnTo>
                  <a:lnTo>
                    <a:pt x="0" y="1193"/>
                  </a:lnTo>
                  <a:lnTo>
                    <a:pt x="3" y="1108"/>
                  </a:lnTo>
                  <a:lnTo>
                    <a:pt x="12" y="1024"/>
                  </a:lnTo>
                  <a:lnTo>
                    <a:pt x="26" y="942"/>
                  </a:lnTo>
                  <a:lnTo>
                    <a:pt x="47" y="863"/>
                  </a:lnTo>
                  <a:lnTo>
                    <a:pt x="72" y="785"/>
                  </a:lnTo>
                  <a:lnTo>
                    <a:pt x="103" y="710"/>
                  </a:lnTo>
                  <a:lnTo>
                    <a:pt x="139" y="638"/>
                  </a:lnTo>
                  <a:lnTo>
                    <a:pt x="179" y="568"/>
                  </a:lnTo>
                  <a:lnTo>
                    <a:pt x="224" y="502"/>
                  </a:lnTo>
                  <a:lnTo>
                    <a:pt x="273" y="438"/>
                  </a:lnTo>
                  <a:lnTo>
                    <a:pt x="326" y="378"/>
                  </a:lnTo>
                  <a:lnTo>
                    <a:pt x="383" y="321"/>
                  </a:lnTo>
                  <a:lnTo>
                    <a:pt x="444" y="269"/>
                  </a:lnTo>
                  <a:lnTo>
                    <a:pt x="508" y="220"/>
                  </a:lnTo>
                  <a:lnTo>
                    <a:pt x="576" y="176"/>
                  </a:lnTo>
                  <a:lnTo>
                    <a:pt x="646" y="137"/>
                  </a:lnTo>
                  <a:lnTo>
                    <a:pt x="719" y="102"/>
                  </a:lnTo>
                  <a:lnTo>
                    <a:pt x="796" y="71"/>
                  </a:lnTo>
                  <a:lnTo>
                    <a:pt x="874" y="46"/>
                  </a:lnTo>
                  <a:lnTo>
                    <a:pt x="956" y="27"/>
                  </a:lnTo>
                  <a:lnTo>
                    <a:pt x="1038" y="12"/>
                  </a:lnTo>
                  <a:lnTo>
                    <a:pt x="1123" y="3"/>
                  </a:lnTo>
                  <a:lnTo>
                    <a:pt x="120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7" name="Content Placeholder 2"/>
          <p:cNvSpPr txBox="1">
            <a:spLocks/>
          </p:cNvSpPr>
          <p:nvPr/>
        </p:nvSpPr>
        <p:spPr>
          <a:xfrm>
            <a:off x="5537457" y="1430689"/>
            <a:ext cx="6217583" cy="90495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a:solidFill>
                  <a:schemeClr val="accent4">
                    <a:lumMod val="50000"/>
                  </a:schemeClr>
                </a:solidFill>
                <a:latin typeface="Arial" panose="020B0604020202020204" pitchFamily="34" charset="0"/>
                <a:cs typeface="Arial" panose="020B0604020202020204" pitchFamily="34" charset="0"/>
              </a:rPr>
              <a:t>l-lingo is a website helping users study 20 Asian &amp; European languages including Vietnamese. </a:t>
            </a:r>
          </a:p>
        </p:txBody>
      </p:sp>
      <p:sp>
        <p:nvSpPr>
          <p:cNvPr id="30" name="Content Placeholder 2"/>
          <p:cNvSpPr txBox="1">
            <a:spLocks/>
          </p:cNvSpPr>
          <p:nvPr/>
        </p:nvSpPr>
        <p:spPr>
          <a:xfrm>
            <a:off x="5955323" y="2458731"/>
            <a:ext cx="5799717" cy="392157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a:solidFill>
                  <a:schemeClr val="accent4">
                    <a:lumMod val="50000"/>
                  </a:schemeClr>
                </a:solidFill>
                <a:latin typeface="Arial" panose="020B0604020202020204" pitchFamily="34" charset="0"/>
                <a:cs typeface="Arial" panose="020B0604020202020204" pitchFamily="34" charset="0"/>
              </a:rPr>
              <a:t>Advantages</a:t>
            </a:r>
            <a:r>
              <a:rPr lang="en-US" sz="2000" smtClean="0">
                <a:solidFill>
                  <a:schemeClr val="accent4">
                    <a:lumMod val="50000"/>
                  </a:schemeClr>
                </a:solidFill>
                <a:latin typeface="Arial" panose="020B0604020202020204" pitchFamily="34" charset="0"/>
                <a:cs typeface="Arial" panose="020B0604020202020204" pitchFamily="34" charset="0"/>
              </a:rPr>
              <a:t>:</a:t>
            </a:r>
          </a:p>
          <a:p>
            <a:pPr lvl="1">
              <a:buFont typeface="Wingdings" panose="05000000000000000000" pitchFamily="2" charset="2"/>
              <a:buChar char="ü"/>
            </a:pPr>
            <a:r>
              <a:rPr lang="en-US" sz="1600">
                <a:solidFill>
                  <a:schemeClr val="accent4">
                    <a:lumMod val="75000"/>
                  </a:schemeClr>
                </a:solidFill>
                <a:latin typeface="Arial" panose="020B0604020202020204" pitchFamily="34" charset="0"/>
                <a:cs typeface="Arial" panose="020B0604020202020204" pitchFamily="34" charset="0"/>
              </a:rPr>
              <a:t>The themes of lessons are very diverse</a:t>
            </a:r>
            <a:r>
              <a:rPr lang="en-US" sz="1600" smtClean="0">
                <a:solidFill>
                  <a:schemeClr val="accent4">
                    <a:lumMod val="75000"/>
                  </a:schemeClr>
                </a:solidFill>
                <a:latin typeface="Arial" panose="020B0604020202020204" pitchFamily="34" charset="0"/>
                <a:cs typeface="Arial" panose="020B0604020202020204" pitchFamily="34" charset="0"/>
              </a:rPr>
              <a:t>.</a:t>
            </a:r>
          </a:p>
          <a:p>
            <a:pPr lvl="1">
              <a:buFont typeface="Wingdings" panose="05000000000000000000" pitchFamily="2" charset="2"/>
              <a:buChar char="ü"/>
            </a:pPr>
            <a:r>
              <a:rPr lang="en-US" sz="1600">
                <a:solidFill>
                  <a:schemeClr val="accent4">
                    <a:lumMod val="75000"/>
                  </a:schemeClr>
                </a:solidFill>
                <a:latin typeface="Arial" panose="020B0604020202020204" pitchFamily="34" charset="0"/>
                <a:cs typeface="Arial" panose="020B0604020202020204" pitchFamily="34" charset="0"/>
              </a:rPr>
              <a:t>The website uses words, images and sound clips of native speakers, which is very convenient for users to study vocabulary and practice listening</a:t>
            </a:r>
            <a:r>
              <a:rPr lang="en-US" sz="1600" smtClean="0">
                <a:solidFill>
                  <a:schemeClr val="accent4">
                    <a:lumMod val="75000"/>
                  </a:schemeClr>
                </a:solidFill>
                <a:latin typeface="Arial" panose="020B0604020202020204" pitchFamily="34" charset="0"/>
                <a:cs typeface="Arial" panose="020B0604020202020204" pitchFamily="34" charset="0"/>
              </a:rPr>
              <a:t>.</a:t>
            </a:r>
          </a:p>
          <a:p>
            <a:pPr lvl="1">
              <a:buFont typeface="Wingdings" panose="05000000000000000000" pitchFamily="2" charset="2"/>
              <a:buChar char="ü"/>
            </a:pPr>
            <a:r>
              <a:rPr lang="en-US" sz="1600">
                <a:solidFill>
                  <a:schemeClr val="accent4">
                    <a:lumMod val="75000"/>
                  </a:schemeClr>
                </a:solidFill>
                <a:latin typeface="Arial" panose="020B0604020202020204" pitchFamily="34" charset="0"/>
                <a:cs typeface="Arial" panose="020B0604020202020204" pitchFamily="34" charset="0"/>
              </a:rPr>
              <a:t>The website including quiz section at each lesson to help user review </a:t>
            </a:r>
          </a:p>
          <a:p>
            <a:r>
              <a:rPr lang="en-US" sz="2000" smtClean="0">
                <a:solidFill>
                  <a:schemeClr val="accent4">
                    <a:lumMod val="50000"/>
                  </a:schemeClr>
                </a:solidFill>
                <a:latin typeface="Arial" panose="020B0604020202020204" pitchFamily="34" charset="0"/>
                <a:cs typeface="Arial" panose="020B0604020202020204" pitchFamily="34" charset="0"/>
              </a:rPr>
              <a:t>Disadvantages: </a:t>
            </a:r>
          </a:p>
          <a:p>
            <a:pPr lvl="1">
              <a:buFont typeface="Courier New" panose="02070309020205020404" pitchFamily="49" charset="0"/>
              <a:buChar char="o"/>
            </a:pPr>
            <a:r>
              <a:rPr lang="en-US" sz="1600">
                <a:solidFill>
                  <a:schemeClr val="accent4">
                    <a:lumMod val="75000"/>
                  </a:schemeClr>
                </a:solidFill>
                <a:latin typeface="Arial" panose="020B0604020202020204" pitchFamily="34" charset="0"/>
                <a:cs typeface="Arial" panose="020B0604020202020204" pitchFamily="34" charset="0"/>
              </a:rPr>
              <a:t>The website focuses mostly on teaching vocabulary related to themes. There is no grammar section in each lesson</a:t>
            </a:r>
            <a:r>
              <a:rPr lang="en-US" sz="1600" smtClean="0">
                <a:solidFill>
                  <a:schemeClr val="accent4">
                    <a:lumMod val="75000"/>
                  </a:schemeClr>
                </a:solidFill>
                <a:latin typeface="Arial" panose="020B0604020202020204" pitchFamily="34" charset="0"/>
                <a:cs typeface="Arial" panose="020B0604020202020204" pitchFamily="34" charset="0"/>
              </a:rPr>
              <a:t>.</a:t>
            </a:r>
          </a:p>
          <a:p>
            <a:pPr lvl="1">
              <a:buFont typeface="Courier New" panose="02070309020205020404" pitchFamily="49" charset="0"/>
              <a:buChar char="o"/>
            </a:pPr>
            <a:r>
              <a:rPr lang="en-US" sz="1600" smtClean="0">
                <a:solidFill>
                  <a:schemeClr val="accent4">
                    <a:lumMod val="75000"/>
                  </a:schemeClr>
                </a:solidFill>
                <a:latin typeface="Arial" panose="020B0604020202020204" pitchFamily="34" charset="0"/>
                <a:cs typeface="Arial" panose="020B0604020202020204" pitchFamily="34" charset="0"/>
              </a:rPr>
              <a:t>The number of free lessons is limited. Users </a:t>
            </a:r>
            <a:r>
              <a:rPr lang="en-US" sz="1600">
                <a:solidFill>
                  <a:schemeClr val="accent4">
                    <a:lumMod val="75000"/>
                  </a:schemeClr>
                </a:solidFill>
                <a:latin typeface="Arial" panose="020B0604020202020204" pitchFamily="34" charset="0"/>
                <a:cs typeface="Arial" panose="020B0604020202020204" pitchFamily="34" charset="0"/>
              </a:rPr>
              <a:t>have to register and log in in order to continue studying</a:t>
            </a:r>
          </a:p>
        </p:txBody>
      </p:sp>
    </p:spTree>
    <p:extLst>
      <p:ext uri="{BB962C8B-B14F-4D97-AF65-F5344CB8AC3E}">
        <p14:creationId xmlns:p14="http://schemas.microsoft.com/office/powerpoint/2010/main" val="197887759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0" name="Group 79"/>
          <p:cNvGrpSpPr/>
          <p:nvPr/>
        </p:nvGrpSpPr>
        <p:grpSpPr>
          <a:xfrm>
            <a:off x="3506788" y="1241425"/>
            <a:ext cx="5176838" cy="5616576"/>
            <a:chOff x="3506788" y="1241425"/>
            <a:chExt cx="5176838" cy="5616576"/>
          </a:xfrm>
          <a:effectLst>
            <a:outerShdw blurRad="50800" dist="38100" dir="5400000" algn="t" rotWithShape="0">
              <a:prstClr val="black">
                <a:alpha val="40000"/>
              </a:prstClr>
            </a:outerShdw>
          </a:effectLst>
        </p:grpSpPr>
        <p:sp>
          <p:nvSpPr>
            <p:cNvPr id="5" name="Freeform 5"/>
            <p:cNvSpPr>
              <a:spLocks/>
            </p:cNvSpPr>
            <p:nvPr/>
          </p:nvSpPr>
          <p:spPr bwMode="auto">
            <a:xfrm>
              <a:off x="4200526" y="5394325"/>
              <a:ext cx="1524000" cy="1463675"/>
            </a:xfrm>
            <a:custGeom>
              <a:avLst/>
              <a:gdLst>
                <a:gd name="T0" fmla="*/ 0 w 688"/>
                <a:gd name="T1" fmla="*/ 0 h 661"/>
                <a:gd name="T2" fmla="*/ 0 w 688"/>
                <a:gd name="T3" fmla="*/ 246 h 661"/>
                <a:gd name="T4" fmla="*/ 82 w 688"/>
                <a:gd name="T5" fmla="*/ 328 h 661"/>
                <a:gd name="T6" fmla="*/ 606 w 688"/>
                <a:gd name="T7" fmla="*/ 328 h 661"/>
                <a:gd name="T8" fmla="*/ 688 w 688"/>
                <a:gd name="T9" fmla="*/ 409 h 661"/>
                <a:gd name="T10" fmla="*/ 688 w 688"/>
                <a:gd name="T11" fmla="*/ 661 h 661"/>
              </a:gdLst>
              <a:ahLst/>
              <a:cxnLst>
                <a:cxn ang="0">
                  <a:pos x="T0" y="T1"/>
                </a:cxn>
                <a:cxn ang="0">
                  <a:pos x="T2" y="T3"/>
                </a:cxn>
                <a:cxn ang="0">
                  <a:pos x="T4" y="T5"/>
                </a:cxn>
                <a:cxn ang="0">
                  <a:pos x="T6" y="T7"/>
                </a:cxn>
                <a:cxn ang="0">
                  <a:pos x="T8" y="T9"/>
                </a:cxn>
                <a:cxn ang="0">
                  <a:pos x="T10" y="T11"/>
                </a:cxn>
              </a:cxnLst>
              <a:rect l="0" t="0" r="r" b="b"/>
              <a:pathLst>
                <a:path w="688" h="661">
                  <a:moveTo>
                    <a:pt x="0" y="0"/>
                  </a:moveTo>
                  <a:cubicBezTo>
                    <a:pt x="0" y="246"/>
                    <a:pt x="0" y="246"/>
                    <a:pt x="0" y="246"/>
                  </a:cubicBezTo>
                  <a:cubicBezTo>
                    <a:pt x="0" y="291"/>
                    <a:pt x="37" y="328"/>
                    <a:pt x="82" y="328"/>
                  </a:cubicBezTo>
                  <a:cubicBezTo>
                    <a:pt x="606" y="328"/>
                    <a:pt x="606" y="328"/>
                    <a:pt x="606" y="328"/>
                  </a:cubicBezTo>
                  <a:cubicBezTo>
                    <a:pt x="651" y="328"/>
                    <a:pt x="688" y="364"/>
                    <a:pt x="688" y="409"/>
                  </a:cubicBezTo>
                  <a:cubicBezTo>
                    <a:pt x="688" y="661"/>
                    <a:pt x="688" y="661"/>
                    <a:pt x="688" y="661"/>
                  </a:cubicBezTo>
                </a:path>
              </a:pathLst>
            </a:custGeom>
            <a:noFill/>
            <a:ln w="79375"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6" name="Freeform 6"/>
            <p:cNvSpPr>
              <a:spLocks/>
            </p:cNvSpPr>
            <p:nvPr/>
          </p:nvSpPr>
          <p:spPr bwMode="auto">
            <a:xfrm>
              <a:off x="4165601" y="4892675"/>
              <a:ext cx="69850" cy="300038"/>
            </a:xfrm>
            <a:custGeom>
              <a:avLst/>
              <a:gdLst>
                <a:gd name="T0" fmla="*/ 32 w 32"/>
                <a:gd name="T1" fmla="*/ 0 h 136"/>
                <a:gd name="T2" fmla="*/ 0 w 32"/>
                <a:gd name="T3" fmla="*/ 0 h 136"/>
                <a:gd name="T4" fmla="*/ 1 w 32"/>
                <a:gd name="T5" fmla="*/ 25 h 136"/>
                <a:gd name="T6" fmla="*/ 1 w 32"/>
                <a:gd name="T7" fmla="*/ 136 h 136"/>
                <a:gd name="T8" fmla="*/ 30 w 32"/>
                <a:gd name="T9" fmla="*/ 136 h 136"/>
                <a:gd name="T10" fmla="*/ 30 w 32"/>
                <a:gd name="T11" fmla="*/ 25 h 136"/>
                <a:gd name="T12" fmla="*/ 32 w 32"/>
                <a:gd name="T13" fmla="*/ 0 h 136"/>
              </a:gdLst>
              <a:ahLst/>
              <a:cxnLst>
                <a:cxn ang="0">
                  <a:pos x="T0" y="T1"/>
                </a:cxn>
                <a:cxn ang="0">
                  <a:pos x="T2" y="T3"/>
                </a:cxn>
                <a:cxn ang="0">
                  <a:pos x="T4" y="T5"/>
                </a:cxn>
                <a:cxn ang="0">
                  <a:pos x="T6" y="T7"/>
                </a:cxn>
                <a:cxn ang="0">
                  <a:pos x="T8" y="T9"/>
                </a:cxn>
                <a:cxn ang="0">
                  <a:pos x="T10" y="T11"/>
                </a:cxn>
                <a:cxn ang="0">
                  <a:pos x="T12" y="T13"/>
                </a:cxn>
              </a:cxnLst>
              <a:rect l="0" t="0" r="r" b="b"/>
              <a:pathLst>
                <a:path w="32" h="136">
                  <a:moveTo>
                    <a:pt x="32" y="0"/>
                  </a:moveTo>
                  <a:cubicBezTo>
                    <a:pt x="0" y="0"/>
                    <a:pt x="0" y="0"/>
                    <a:pt x="0" y="0"/>
                  </a:cubicBezTo>
                  <a:cubicBezTo>
                    <a:pt x="2" y="14"/>
                    <a:pt x="1" y="25"/>
                    <a:pt x="1" y="25"/>
                  </a:cubicBezTo>
                  <a:cubicBezTo>
                    <a:pt x="1" y="136"/>
                    <a:pt x="1" y="136"/>
                    <a:pt x="1" y="136"/>
                  </a:cubicBezTo>
                  <a:cubicBezTo>
                    <a:pt x="30" y="136"/>
                    <a:pt x="30" y="136"/>
                    <a:pt x="30" y="136"/>
                  </a:cubicBezTo>
                  <a:cubicBezTo>
                    <a:pt x="30" y="25"/>
                    <a:pt x="30" y="25"/>
                    <a:pt x="30" y="25"/>
                  </a:cubicBezTo>
                  <a:cubicBezTo>
                    <a:pt x="30" y="25"/>
                    <a:pt x="30" y="14"/>
                    <a:pt x="32" y="0"/>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7" name="Freeform 7"/>
            <p:cNvSpPr>
              <a:spLocks/>
            </p:cNvSpPr>
            <p:nvPr/>
          </p:nvSpPr>
          <p:spPr bwMode="auto">
            <a:xfrm>
              <a:off x="4260851" y="4781550"/>
              <a:ext cx="120650" cy="88900"/>
            </a:xfrm>
            <a:custGeom>
              <a:avLst/>
              <a:gdLst>
                <a:gd name="T0" fmla="*/ 41 w 55"/>
                <a:gd name="T1" fmla="*/ 4 h 40"/>
                <a:gd name="T2" fmla="*/ 26 w 55"/>
                <a:gd name="T3" fmla="*/ 0 h 40"/>
                <a:gd name="T4" fmla="*/ 0 w 55"/>
                <a:gd name="T5" fmla="*/ 40 h 40"/>
                <a:gd name="T6" fmla="*/ 36 w 55"/>
                <a:gd name="T7" fmla="*/ 40 h 40"/>
                <a:gd name="T8" fmla="*/ 54 w 55"/>
                <a:gd name="T9" fmla="*/ 28 h 40"/>
                <a:gd name="T10" fmla="*/ 41 w 55"/>
                <a:gd name="T11" fmla="*/ 4 h 40"/>
              </a:gdLst>
              <a:ahLst/>
              <a:cxnLst>
                <a:cxn ang="0">
                  <a:pos x="T0" y="T1"/>
                </a:cxn>
                <a:cxn ang="0">
                  <a:pos x="T2" y="T3"/>
                </a:cxn>
                <a:cxn ang="0">
                  <a:pos x="T4" y="T5"/>
                </a:cxn>
                <a:cxn ang="0">
                  <a:pos x="T6" y="T7"/>
                </a:cxn>
                <a:cxn ang="0">
                  <a:pos x="T8" y="T9"/>
                </a:cxn>
                <a:cxn ang="0">
                  <a:pos x="T10" y="T11"/>
                </a:cxn>
              </a:cxnLst>
              <a:rect l="0" t="0" r="r" b="b"/>
              <a:pathLst>
                <a:path w="55" h="40">
                  <a:moveTo>
                    <a:pt x="41" y="4"/>
                  </a:moveTo>
                  <a:cubicBezTo>
                    <a:pt x="35" y="1"/>
                    <a:pt x="31" y="0"/>
                    <a:pt x="26" y="0"/>
                  </a:cubicBezTo>
                  <a:cubicBezTo>
                    <a:pt x="10" y="0"/>
                    <a:pt x="3" y="23"/>
                    <a:pt x="0" y="40"/>
                  </a:cubicBezTo>
                  <a:cubicBezTo>
                    <a:pt x="36" y="40"/>
                    <a:pt x="36" y="40"/>
                    <a:pt x="36" y="40"/>
                  </a:cubicBezTo>
                  <a:cubicBezTo>
                    <a:pt x="45" y="40"/>
                    <a:pt x="52" y="35"/>
                    <a:pt x="54" y="28"/>
                  </a:cubicBezTo>
                  <a:cubicBezTo>
                    <a:pt x="55" y="21"/>
                    <a:pt x="53" y="11"/>
                    <a:pt x="41" y="4"/>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8" name="Freeform 8"/>
            <p:cNvSpPr>
              <a:spLocks/>
            </p:cNvSpPr>
            <p:nvPr/>
          </p:nvSpPr>
          <p:spPr bwMode="auto">
            <a:xfrm>
              <a:off x="4016376" y="4781550"/>
              <a:ext cx="123825" cy="88900"/>
            </a:xfrm>
            <a:custGeom>
              <a:avLst/>
              <a:gdLst>
                <a:gd name="T0" fmla="*/ 30 w 56"/>
                <a:gd name="T1" fmla="*/ 0 h 40"/>
                <a:gd name="T2" fmla="*/ 15 w 56"/>
                <a:gd name="T3" fmla="*/ 4 h 40"/>
                <a:gd name="T4" fmla="*/ 2 w 56"/>
                <a:gd name="T5" fmla="*/ 28 h 40"/>
                <a:gd name="T6" fmla="*/ 20 w 56"/>
                <a:gd name="T7" fmla="*/ 40 h 40"/>
                <a:gd name="T8" fmla="*/ 56 w 56"/>
                <a:gd name="T9" fmla="*/ 40 h 40"/>
                <a:gd name="T10" fmla="*/ 30 w 56"/>
                <a:gd name="T11" fmla="*/ 0 h 40"/>
              </a:gdLst>
              <a:ahLst/>
              <a:cxnLst>
                <a:cxn ang="0">
                  <a:pos x="T0" y="T1"/>
                </a:cxn>
                <a:cxn ang="0">
                  <a:pos x="T2" y="T3"/>
                </a:cxn>
                <a:cxn ang="0">
                  <a:pos x="T4" y="T5"/>
                </a:cxn>
                <a:cxn ang="0">
                  <a:pos x="T6" y="T7"/>
                </a:cxn>
                <a:cxn ang="0">
                  <a:pos x="T8" y="T9"/>
                </a:cxn>
                <a:cxn ang="0">
                  <a:pos x="T10" y="T11"/>
                </a:cxn>
              </a:cxnLst>
              <a:rect l="0" t="0" r="r" b="b"/>
              <a:pathLst>
                <a:path w="56" h="40">
                  <a:moveTo>
                    <a:pt x="30" y="0"/>
                  </a:moveTo>
                  <a:cubicBezTo>
                    <a:pt x="25" y="0"/>
                    <a:pt x="21" y="1"/>
                    <a:pt x="15" y="4"/>
                  </a:cubicBezTo>
                  <a:cubicBezTo>
                    <a:pt x="3" y="11"/>
                    <a:pt x="0" y="21"/>
                    <a:pt x="2" y="28"/>
                  </a:cubicBezTo>
                  <a:cubicBezTo>
                    <a:pt x="4" y="35"/>
                    <a:pt x="11" y="40"/>
                    <a:pt x="20" y="40"/>
                  </a:cubicBezTo>
                  <a:cubicBezTo>
                    <a:pt x="56" y="40"/>
                    <a:pt x="56" y="40"/>
                    <a:pt x="56" y="40"/>
                  </a:cubicBezTo>
                  <a:cubicBezTo>
                    <a:pt x="53" y="23"/>
                    <a:pt x="46" y="0"/>
                    <a:pt x="30" y="0"/>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9" name="Freeform 9"/>
            <p:cNvSpPr>
              <a:spLocks noEditPoints="1"/>
            </p:cNvSpPr>
            <p:nvPr/>
          </p:nvSpPr>
          <p:spPr bwMode="auto">
            <a:xfrm>
              <a:off x="3867151" y="4454525"/>
              <a:ext cx="658813" cy="968375"/>
            </a:xfrm>
            <a:custGeom>
              <a:avLst/>
              <a:gdLst>
                <a:gd name="T0" fmla="*/ 139 w 297"/>
                <a:gd name="T1" fmla="*/ 6 h 438"/>
                <a:gd name="T2" fmla="*/ 3 w 297"/>
                <a:gd name="T3" fmla="*/ 142 h 438"/>
                <a:gd name="T4" fmla="*/ 50 w 297"/>
                <a:gd name="T5" fmla="*/ 261 h 438"/>
                <a:gd name="T6" fmla="*/ 86 w 297"/>
                <a:gd name="T7" fmla="*/ 342 h 438"/>
                <a:gd name="T8" fmla="*/ 86 w 297"/>
                <a:gd name="T9" fmla="*/ 394 h 438"/>
                <a:gd name="T10" fmla="*/ 105 w 297"/>
                <a:gd name="T11" fmla="*/ 414 h 438"/>
                <a:gd name="T12" fmla="*/ 116 w 297"/>
                <a:gd name="T13" fmla="*/ 414 h 438"/>
                <a:gd name="T14" fmla="*/ 150 w 297"/>
                <a:gd name="T15" fmla="*/ 438 h 438"/>
                <a:gd name="T16" fmla="*/ 184 w 297"/>
                <a:gd name="T17" fmla="*/ 414 h 438"/>
                <a:gd name="T18" fmla="*/ 195 w 297"/>
                <a:gd name="T19" fmla="*/ 414 h 438"/>
                <a:gd name="T20" fmla="*/ 214 w 297"/>
                <a:gd name="T21" fmla="*/ 394 h 438"/>
                <a:gd name="T22" fmla="*/ 214 w 297"/>
                <a:gd name="T23" fmla="*/ 342 h 438"/>
                <a:gd name="T24" fmla="*/ 249 w 297"/>
                <a:gd name="T25" fmla="*/ 261 h 438"/>
                <a:gd name="T26" fmla="*/ 297 w 297"/>
                <a:gd name="T27" fmla="*/ 153 h 438"/>
                <a:gd name="T28" fmla="*/ 139 w 297"/>
                <a:gd name="T29" fmla="*/ 6 h 438"/>
                <a:gd name="T30" fmla="*/ 240 w 297"/>
                <a:gd name="T31" fmla="*/ 178 h 438"/>
                <a:gd name="T32" fmla="*/ 213 w 297"/>
                <a:gd name="T33" fmla="*/ 198 h 438"/>
                <a:gd name="T34" fmla="*/ 176 w 297"/>
                <a:gd name="T35" fmla="*/ 198 h 438"/>
                <a:gd name="T36" fmla="*/ 174 w 297"/>
                <a:gd name="T37" fmla="*/ 223 h 438"/>
                <a:gd name="T38" fmla="*/ 174 w 297"/>
                <a:gd name="T39" fmla="*/ 334 h 438"/>
                <a:gd name="T40" fmla="*/ 197 w 297"/>
                <a:gd name="T41" fmla="*/ 334 h 438"/>
                <a:gd name="T42" fmla="*/ 202 w 297"/>
                <a:gd name="T43" fmla="*/ 338 h 438"/>
                <a:gd name="T44" fmla="*/ 197 w 297"/>
                <a:gd name="T45" fmla="*/ 343 h 438"/>
                <a:gd name="T46" fmla="*/ 141 w 297"/>
                <a:gd name="T47" fmla="*/ 343 h 438"/>
                <a:gd name="T48" fmla="*/ 199 w 297"/>
                <a:gd name="T49" fmla="*/ 358 h 438"/>
                <a:gd name="T50" fmla="*/ 202 w 297"/>
                <a:gd name="T51" fmla="*/ 363 h 438"/>
                <a:gd name="T52" fmla="*/ 198 w 297"/>
                <a:gd name="T53" fmla="*/ 368 h 438"/>
                <a:gd name="T54" fmla="*/ 141 w 297"/>
                <a:gd name="T55" fmla="*/ 370 h 438"/>
                <a:gd name="T56" fmla="*/ 198 w 297"/>
                <a:gd name="T57" fmla="*/ 383 h 438"/>
                <a:gd name="T58" fmla="*/ 202 w 297"/>
                <a:gd name="T59" fmla="*/ 388 h 438"/>
                <a:gd name="T60" fmla="*/ 197 w 297"/>
                <a:gd name="T61" fmla="*/ 392 h 438"/>
                <a:gd name="T62" fmla="*/ 102 w 297"/>
                <a:gd name="T63" fmla="*/ 392 h 438"/>
                <a:gd name="T64" fmla="*/ 98 w 297"/>
                <a:gd name="T65" fmla="*/ 387 h 438"/>
                <a:gd name="T66" fmla="*/ 102 w 297"/>
                <a:gd name="T67" fmla="*/ 383 h 438"/>
                <a:gd name="T68" fmla="*/ 151 w 297"/>
                <a:gd name="T69" fmla="*/ 383 h 438"/>
                <a:gd name="T70" fmla="*/ 101 w 297"/>
                <a:gd name="T71" fmla="*/ 372 h 438"/>
                <a:gd name="T72" fmla="*/ 98 w 297"/>
                <a:gd name="T73" fmla="*/ 367 h 438"/>
                <a:gd name="T74" fmla="*/ 102 w 297"/>
                <a:gd name="T75" fmla="*/ 362 h 438"/>
                <a:gd name="T76" fmla="*/ 165 w 297"/>
                <a:gd name="T77" fmla="*/ 360 h 438"/>
                <a:gd name="T78" fmla="*/ 101 w 297"/>
                <a:gd name="T79" fmla="*/ 343 h 438"/>
                <a:gd name="T80" fmla="*/ 98 w 297"/>
                <a:gd name="T81" fmla="*/ 338 h 438"/>
                <a:gd name="T82" fmla="*/ 102 w 297"/>
                <a:gd name="T83" fmla="*/ 334 h 438"/>
                <a:gd name="T84" fmla="*/ 126 w 297"/>
                <a:gd name="T85" fmla="*/ 334 h 438"/>
                <a:gd name="T86" fmla="*/ 126 w 297"/>
                <a:gd name="T87" fmla="*/ 223 h 438"/>
                <a:gd name="T88" fmla="*/ 124 w 297"/>
                <a:gd name="T89" fmla="*/ 198 h 438"/>
                <a:gd name="T90" fmla="*/ 87 w 297"/>
                <a:gd name="T91" fmla="*/ 198 h 438"/>
                <a:gd name="T92" fmla="*/ 60 w 297"/>
                <a:gd name="T93" fmla="*/ 178 h 438"/>
                <a:gd name="T94" fmla="*/ 78 w 297"/>
                <a:gd name="T95" fmla="*/ 144 h 438"/>
                <a:gd name="T96" fmla="*/ 97 w 297"/>
                <a:gd name="T97" fmla="*/ 138 h 438"/>
                <a:gd name="T98" fmla="*/ 133 w 297"/>
                <a:gd name="T99" fmla="*/ 188 h 438"/>
                <a:gd name="T100" fmla="*/ 167 w 297"/>
                <a:gd name="T101" fmla="*/ 188 h 438"/>
                <a:gd name="T102" fmla="*/ 203 w 297"/>
                <a:gd name="T103" fmla="*/ 138 h 438"/>
                <a:gd name="T104" fmla="*/ 222 w 297"/>
                <a:gd name="T105" fmla="*/ 144 h 438"/>
                <a:gd name="T106" fmla="*/ 240 w 297"/>
                <a:gd name="T107" fmla="*/ 178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97" h="438">
                  <a:moveTo>
                    <a:pt x="139" y="6"/>
                  </a:moveTo>
                  <a:cubicBezTo>
                    <a:pt x="67" y="11"/>
                    <a:pt x="8" y="70"/>
                    <a:pt x="3" y="142"/>
                  </a:cubicBezTo>
                  <a:cubicBezTo>
                    <a:pt x="0" y="189"/>
                    <a:pt x="18" y="232"/>
                    <a:pt x="50" y="261"/>
                  </a:cubicBezTo>
                  <a:cubicBezTo>
                    <a:pt x="72" y="282"/>
                    <a:pt x="86" y="311"/>
                    <a:pt x="86" y="342"/>
                  </a:cubicBezTo>
                  <a:cubicBezTo>
                    <a:pt x="86" y="394"/>
                    <a:pt x="86" y="394"/>
                    <a:pt x="86" y="394"/>
                  </a:cubicBezTo>
                  <a:cubicBezTo>
                    <a:pt x="86" y="405"/>
                    <a:pt x="94" y="414"/>
                    <a:pt x="105" y="414"/>
                  </a:cubicBezTo>
                  <a:cubicBezTo>
                    <a:pt x="116" y="414"/>
                    <a:pt x="116" y="414"/>
                    <a:pt x="116" y="414"/>
                  </a:cubicBezTo>
                  <a:cubicBezTo>
                    <a:pt x="121" y="428"/>
                    <a:pt x="134" y="438"/>
                    <a:pt x="150" y="438"/>
                  </a:cubicBezTo>
                  <a:cubicBezTo>
                    <a:pt x="166" y="438"/>
                    <a:pt x="179" y="428"/>
                    <a:pt x="184" y="414"/>
                  </a:cubicBezTo>
                  <a:cubicBezTo>
                    <a:pt x="195" y="414"/>
                    <a:pt x="195" y="414"/>
                    <a:pt x="195" y="414"/>
                  </a:cubicBezTo>
                  <a:cubicBezTo>
                    <a:pt x="205" y="414"/>
                    <a:pt x="214" y="405"/>
                    <a:pt x="214" y="394"/>
                  </a:cubicBezTo>
                  <a:cubicBezTo>
                    <a:pt x="214" y="342"/>
                    <a:pt x="214" y="342"/>
                    <a:pt x="214" y="342"/>
                  </a:cubicBezTo>
                  <a:cubicBezTo>
                    <a:pt x="214" y="311"/>
                    <a:pt x="227" y="282"/>
                    <a:pt x="249" y="261"/>
                  </a:cubicBezTo>
                  <a:cubicBezTo>
                    <a:pt x="279" y="235"/>
                    <a:pt x="297" y="196"/>
                    <a:pt x="297" y="153"/>
                  </a:cubicBezTo>
                  <a:cubicBezTo>
                    <a:pt x="297" y="68"/>
                    <a:pt x="225" y="0"/>
                    <a:pt x="139" y="6"/>
                  </a:cubicBezTo>
                  <a:close/>
                  <a:moveTo>
                    <a:pt x="240" y="178"/>
                  </a:moveTo>
                  <a:cubicBezTo>
                    <a:pt x="237" y="190"/>
                    <a:pt x="226" y="198"/>
                    <a:pt x="213" y="198"/>
                  </a:cubicBezTo>
                  <a:cubicBezTo>
                    <a:pt x="176" y="198"/>
                    <a:pt x="176" y="198"/>
                    <a:pt x="176" y="198"/>
                  </a:cubicBezTo>
                  <a:cubicBezTo>
                    <a:pt x="174" y="212"/>
                    <a:pt x="174" y="223"/>
                    <a:pt x="174" y="223"/>
                  </a:cubicBezTo>
                  <a:cubicBezTo>
                    <a:pt x="174" y="334"/>
                    <a:pt x="174" y="334"/>
                    <a:pt x="174" y="334"/>
                  </a:cubicBezTo>
                  <a:cubicBezTo>
                    <a:pt x="197" y="334"/>
                    <a:pt x="197" y="334"/>
                    <a:pt x="197" y="334"/>
                  </a:cubicBezTo>
                  <a:cubicBezTo>
                    <a:pt x="200" y="334"/>
                    <a:pt x="202" y="336"/>
                    <a:pt x="202" y="338"/>
                  </a:cubicBezTo>
                  <a:cubicBezTo>
                    <a:pt x="202" y="341"/>
                    <a:pt x="200" y="343"/>
                    <a:pt x="197" y="343"/>
                  </a:cubicBezTo>
                  <a:cubicBezTo>
                    <a:pt x="141" y="343"/>
                    <a:pt x="141" y="343"/>
                    <a:pt x="141" y="343"/>
                  </a:cubicBezTo>
                  <a:cubicBezTo>
                    <a:pt x="199" y="358"/>
                    <a:pt x="199" y="358"/>
                    <a:pt x="199" y="358"/>
                  </a:cubicBezTo>
                  <a:cubicBezTo>
                    <a:pt x="201" y="359"/>
                    <a:pt x="203" y="361"/>
                    <a:pt x="202" y="363"/>
                  </a:cubicBezTo>
                  <a:cubicBezTo>
                    <a:pt x="202" y="366"/>
                    <a:pt x="200" y="368"/>
                    <a:pt x="198" y="368"/>
                  </a:cubicBezTo>
                  <a:cubicBezTo>
                    <a:pt x="141" y="370"/>
                    <a:pt x="141" y="370"/>
                    <a:pt x="141" y="370"/>
                  </a:cubicBezTo>
                  <a:cubicBezTo>
                    <a:pt x="198" y="383"/>
                    <a:pt x="198" y="383"/>
                    <a:pt x="198" y="383"/>
                  </a:cubicBezTo>
                  <a:cubicBezTo>
                    <a:pt x="201" y="383"/>
                    <a:pt x="203" y="385"/>
                    <a:pt x="202" y="388"/>
                  </a:cubicBezTo>
                  <a:cubicBezTo>
                    <a:pt x="202" y="390"/>
                    <a:pt x="200" y="392"/>
                    <a:pt x="197" y="392"/>
                  </a:cubicBezTo>
                  <a:cubicBezTo>
                    <a:pt x="102" y="392"/>
                    <a:pt x="102" y="392"/>
                    <a:pt x="102" y="392"/>
                  </a:cubicBezTo>
                  <a:cubicBezTo>
                    <a:pt x="100" y="392"/>
                    <a:pt x="98" y="390"/>
                    <a:pt x="98" y="387"/>
                  </a:cubicBezTo>
                  <a:cubicBezTo>
                    <a:pt x="98" y="385"/>
                    <a:pt x="100" y="383"/>
                    <a:pt x="102" y="383"/>
                  </a:cubicBezTo>
                  <a:cubicBezTo>
                    <a:pt x="151" y="383"/>
                    <a:pt x="151" y="383"/>
                    <a:pt x="151" y="383"/>
                  </a:cubicBezTo>
                  <a:cubicBezTo>
                    <a:pt x="101" y="372"/>
                    <a:pt x="101" y="372"/>
                    <a:pt x="101" y="372"/>
                  </a:cubicBezTo>
                  <a:cubicBezTo>
                    <a:pt x="99" y="372"/>
                    <a:pt x="97" y="369"/>
                    <a:pt x="98" y="367"/>
                  </a:cubicBezTo>
                  <a:cubicBezTo>
                    <a:pt x="98" y="365"/>
                    <a:pt x="100" y="363"/>
                    <a:pt x="102" y="362"/>
                  </a:cubicBezTo>
                  <a:cubicBezTo>
                    <a:pt x="165" y="360"/>
                    <a:pt x="165" y="360"/>
                    <a:pt x="165" y="360"/>
                  </a:cubicBezTo>
                  <a:cubicBezTo>
                    <a:pt x="101" y="343"/>
                    <a:pt x="101" y="343"/>
                    <a:pt x="101" y="343"/>
                  </a:cubicBezTo>
                  <a:cubicBezTo>
                    <a:pt x="99" y="343"/>
                    <a:pt x="97" y="340"/>
                    <a:pt x="98" y="338"/>
                  </a:cubicBezTo>
                  <a:cubicBezTo>
                    <a:pt x="98" y="335"/>
                    <a:pt x="100" y="334"/>
                    <a:pt x="102" y="334"/>
                  </a:cubicBezTo>
                  <a:cubicBezTo>
                    <a:pt x="126" y="334"/>
                    <a:pt x="126" y="334"/>
                    <a:pt x="126" y="334"/>
                  </a:cubicBezTo>
                  <a:cubicBezTo>
                    <a:pt x="126" y="223"/>
                    <a:pt x="126" y="223"/>
                    <a:pt x="126" y="223"/>
                  </a:cubicBezTo>
                  <a:cubicBezTo>
                    <a:pt x="126" y="223"/>
                    <a:pt x="126" y="212"/>
                    <a:pt x="124" y="198"/>
                  </a:cubicBezTo>
                  <a:cubicBezTo>
                    <a:pt x="87" y="198"/>
                    <a:pt x="87" y="198"/>
                    <a:pt x="87" y="198"/>
                  </a:cubicBezTo>
                  <a:cubicBezTo>
                    <a:pt x="74" y="198"/>
                    <a:pt x="63" y="190"/>
                    <a:pt x="60" y="178"/>
                  </a:cubicBezTo>
                  <a:cubicBezTo>
                    <a:pt x="56" y="165"/>
                    <a:pt x="63" y="151"/>
                    <a:pt x="78" y="144"/>
                  </a:cubicBezTo>
                  <a:cubicBezTo>
                    <a:pt x="84" y="140"/>
                    <a:pt x="91" y="138"/>
                    <a:pt x="97" y="138"/>
                  </a:cubicBezTo>
                  <a:cubicBezTo>
                    <a:pt x="109" y="138"/>
                    <a:pt x="126" y="147"/>
                    <a:pt x="133" y="188"/>
                  </a:cubicBezTo>
                  <a:cubicBezTo>
                    <a:pt x="167" y="188"/>
                    <a:pt x="167" y="188"/>
                    <a:pt x="167" y="188"/>
                  </a:cubicBezTo>
                  <a:cubicBezTo>
                    <a:pt x="174" y="147"/>
                    <a:pt x="191" y="138"/>
                    <a:pt x="203" y="138"/>
                  </a:cubicBezTo>
                  <a:cubicBezTo>
                    <a:pt x="209" y="138"/>
                    <a:pt x="216" y="140"/>
                    <a:pt x="222" y="144"/>
                  </a:cubicBezTo>
                  <a:cubicBezTo>
                    <a:pt x="236" y="151"/>
                    <a:pt x="243" y="165"/>
                    <a:pt x="240" y="17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0" name="Freeform 10"/>
            <p:cNvSpPr>
              <a:spLocks noEditPoints="1"/>
            </p:cNvSpPr>
            <p:nvPr/>
          </p:nvSpPr>
          <p:spPr bwMode="auto">
            <a:xfrm>
              <a:off x="8056563" y="3081338"/>
              <a:ext cx="627063" cy="730250"/>
            </a:xfrm>
            <a:custGeom>
              <a:avLst/>
              <a:gdLst>
                <a:gd name="T0" fmla="*/ 194 w 283"/>
                <a:gd name="T1" fmla="*/ 330 h 330"/>
                <a:gd name="T2" fmla="*/ 89 w 283"/>
                <a:gd name="T3" fmla="*/ 330 h 330"/>
                <a:gd name="T4" fmla="*/ 85 w 283"/>
                <a:gd name="T5" fmla="*/ 325 h 330"/>
                <a:gd name="T6" fmla="*/ 86 w 283"/>
                <a:gd name="T7" fmla="*/ 322 h 330"/>
                <a:gd name="T8" fmla="*/ 43 w 283"/>
                <a:gd name="T9" fmla="*/ 229 h 330"/>
                <a:gd name="T10" fmla="*/ 0 w 283"/>
                <a:gd name="T11" fmla="*/ 132 h 330"/>
                <a:gd name="T12" fmla="*/ 142 w 283"/>
                <a:gd name="T13" fmla="*/ 0 h 330"/>
                <a:gd name="T14" fmla="*/ 240 w 283"/>
                <a:gd name="T15" fmla="*/ 40 h 330"/>
                <a:gd name="T16" fmla="*/ 283 w 283"/>
                <a:gd name="T17" fmla="*/ 132 h 330"/>
                <a:gd name="T18" fmla="*/ 240 w 283"/>
                <a:gd name="T19" fmla="*/ 229 h 330"/>
                <a:gd name="T20" fmla="*/ 197 w 283"/>
                <a:gd name="T21" fmla="*/ 322 h 330"/>
                <a:gd name="T22" fmla="*/ 199 w 283"/>
                <a:gd name="T23" fmla="*/ 325 h 330"/>
                <a:gd name="T24" fmla="*/ 194 w 283"/>
                <a:gd name="T25" fmla="*/ 330 h 330"/>
                <a:gd name="T26" fmla="*/ 95 w 283"/>
                <a:gd name="T27" fmla="*/ 320 h 330"/>
                <a:gd name="T28" fmla="*/ 188 w 283"/>
                <a:gd name="T29" fmla="*/ 320 h 330"/>
                <a:gd name="T30" fmla="*/ 232 w 283"/>
                <a:gd name="T31" fmla="*/ 224 h 330"/>
                <a:gd name="T32" fmla="*/ 274 w 283"/>
                <a:gd name="T33" fmla="*/ 132 h 330"/>
                <a:gd name="T34" fmla="*/ 142 w 283"/>
                <a:gd name="T35" fmla="*/ 9 h 330"/>
                <a:gd name="T36" fmla="*/ 9 w 283"/>
                <a:gd name="T37" fmla="*/ 132 h 330"/>
                <a:gd name="T38" fmla="*/ 51 w 283"/>
                <a:gd name="T39" fmla="*/ 224 h 330"/>
                <a:gd name="T40" fmla="*/ 95 w 283"/>
                <a:gd name="T41" fmla="*/ 32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3" h="330">
                  <a:moveTo>
                    <a:pt x="194" y="330"/>
                  </a:moveTo>
                  <a:cubicBezTo>
                    <a:pt x="89" y="330"/>
                    <a:pt x="89" y="330"/>
                    <a:pt x="89" y="330"/>
                  </a:cubicBezTo>
                  <a:cubicBezTo>
                    <a:pt x="87" y="330"/>
                    <a:pt x="85" y="328"/>
                    <a:pt x="85" y="325"/>
                  </a:cubicBezTo>
                  <a:cubicBezTo>
                    <a:pt x="85" y="324"/>
                    <a:pt x="85" y="323"/>
                    <a:pt x="86" y="322"/>
                  </a:cubicBezTo>
                  <a:cubicBezTo>
                    <a:pt x="85" y="287"/>
                    <a:pt x="64" y="258"/>
                    <a:pt x="43" y="229"/>
                  </a:cubicBezTo>
                  <a:cubicBezTo>
                    <a:pt x="22" y="200"/>
                    <a:pt x="0" y="169"/>
                    <a:pt x="0" y="132"/>
                  </a:cubicBezTo>
                  <a:cubicBezTo>
                    <a:pt x="0" y="68"/>
                    <a:pt x="54" y="0"/>
                    <a:pt x="142" y="0"/>
                  </a:cubicBezTo>
                  <a:cubicBezTo>
                    <a:pt x="177" y="0"/>
                    <a:pt x="213" y="14"/>
                    <a:pt x="240" y="40"/>
                  </a:cubicBezTo>
                  <a:cubicBezTo>
                    <a:pt x="267" y="65"/>
                    <a:pt x="283" y="99"/>
                    <a:pt x="283" y="132"/>
                  </a:cubicBezTo>
                  <a:cubicBezTo>
                    <a:pt x="283" y="169"/>
                    <a:pt x="261" y="200"/>
                    <a:pt x="240" y="229"/>
                  </a:cubicBezTo>
                  <a:cubicBezTo>
                    <a:pt x="219" y="258"/>
                    <a:pt x="199" y="287"/>
                    <a:pt x="197" y="322"/>
                  </a:cubicBezTo>
                  <a:cubicBezTo>
                    <a:pt x="198" y="323"/>
                    <a:pt x="199" y="324"/>
                    <a:pt x="199" y="325"/>
                  </a:cubicBezTo>
                  <a:cubicBezTo>
                    <a:pt x="199" y="328"/>
                    <a:pt x="197" y="330"/>
                    <a:pt x="194" y="330"/>
                  </a:cubicBezTo>
                  <a:close/>
                  <a:moveTo>
                    <a:pt x="95" y="320"/>
                  </a:moveTo>
                  <a:cubicBezTo>
                    <a:pt x="188" y="320"/>
                    <a:pt x="188" y="320"/>
                    <a:pt x="188" y="320"/>
                  </a:cubicBezTo>
                  <a:cubicBezTo>
                    <a:pt x="190" y="283"/>
                    <a:pt x="212" y="253"/>
                    <a:pt x="232" y="224"/>
                  </a:cubicBezTo>
                  <a:cubicBezTo>
                    <a:pt x="254" y="194"/>
                    <a:pt x="274" y="166"/>
                    <a:pt x="274" y="132"/>
                  </a:cubicBezTo>
                  <a:cubicBezTo>
                    <a:pt x="274" y="67"/>
                    <a:pt x="211" y="9"/>
                    <a:pt x="142" y="9"/>
                  </a:cubicBezTo>
                  <a:cubicBezTo>
                    <a:pt x="60" y="9"/>
                    <a:pt x="9" y="73"/>
                    <a:pt x="9" y="132"/>
                  </a:cubicBezTo>
                  <a:cubicBezTo>
                    <a:pt x="9" y="166"/>
                    <a:pt x="30" y="194"/>
                    <a:pt x="51" y="224"/>
                  </a:cubicBezTo>
                  <a:cubicBezTo>
                    <a:pt x="72" y="253"/>
                    <a:pt x="93" y="283"/>
                    <a:pt x="95" y="32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1" name="Freeform 11"/>
            <p:cNvSpPr>
              <a:spLocks/>
            </p:cNvSpPr>
            <p:nvPr/>
          </p:nvSpPr>
          <p:spPr bwMode="auto">
            <a:xfrm>
              <a:off x="8242301" y="3836988"/>
              <a:ext cx="257175" cy="96838"/>
            </a:xfrm>
            <a:custGeom>
              <a:avLst/>
              <a:gdLst>
                <a:gd name="T0" fmla="*/ 111 w 116"/>
                <a:gd name="T1" fmla="*/ 44 h 44"/>
                <a:gd name="T2" fmla="*/ 4 w 116"/>
                <a:gd name="T3" fmla="*/ 44 h 44"/>
                <a:gd name="T4" fmla="*/ 0 w 116"/>
                <a:gd name="T5" fmla="*/ 40 h 44"/>
                <a:gd name="T6" fmla="*/ 3 w 116"/>
                <a:gd name="T7" fmla="*/ 35 h 44"/>
                <a:gd name="T8" fmla="*/ 82 w 116"/>
                <a:gd name="T9" fmla="*/ 9 h 44"/>
                <a:gd name="T10" fmla="*/ 4 w 116"/>
                <a:gd name="T11" fmla="*/ 9 h 44"/>
                <a:gd name="T12" fmla="*/ 0 w 116"/>
                <a:gd name="T13" fmla="*/ 4 h 44"/>
                <a:gd name="T14" fmla="*/ 4 w 116"/>
                <a:gd name="T15" fmla="*/ 0 h 44"/>
                <a:gd name="T16" fmla="*/ 111 w 116"/>
                <a:gd name="T17" fmla="*/ 0 h 44"/>
                <a:gd name="T18" fmla="*/ 115 w 116"/>
                <a:gd name="T19" fmla="*/ 4 h 44"/>
                <a:gd name="T20" fmla="*/ 112 w 116"/>
                <a:gd name="T21" fmla="*/ 9 h 44"/>
                <a:gd name="T22" fmla="*/ 33 w 116"/>
                <a:gd name="T23" fmla="*/ 35 h 44"/>
                <a:gd name="T24" fmla="*/ 111 w 116"/>
                <a:gd name="T25" fmla="*/ 35 h 44"/>
                <a:gd name="T26" fmla="*/ 115 w 116"/>
                <a:gd name="T27" fmla="*/ 39 h 44"/>
                <a:gd name="T28" fmla="*/ 111 w 116"/>
                <a:gd name="T29"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6" h="44">
                  <a:moveTo>
                    <a:pt x="111" y="44"/>
                  </a:moveTo>
                  <a:cubicBezTo>
                    <a:pt x="4" y="44"/>
                    <a:pt x="4" y="44"/>
                    <a:pt x="4" y="44"/>
                  </a:cubicBezTo>
                  <a:cubicBezTo>
                    <a:pt x="2" y="44"/>
                    <a:pt x="0" y="42"/>
                    <a:pt x="0" y="40"/>
                  </a:cubicBezTo>
                  <a:cubicBezTo>
                    <a:pt x="0" y="38"/>
                    <a:pt x="1" y="36"/>
                    <a:pt x="3" y="35"/>
                  </a:cubicBezTo>
                  <a:cubicBezTo>
                    <a:pt x="82" y="9"/>
                    <a:pt x="82" y="9"/>
                    <a:pt x="82" y="9"/>
                  </a:cubicBezTo>
                  <a:cubicBezTo>
                    <a:pt x="4" y="9"/>
                    <a:pt x="4" y="9"/>
                    <a:pt x="4" y="9"/>
                  </a:cubicBezTo>
                  <a:cubicBezTo>
                    <a:pt x="2" y="9"/>
                    <a:pt x="0" y="7"/>
                    <a:pt x="0" y="4"/>
                  </a:cubicBezTo>
                  <a:cubicBezTo>
                    <a:pt x="0" y="2"/>
                    <a:pt x="2" y="0"/>
                    <a:pt x="4" y="0"/>
                  </a:cubicBezTo>
                  <a:cubicBezTo>
                    <a:pt x="111" y="0"/>
                    <a:pt x="111" y="0"/>
                    <a:pt x="111" y="0"/>
                  </a:cubicBezTo>
                  <a:cubicBezTo>
                    <a:pt x="113" y="0"/>
                    <a:pt x="115" y="1"/>
                    <a:pt x="115" y="4"/>
                  </a:cubicBezTo>
                  <a:cubicBezTo>
                    <a:pt x="116" y="6"/>
                    <a:pt x="114" y="8"/>
                    <a:pt x="112" y="9"/>
                  </a:cubicBezTo>
                  <a:cubicBezTo>
                    <a:pt x="33" y="35"/>
                    <a:pt x="33" y="35"/>
                    <a:pt x="33" y="35"/>
                  </a:cubicBezTo>
                  <a:cubicBezTo>
                    <a:pt x="111" y="35"/>
                    <a:pt x="111" y="35"/>
                    <a:pt x="111" y="35"/>
                  </a:cubicBezTo>
                  <a:cubicBezTo>
                    <a:pt x="113" y="35"/>
                    <a:pt x="115" y="37"/>
                    <a:pt x="115" y="39"/>
                  </a:cubicBezTo>
                  <a:cubicBezTo>
                    <a:pt x="115" y="42"/>
                    <a:pt x="113" y="44"/>
                    <a:pt x="111" y="44"/>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2" name="Freeform 12"/>
            <p:cNvSpPr>
              <a:spLocks/>
            </p:cNvSpPr>
            <p:nvPr/>
          </p:nvSpPr>
          <p:spPr bwMode="auto">
            <a:xfrm>
              <a:off x="8242301" y="3960813"/>
              <a:ext cx="254000" cy="19050"/>
            </a:xfrm>
            <a:custGeom>
              <a:avLst/>
              <a:gdLst>
                <a:gd name="T0" fmla="*/ 111 w 115"/>
                <a:gd name="T1" fmla="*/ 9 h 9"/>
                <a:gd name="T2" fmla="*/ 4 w 115"/>
                <a:gd name="T3" fmla="*/ 9 h 9"/>
                <a:gd name="T4" fmla="*/ 0 w 115"/>
                <a:gd name="T5" fmla="*/ 4 h 9"/>
                <a:gd name="T6" fmla="*/ 4 w 115"/>
                <a:gd name="T7" fmla="*/ 0 h 9"/>
                <a:gd name="T8" fmla="*/ 111 w 115"/>
                <a:gd name="T9" fmla="*/ 0 h 9"/>
                <a:gd name="T10" fmla="*/ 115 w 115"/>
                <a:gd name="T11" fmla="*/ 4 h 9"/>
                <a:gd name="T12" fmla="*/ 111 w 115"/>
                <a:gd name="T13" fmla="*/ 9 h 9"/>
              </a:gdLst>
              <a:ahLst/>
              <a:cxnLst>
                <a:cxn ang="0">
                  <a:pos x="T0" y="T1"/>
                </a:cxn>
                <a:cxn ang="0">
                  <a:pos x="T2" y="T3"/>
                </a:cxn>
                <a:cxn ang="0">
                  <a:pos x="T4" y="T5"/>
                </a:cxn>
                <a:cxn ang="0">
                  <a:pos x="T6" y="T7"/>
                </a:cxn>
                <a:cxn ang="0">
                  <a:pos x="T8" y="T9"/>
                </a:cxn>
                <a:cxn ang="0">
                  <a:pos x="T10" y="T11"/>
                </a:cxn>
                <a:cxn ang="0">
                  <a:pos x="T12" y="T13"/>
                </a:cxn>
              </a:cxnLst>
              <a:rect l="0" t="0" r="r" b="b"/>
              <a:pathLst>
                <a:path w="115" h="9">
                  <a:moveTo>
                    <a:pt x="111" y="9"/>
                  </a:moveTo>
                  <a:cubicBezTo>
                    <a:pt x="4" y="9"/>
                    <a:pt x="4" y="9"/>
                    <a:pt x="4" y="9"/>
                  </a:cubicBezTo>
                  <a:cubicBezTo>
                    <a:pt x="2" y="9"/>
                    <a:pt x="0" y="7"/>
                    <a:pt x="0" y="4"/>
                  </a:cubicBezTo>
                  <a:cubicBezTo>
                    <a:pt x="0" y="2"/>
                    <a:pt x="2" y="0"/>
                    <a:pt x="4" y="0"/>
                  </a:cubicBezTo>
                  <a:cubicBezTo>
                    <a:pt x="111" y="0"/>
                    <a:pt x="111" y="0"/>
                    <a:pt x="111" y="0"/>
                  </a:cubicBezTo>
                  <a:cubicBezTo>
                    <a:pt x="113" y="0"/>
                    <a:pt x="115" y="2"/>
                    <a:pt x="115" y="4"/>
                  </a:cubicBezTo>
                  <a:cubicBezTo>
                    <a:pt x="115" y="7"/>
                    <a:pt x="113" y="9"/>
                    <a:pt x="111" y="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3" name="Freeform 13"/>
            <p:cNvSpPr>
              <a:spLocks noEditPoints="1"/>
            </p:cNvSpPr>
            <p:nvPr/>
          </p:nvSpPr>
          <p:spPr bwMode="auto">
            <a:xfrm>
              <a:off x="8399463" y="3402013"/>
              <a:ext cx="147638" cy="112713"/>
            </a:xfrm>
            <a:custGeom>
              <a:avLst/>
              <a:gdLst>
                <a:gd name="T0" fmla="*/ 40 w 67"/>
                <a:gd name="T1" fmla="*/ 51 h 51"/>
                <a:gd name="T2" fmla="*/ 5 w 67"/>
                <a:gd name="T3" fmla="*/ 51 h 51"/>
                <a:gd name="T4" fmla="*/ 1 w 67"/>
                <a:gd name="T5" fmla="*/ 50 h 51"/>
                <a:gd name="T6" fmla="*/ 0 w 67"/>
                <a:gd name="T7" fmla="*/ 46 h 51"/>
                <a:gd name="T8" fmla="*/ 32 w 67"/>
                <a:gd name="T9" fmla="*/ 0 h 51"/>
                <a:gd name="T10" fmla="*/ 48 w 67"/>
                <a:gd name="T11" fmla="*/ 4 h 51"/>
                <a:gd name="T12" fmla="*/ 64 w 67"/>
                <a:gd name="T13" fmla="*/ 34 h 51"/>
                <a:gd name="T14" fmla="*/ 40 w 67"/>
                <a:gd name="T15" fmla="*/ 51 h 51"/>
                <a:gd name="T16" fmla="*/ 10 w 67"/>
                <a:gd name="T17" fmla="*/ 42 h 51"/>
                <a:gd name="T18" fmla="*/ 40 w 67"/>
                <a:gd name="T19" fmla="*/ 42 h 51"/>
                <a:gd name="T20" fmla="*/ 55 w 67"/>
                <a:gd name="T21" fmla="*/ 32 h 51"/>
                <a:gd name="T22" fmla="*/ 44 w 67"/>
                <a:gd name="T23" fmla="*/ 12 h 51"/>
                <a:gd name="T24" fmla="*/ 32 w 67"/>
                <a:gd name="T25" fmla="*/ 9 h 51"/>
                <a:gd name="T26" fmla="*/ 10 w 67"/>
                <a:gd name="T27" fmla="*/ 4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7" h="51">
                  <a:moveTo>
                    <a:pt x="40" y="51"/>
                  </a:moveTo>
                  <a:cubicBezTo>
                    <a:pt x="5" y="51"/>
                    <a:pt x="5" y="51"/>
                    <a:pt x="5" y="51"/>
                  </a:cubicBezTo>
                  <a:cubicBezTo>
                    <a:pt x="4" y="51"/>
                    <a:pt x="2" y="51"/>
                    <a:pt x="1" y="50"/>
                  </a:cubicBezTo>
                  <a:cubicBezTo>
                    <a:pt x="1" y="49"/>
                    <a:pt x="0" y="47"/>
                    <a:pt x="0" y="46"/>
                  </a:cubicBezTo>
                  <a:cubicBezTo>
                    <a:pt x="6" y="8"/>
                    <a:pt x="21" y="0"/>
                    <a:pt x="32" y="0"/>
                  </a:cubicBezTo>
                  <a:cubicBezTo>
                    <a:pt x="37" y="0"/>
                    <a:pt x="42" y="1"/>
                    <a:pt x="48" y="4"/>
                  </a:cubicBezTo>
                  <a:cubicBezTo>
                    <a:pt x="60" y="11"/>
                    <a:pt x="67" y="23"/>
                    <a:pt x="64" y="34"/>
                  </a:cubicBezTo>
                  <a:cubicBezTo>
                    <a:pt x="61" y="44"/>
                    <a:pt x="52" y="51"/>
                    <a:pt x="40" y="51"/>
                  </a:cubicBezTo>
                  <a:close/>
                  <a:moveTo>
                    <a:pt x="10" y="42"/>
                  </a:moveTo>
                  <a:cubicBezTo>
                    <a:pt x="40" y="42"/>
                    <a:pt x="40" y="42"/>
                    <a:pt x="40" y="42"/>
                  </a:cubicBezTo>
                  <a:cubicBezTo>
                    <a:pt x="48" y="42"/>
                    <a:pt x="53" y="38"/>
                    <a:pt x="55" y="32"/>
                  </a:cubicBezTo>
                  <a:cubicBezTo>
                    <a:pt x="56" y="26"/>
                    <a:pt x="54" y="18"/>
                    <a:pt x="44" y="12"/>
                  </a:cubicBezTo>
                  <a:cubicBezTo>
                    <a:pt x="39" y="10"/>
                    <a:pt x="35" y="9"/>
                    <a:pt x="32" y="9"/>
                  </a:cubicBezTo>
                  <a:cubicBezTo>
                    <a:pt x="19" y="9"/>
                    <a:pt x="13" y="28"/>
                    <a:pt x="10" y="42"/>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4" name="Freeform 14"/>
            <p:cNvSpPr>
              <a:spLocks noEditPoints="1"/>
            </p:cNvSpPr>
            <p:nvPr/>
          </p:nvSpPr>
          <p:spPr bwMode="auto">
            <a:xfrm>
              <a:off x="8193088" y="3402013"/>
              <a:ext cx="146050" cy="112713"/>
            </a:xfrm>
            <a:custGeom>
              <a:avLst/>
              <a:gdLst>
                <a:gd name="T0" fmla="*/ 61 w 66"/>
                <a:gd name="T1" fmla="*/ 51 h 51"/>
                <a:gd name="T2" fmla="*/ 26 w 66"/>
                <a:gd name="T3" fmla="*/ 51 h 51"/>
                <a:gd name="T4" fmla="*/ 3 w 66"/>
                <a:gd name="T5" fmla="*/ 34 h 51"/>
                <a:gd name="T6" fmla="*/ 18 w 66"/>
                <a:gd name="T7" fmla="*/ 4 h 51"/>
                <a:gd name="T8" fmla="*/ 34 w 66"/>
                <a:gd name="T9" fmla="*/ 0 h 51"/>
                <a:gd name="T10" fmla="*/ 66 w 66"/>
                <a:gd name="T11" fmla="*/ 46 h 51"/>
                <a:gd name="T12" fmla="*/ 65 w 66"/>
                <a:gd name="T13" fmla="*/ 50 h 51"/>
                <a:gd name="T14" fmla="*/ 61 w 66"/>
                <a:gd name="T15" fmla="*/ 51 h 51"/>
                <a:gd name="T16" fmla="*/ 34 w 66"/>
                <a:gd name="T17" fmla="*/ 9 h 51"/>
                <a:gd name="T18" fmla="*/ 22 w 66"/>
                <a:gd name="T19" fmla="*/ 12 h 51"/>
                <a:gd name="T20" fmla="*/ 11 w 66"/>
                <a:gd name="T21" fmla="*/ 32 h 51"/>
                <a:gd name="T22" fmla="*/ 26 w 66"/>
                <a:gd name="T23" fmla="*/ 42 h 51"/>
                <a:gd name="T24" fmla="*/ 56 w 66"/>
                <a:gd name="T25" fmla="*/ 42 h 51"/>
                <a:gd name="T26" fmla="*/ 34 w 66"/>
                <a:gd name="T27" fmla="*/ 9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6" h="51">
                  <a:moveTo>
                    <a:pt x="61" y="51"/>
                  </a:moveTo>
                  <a:cubicBezTo>
                    <a:pt x="26" y="51"/>
                    <a:pt x="26" y="51"/>
                    <a:pt x="26" y="51"/>
                  </a:cubicBezTo>
                  <a:cubicBezTo>
                    <a:pt x="15" y="51"/>
                    <a:pt x="5" y="44"/>
                    <a:pt x="3" y="34"/>
                  </a:cubicBezTo>
                  <a:cubicBezTo>
                    <a:pt x="0" y="23"/>
                    <a:pt x="6" y="11"/>
                    <a:pt x="18" y="4"/>
                  </a:cubicBezTo>
                  <a:cubicBezTo>
                    <a:pt x="24" y="1"/>
                    <a:pt x="29" y="0"/>
                    <a:pt x="34" y="0"/>
                  </a:cubicBezTo>
                  <a:cubicBezTo>
                    <a:pt x="46" y="0"/>
                    <a:pt x="60" y="8"/>
                    <a:pt x="66" y="46"/>
                  </a:cubicBezTo>
                  <a:cubicBezTo>
                    <a:pt x="66" y="47"/>
                    <a:pt x="66" y="49"/>
                    <a:pt x="65" y="50"/>
                  </a:cubicBezTo>
                  <a:cubicBezTo>
                    <a:pt x="64" y="51"/>
                    <a:pt x="63" y="51"/>
                    <a:pt x="61" y="51"/>
                  </a:cubicBezTo>
                  <a:close/>
                  <a:moveTo>
                    <a:pt x="34" y="9"/>
                  </a:moveTo>
                  <a:cubicBezTo>
                    <a:pt x="31" y="9"/>
                    <a:pt x="27" y="10"/>
                    <a:pt x="22" y="12"/>
                  </a:cubicBezTo>
                  <a:cubicBezTo>
                    <a:pt x="12" y="18"/>
                    <a:pt x="10" y="26"/>
                    <a:pt x="11" y="32"/>
                  </a:cubicBezTo>
                  <a:cubicBezTo>
                    <a:pt x="13" y="38"/>
                    <a:pt x="19" y="42"/>
                    <a:pt x="26" y="42"/>
                  </a:cubicBezTo>
                  <a:cubicBezTo>
                    <a:pt x="56" y="42"/>
                    <a:pt x="56" y="42"/>
                    <a:pt x="56" y="42"/>
                  </a:cubicBezTo>
                  <a:cubicBezTo>
                    <a:pt x="53" y="28"/>
                    <a:pt x="47" y="9"/>
                    <a:pt x="34" y="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5" name="Freeform 15"/>
            <p:cNvSpPr>
              <a:spLocks noEditPoints="1"/>
            </p:cNvSpPr>
            <p:nvPr/>
          </p:nvSpPr>
          <p:spPr bwMode="auto">
            <a:xfrm>
              <a:off x="8320088" y="3495675"/>
              <a:ext cx="101600" cy="314325"/>
            </a:xfrm>
            <a:custGeom>
              <a:avLst/>
              <a:gdLst>
                <a:gd name="T0" fmla="*/ 39 w 46"/>
                <a:gd name="T1" fmla="*/ 142 h 142"/>
                <a:gd name="T2" fmla="*/ 6 w 46"/>
                <a:gd name="T3" fmla="*/ 142 h 142"/>
                <a:gd name="T4" fmla="*/ 2 w 46"/>
                <a:gd name="T5" fmla="*/ 137 h 142"/>
                <a:gd name="T6" fmla="*/ 2 w 46"/>
                <a:gd name="T7" fmla="*/ 30 h 142"/>
                <a:gd name="T8" fmla="*/ 0 w 46"/>
                <a:gd name="T9" fmla="*/ 5 h 142"/>
                <a:gd name="T10" fmla="*/ 1 w 46"/>
                <a:gd name="T11" fmla="*/ 2 h 142"/>
                <a:gd name="T12" fmla="*/ 4 w 46"/>
                <a:gd name="T13" fmla="*/ 0 h 142"/>
                <a:gd name="T14" fmla="*/ 41 w 46"/>
                <a:gd name="T15" fmla="*/ 0 h 142"/>
                <a:gd name="T16" fmla="*/ 44 w 46"/>
                <a:gd name="T17" fmla="*/ 2 h 142"/>
                <a:gd name="T18" fmla="*/ 45 w 46"/>
                <a:gd name="T19" fmla="*/ 5 h 142"/>
                <a:gd name="T20" fmla="*/ 44 w 46"/>
                <a:gd name="T21" fmla="*/ 30 h 142"/>
                <a:gd name="T22" fmla="*/ 44 w 46"/>
                <a:gd name="T23" fmla="*/ 137 h 142"/>
                <a:gd name="T24" fmla="*/ 39 w 46"/>
                <a:gd name="T25" fmla="*/ 142 h 142"/>
                <a:gd name="T26" fmla="*/ 11 w 46"/>
                <a:gd name="T27" fmla="*/ 133 h 142"/>
                <a:gd name="T28" fmla="*/ 35 w 46"/>
                <a:gd name="T29" fmla="*/ 133 h 142"/>
                <a:gd name="T30" fmla="*/ 35 w 46"/>
                <a:gd name="T31" fmla="*/ 30 h 142"/>
                <a:gd name="T32" fmla="*/ 36 w 46"/>
                <a:gd name="T33" fmla="*/ 9 h 142"/>
                <a:gd name="T34" fmla="*/ 10 w 46"/>
                <a:gd name="T35" fmla="*/ 9 h 142"/>
                <a:gd name="T36" fmla="*/ 11 w 46"/>
                <a:gd name="T37" fmla="*/ 31 h 142"/>
                <a:gd name="T38" fmla="*/ 11 w 46"/>
                <a:gd name="T39" fmla="*/ 1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6" h="142">
                  <a:moveTo>
                    <a:pt x="39" y="142"/>
                  </a:moveTo>
                  <a:cubicBezTo>
                    <a:pt x="6" y="142"/>
                    <a:pt x="6" y="142"/>
                    <a:pt x="6" y="142"/>
                  </a:cubicBezTo>
                  <a:cubicBezTo>
                    <a:pt x="4" y="142"/>
                    <a:pt x="2" y="140"/>
                    <a:pt x="2" y="137"/>
                  </a:cubicBezTo>
                  <a:cubicBezTo>
                    <a:pt x="2" y="30"/>
                    <a:pt x="2" y="30"/>
                    <a:pt x="2" y="30"/>
                  </a:cubicBezTo>
                  <a:cubicBezTo>
                    <a:pt x="2" y="30"/>
                    <a:pt x="2" y="19"/>
                    <a:pt x="0" y="5"/>
                  </a:cubicBezTo>
                  <a:cubicBezTo>
                    <a:pt x="0" y="4"/>
                    <a:pt x="0" y="3"/>
                    <a:pt x="1" y="2"/>
                  </a:cubicBezTo>
                  <a:cubicBezTo>
                    <a:pt x="2" y="1"/>
                    <a:pt x="3" y="0"/>
                    <a:pt x="4" y="0"/>
                  </a:cubicBezTo>
                  <a:cubicBezTo>
                    <a:pt x="41" y="0"/>
                    <a:pt x="41" y="0"/>
                    <a:pt x="41" y="0"/>
                  </a:cubicBezTo>
                  <a:cubicBezTo>
                    <a:pt x="42" y="0"/>
                    <a:pt x="43" y="1"/>
                    <a:pt x="44" y="2"/>
                  </a:cubicBezTo>
                  <a:cubicBezTo>
                    <a:pt x="45" y="3"/>
                    <a:pt x="46" y="4"/>
                    <a:pt x="45" y="5"/>
                  </a:cubicBezTo>
                  <a:cubicBezTo>
                    <a:pt x="43" y="19"/>
                    <a:pt x="44" y="30"/>
                    <a:pt x="44" y="30"/>
                  </a:cubicBezTo>
                  <a:cubicBezTo>
                    <a:pt x="44" y="137"/>
                    <a:pt x="44" y="137"/>
                    <a:pt x="44" y="137"/>
                  </a:cubicBezTo>
                  <a:cubicBezTo>
                    <a:pt x="44" y="140"/>
                    <a:pt x="42" y="142"/>
                    <a:pt x="39" y="142"/>
                  </a:cubicBezTo>
                  <a:close/>
                  <a:moveTo>
                    <a:pt x="11" y="133"/>
                  </a:moveTo>
                  <a:cubicBezTo>
                    <a:pt x="35" y="133"/>
                    <a:pt x="35" y="133"/>
                    <a:pt x="35" y="133"/>
                  </a:cubicBezTo>
                  <a:cubicBezTo>
                    <a:pt x="35" y="30"/>
                    <a:pt x="35" y="30"/>
                    <a:pt x="35" y="30"/>
                  </a:cubicBezTo>
                  <a:cubicBezTo>
                    <a:pt x="35" y="30"/>
                    <a:pt x="34" y="21"/>
                    <a:pt x="36" y="9"/>
                  </a:cubicBezTo>
                  <a:cubicBezTo>
                    <a:pt x="10" y="9"/>
                    <a:pt x="10" y="9"/>
                    <a:pt x="10" y="9"/>
                  </a:cubicBezTo>
                  <a:cubicBezTo>
                    <a:pt x="11" y="21"/>
                    <a:pt x="11" y="30"/>
                    <a:pt x="11" y="31"/>
                  </a:cubicBezTo>
                  <a:lnTo>
                    <a:pt x="11" y="133"/>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6" name="Freeform 16"/>
            <p:cNvSpPr>
              <a:spLocks/>
            </p:cNvSpPr>
            <p:nvPr/>
          </p:nvSpPr>
          <p:spPr bwMode="auto">
            <a:xfrm>
              <a:off x="5411788" y="3960813"/>
              <a:ext cx="2959100" cy="2897188"/>
            </a:xfrm>
            <a:custGeom>
              <a:avLst/>
              <a:gdLst>
                <a:gd name="T0" fmla="*/ 1335 w 1335"/>
                <a:gd name="T1" fmla="*/ 0 h 1309"/>
                <a:gd name="T2" fmla="*/ 1335 w 1335"/>
                <a:gd name="T3" fmla="*/ 578 h 1309"/>
                <a:gd name="T4" fmla="*/ 1215 w 1335"/>
                <a:gd name="T5" fmla="*/ 697 h 1309"/>
                <a:gd name="T6" fmla="*/ 119 w 1335"/>
                <a:gd name="T7" fmla="*/ 697 h 1309"/>
                <a:gd name="T8" fmla="*/ 0 w 1335"/>
                <a:gd name="T9" fmla="*/ 817 h 1309"/>
                <a:gd name="T10" fmla="*/ 0 w 1335"/>
                <a:gd name="T11" fmla="*/ 1309 h 1309"/>
              </a:gdLst>
              <a:ahLst/>
              <a:cxnLst>
                <a:cxn ang="0">
                  <a:pos x="T0" y="T1"/>
                </a:cxn>
                <a:cxn ang="0">
                  <a:pos x="T2" y="T3"/>
                </a:cxn>
                <a:cxn ang="0">
                  <a:pos x="T4" y="T5"/>
                </a:cxn>
                <a:cxn ang="0">
                  <a:pos x="T6" y="T7"/>
                </a:cxn>
                <a:cxn ang="0">
                  <a:pos x="T8" y="T9"/>
                </a:cxn>
                <a:cxn ang="0">
                  <a:pos x="T10" y="T11"/>
                </a:cxn>
              </a:cxnLst>
              <a:rect l="0" t="0" r="r" b="b"/>
              <a:pathLst>
                <a:path w="1335" h="1309">
                  <a:moveTo>
                    <a:pt x="1335" y="0"/>
                  </a:moveTo>
                  <a:cubicBezTo>
                    <a:pt x="1335" y="578"/>
                    <a:pt x="1335" y="578"/>
                    <a:pt x="1335" y="578"/>
                  </a:cubicBezTo>
                  <a:cubicBezTo>
                    <a:pt x="1335" y="644"/>
                    <a:pt x="1281" y="697"/>
                    <a:pt x="1215" y="697"/>
                  </a:cubicBezTo>
                  <a:cubicBezTo>
                    <a:pt x="119" y="697"/>
                    <a:pt x="119" y="697"/>
                    <a:pt x="119" y="697"/>
                  </a:cubicBezTo>
                  <a:cubicBezTo>
                    <a:pt x="53" y="697"/>
                    <a:pt x="0" y="751"/>
                    <a:pt x="0" y="817"/>
                  </a:cubicBezTo>
                  <a:cubicBezTo>
                    <a:pt x="0" y="1309"/>
                    <a:pt x="0" y="1309"/>
                    <a:pt x="0" y="1309"/>
                  </a:cubicBezTo>
                </a:path>
              </a:pathLst>
            </a:custGeom>
            <a:noFill/>
            <a:ln w="3492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7" name="Freeform 17"/>
            <p:cNvSpPr>
              <a:spLocks/>
            </p:cNvSpPr>
            <p:nvPr/>
          </p:nvSpPr>
          <p:spPr bwMode="auto">
            <a:xfrm>
              <a:off x="6429376" y="2733675"/>
              <a:ext cx="1182688" cy="4124325"/>
            </a:xfrm>
            <a:custGeom>
              <a:avLst/>
              <a:gdLst>
                <a:gd name="T0" fmla="*/ 534 w 534"/>
                <a:gd name="T1" fmla="*/ 0 h 1863"/>
                <a:gd name="T2" fmla="*/ 534 w 534"/>
                <a:gd name="T3" fmla="*/ 275 h 1863"/>
                <a:gd name="T4" fmla="*/ 413 w 534"/>
                <a:gd name="T5" fmla="*/ 395 h 1863"/>
                <a:gd name="T6" fmla="*/ 134 w 534"/>
                <a:gd name="T7" fmla="*/ 395 h 1863"/>
                <a:gd name="T8" fmla="*/ 0 w 534"/>
                <a:gd name="T9" fmla="*/ 530 h 1863"/>
                <a:gd name="T10" fmla="*/ 0 w 534"/>
                <a:gd name="T11" fmla="*/ 1863 h 1863"/>
              </a:gdLst>
              <a:ahLst/>
              <a:cxnLst>
                <a:cxn ang="0">
                  <a:pos x="T0" y="T1"/>
                </a:cxn>
                <a:cxn ang="0">
                  <a:pos x="T2" y="T3"/>
                </a:cxn>
                <a:cxn ang="0">
                  <a:pos x="T4" y="T5"/>
                </a:cxn>
                <a:cxn ang="0">
                  <a:pos x="T6" y="T7"/>
                </a:cxn>
                <a:cxn ang="0">
                  <a:pos x="T8" y="T9"/>
                </a:cxn>
                <a:cxn ang="0">
                  <a:pos x="T10" y="T11"/>
                </a:cxn>
              </a:cxnLst>
              <a:rect l="0" t="0" r="r" b="b"/>
              <a:pathLst>
                <a:path w="534" h="1863">
                  <a:moveTo>
                    <a:pt x="534" y="0"/>
                  </a:moveTo>
                  <a:cubicBezTo>
                    <a:pt x="534" y="275"/>
                    <a:pt x="534" y="275"/>
                    <a:pt x="534" y="275"/>
                  </a:cubicBezTo>
                  <a:cubicBezTo>
                    <a:pt x="534" y="341"/>
                    <a:pt x="480" y="395"/>
                    <a:pt x="413" y="395"/>
                  </a:cubicBezTo>
                  <a:cubicBezTo>
                    <a:pt x="134" y="395"/>
                    <a:pt x="134" y="395"/>
                    <a:pt x="134" y="395"/>
                  </a:cubicBezTo>
                  <a:cubicBezTo>
                    <a:pt x="60" y="395"/>
                    <a:pt x="0" y="455"/>
                    <a:pt x="0" y="530"/>
                  </a:cubicBezTo>
                  <a:cubicBezTo>
                    <a:pt x="0" y="1863"/>
                    <a:pt x="0" y="1863"/>
                    <a:pt x="0" y="1863"/>
                  </a:cubicBezTo>
                </a:path>
              </a:pathLst>
            </a:custGeom>
            <a:noFill/>
            <a:ln w="61913" cap="flat">
              <a:solidFill>
                <a:schemeClr val="accent4"/>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8" name="Freeform 18"/>
            <p:cNvSpPr>
              <a:spLocks noEditPoints="1"/>
            </p:cNvSpPr>
            <p:nvPr/>
          </p:nvSpPr>
          <p:spPr bwMode="auto">
            <a:xfrm>
              <a:off x="7477126" y="2546350"/>
              <a:ext cx="260350" cy="157163"/>
            </a:xfrm>
            <a:custGeom>
              <a:avLst/>
              <a:gdLst>
                <a:gd name="T0" fmla="*/ 107 w 117"/>
                <a:gd name="T1" fmla="*/ 0 h 71"/>
                <a:gd name="T2" fmla="*/ 10 w 117"/>
                <a:gd name="T3" fmla="*/ 0 h 71"/>
                <a:gd name="T4" fmla="*/ 0 w 117"/>
                <a:gd name="T5" fmla="*/ 10 h 71"/>
                <a:gd name="T6" fmla="*/ 0 w 117"/>
                <a:gd name="T7" fmla="*/ 61 h 71"/>
                <a:gd name="T8" fmla="*/ 10 w 117"/>
                <a:gd name="T9" fmla="*/ 71 h 71"/>
                <a:gd name="T10" fmla="*/ 107 w 117"/>
                <a:gd name="T11" fmla="*/ 71 h 71"/>
                <a:gd name="T12" fmla="*/ 117 w 117"/>
                <a:gd name="T13" fmla="*/ 61 h 71"/>
                <a:gd name="T14" fmla="*/ 117 w 117"/>
                <a:gd name="T15" fmla="*/ 10 h 71"/>
                <a:gd name="T16" fmla="*/ 107 w 117"/>
                <a:gd name="T17" fmla="*/ 0 h 71"/>
                <a:gd name="T18" fmla="*/ 102 w 117"/>
                <a:gd name="T19" fmla="*/ 49 h 71"/>
                <a:gd name="T20" fmla="*/ 105 w 117"/>
                <a:gd name="T21" fmla="*/ 55 h 71"/>
                <a:gd name="T22" fmla="*/ 100 w 117"/>
                <a:gd name="T23" fmla="*/ 59 h 71"/>
                <a:gd name="T24" fmla="*/ 17 w 117"/>
                <a:gd name="T25" fmla="*/ 59 h 71"/>
                <a:gd name="T26" fmla="*/ 12 w 117"/>
                <a:gd name="T27" fmla="*/ 54 h 71"/>
                <a:gd name="T28" fmla="*/ 17 w 117"/>
                <a:gd name="T29" fmla="*/ 49 h 71"/>
                <a:gd name="T30" fmla="*/ 74 w 117"/>
                <a:gd name="T31" fmla="*/ 49 h 71"/>
                <a:gd name="T32" fmla="*/ 15 w 117"/>
                <a:gd name="T33" fmla="*/ 24 h 71"/>
                <a:gd name="T34" fmla="*/ 12 w 117"/>
                <a:gd name="T35" fmla="*/ 18 h 71"/>
                <a:gd name="T36" fmla="*/ 17 w 117"/>
                <a:gd name="T37" fmla="*/ 14 h 71"/>
                <a:gd name="T38" fmla="*/ 100 w 117"/>
                <a:gd name="T39" fmla="*/ 14 h 71"/>
                <a:gd name="T40" fmla="*/ 105 w 117"/>
                <a:gd name="T41" fmla="*/ 19 h 71"/>
                <a:gd name="T42" fmla="*/ 100 w 117"/>
                <a:gd name="T43" fmla="*/ 24 h 71"/>
                <a:gd name="T44" fmla="*/ 43 w 117"/>
                <a:gd name="T45" fmla="*/ 24 h 71"/>
                <a:gd name="T46" fmla="*/ 102 w 117"/>
                <a:gd name="T47" fmla="*/ 49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71">
                  <a:moveTo>
                    <a:pt x="107" y="0"/>
                  </a:moveTo>
                  <a:cubicBezTo>
                    <a:pt x="10" y="0"/>
                    <a:pt x="10" y="0"/>
                    <a:pt x="10" y="0"/>
                  </a:cubicBezTo>
                  <a:cubicBezTo>
                    <a:pt x="5" y="0"/>
                    <a:pt x="0" y="5"/>
                    <a:pt x="0" y="10"/>
                  </a:cubicBezTo>
                  <a:cubicBezTo>
                    <a:pt x="0" y="61"/>
                    <a:pt x="0" y="61"/>
                    <a:pt x="0" y="61"/>
                  </a:cubicBezTo>
                  <a:cubicBezTo>
                    <a:pt x="0" y="67"/>
                    <a:pt x="5" y="71"/>
                    <a:pt x="10" y="71"/>
                  </a:cubicBezTo>
                  <a:cubicBezTo>
                    <a:pt x="107" y="71"/>
                    <a:pt x="107" y="71"/>
                    <a:pt x="107" y="71"/>
                  </a:cubicBezTo>
                  <a:cubicBezTo>
                    <a:pt x="112" y="71"/>
                    <a:pt x="117" y="67"/>
                    <a:pt x="117" y="61"/>
                  </a:cubicBezTo>
                  <a:cubicBezTo>
                    <a:pt x="117" y="10"/>
                    <a:pt x="117" y="10"/>
                    <a:pt x="117" y="10"/>
                  </a:cubicBezTo>
                  <a:cubicBezTo>
                    <a:pt x="117" y="5"/>
                    <a:pt x="112" y="0"/>
                    <a:pt x="107" y="0"/>
                  </a:cubicBezTo>
                  <a:close/>
                  <a:moveTo>
                    <a:pt x="102" y="49"/>
                  </a:moveTo>
                  <a:cubicBezTo>
                    <a:pt x="104" y="50"/>
                    <a:pt x="106" y="53"/>
                    <a:pt x="105" y="55"/>
                  </a:cubicBezTo>
                  <a:cubicBezTo>
                    <a:pt x="105" y="58"/>
                    <a:pt x="102" y="59"/>
                    <a:pt x="100" y="59"/>
                  </a:cubicBezTo>
                  <a:cubicBezTo>
                    <a:pt x="17" y="59"/>
                    <a:pt x="17" y="59"/>
                    <a:pt x="17" y="59"/>
                  </a:cubicBezTo>
                  <a:cubicBezTo>
                    <a:pt x="14" y="59"/>
                    <a:pt x="12" y="57"/>
                    <a:pt x="12" y="54"/>
                  </a:cubicBezTo>
                  <a:cubicBezTo>
                    <a:pt x="12" y="51"/>
                    <a:pt x="14" y="49"/>
                    <a:pt x="17" y="49"/>
                  </a:cubicBezTo>
                  <a:cubicBezTo>
                    <a:pt x="74" y="49"/>
                    <a:pt x="74" y="49"/>
                    <a:pt x="74" y="49"/>
                  </a:cubicBezTo>
                  <a:cubicBezTo>
                    <a:pt x="15" y="24"/>
                    <a:pt x="15" y="24"/>
                    <a:pt x="15" y="24"/>
                  </a:cubicBezTo>
                  <a:cubicBezTo>
                    <a:pt x="13" y="23"/>
                    <a:pt x="11" y="20"/>
                    <a:pt x="12" y="18"/>
                  </a:cubicBezTo>
                  <a:cubicBezTo>
                    <a:pt x="12" y="16"/>
                    <a:pt x="15" y="14"/>
                    <a:pt x="17" y="14"/>
                  </a:cubicBezTo>
                  <a:cubicBezTo>
                    <a:pt x="100" y="14"/>
                    <a:pt x="100" y="14"/>
                    <a:pt x="100" y="14"/>
                  </a:cubicBezTo>
                  <a:cubicBezTo>
                    <a:pt x="103" y="14"/>
                    <a:pt x="105" y="16"/>
                    <a:pt x="105" y="19"/>
                  </a:cubicBezTo>
                  <a:cubicBezTo>
                    <a:pt x="105" y="22"/>
                    <a:pt x="103" y="24"/>
                    <a:pt x="100" y="24"/>
                  </a:cubicBezTo>
                  <a:cubicBezTo>
                    <a:pt x="43" y="24"/>
                    <a:pt x="43" y="24"/>
                    <a:pt x="43" y="24"/>
                  </a:cubicBezTo>
                  <a:lnTo>
                    <a:pt x="102" y="49"/>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9" name="Freeform 19"/>
            <p:cNvSpPr>
              <a:spLocks/>
            </p:cNvSpPr>
            <p:nvPr/>
          </p:nvSpPr>
          <p:spPr bwMode="auto">
            <a:xfrm>
              <a:off x="7543801" y="2722563"/>
              <a:ext cx="127000" cy="28575"/>
            </a:xfrm>
            <a:custGeom>
              <a:avLst/>
              <a:gdLst>
                <a:gd name="T0" fmla="*/ 0 w 57"/>
                <a:gd name="T1" fmla="*/ 0 h 13"/>
                <a:gd name="T2" fmla="*/ 29 w 57"/>
                <a:gd name="T3" fmla="*/ 13 h 13"/>
                <a:gd name="T4" fmla="*/ 57 w 57"/>
                <a:gd name="T5" fmla="*/ 0 h 13"/>
                <a:gd name="T6" fmla="*/ 0 w 57"/>
                <a:gd name="T7" fmla="*/ 0 h 13"/>
              </a:gdLst>
              <a:ahLst/>
              <a:cxnLst>
                <a:cxn ang="0">
                  <a:pos x="T0" y="T1"/>
                </a:cxn>
                <a:cxn ang="0">
                  <a:pos x="T2" y="T3"/>
                </a:cxn>
                <a:cxn ang="0">
                  <a:pos x="T4" y="T5"/>
                </a:cxn>
                <a:cxn ang="0">
                  <a:pos x="T6" y="T7"/>
                </a:cxn>
              </a:cxnLst>
              <a:rect l="0" t="0" r="r" b="b"/>
              <a:pathLst>
                <a:path w="57" h="13">
                  <a:moveTo>
                    <a:pt x="0" y="0"/>
                  </a:moveTo>
                  <a:cubicBezTo>
                    <a:pt x="7" y="8"/>
                    <a:pt x="17" y="13"/>
                    <a:pt x="29" y="13"/>
                  </a:cubicBezTo>
                  <a:cubicBezTo>
                    <a:pt x="40" y="13"/>
                    <a:pt x="50" y="8"/>
                    <a:pt x="57" y="0"/>
                  </a:cubicBezTo>
                  <a:lnTo>
                    <a:pt x="0" y="0"/>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0" name="Freeform 20"/>
            <p:cNvSpPr>
              <a:spLocks noEditPoints="1"/>
            </p:cNvSpPr>
            <p:nvPr/>
          </p:nvSpPr>
          <p:spPr bwMode="auto">
            <a:xfrm>
              <a:off x="7258051" y="1735138"/>
              <a:ext cx="698500" cy="788988"/>
            </a:xfrm>
            <a:custGeom>
              <a:avLst/>
              <a:gdLst>
                <a:gd name="T0" fmla="*/ 158 w 315"/>
                <a:gd name="T1" fmla="*/ 0 h 356"/>
                <a:gd name="T2" fmla="*/ 0 w 315"/>
                <a:gd name="T3" fmla="*/ 158 h 356"/>
                <a:gd name="T4" fmla="*/ 99 w 315"/>
                <a:gd name="T5" fmla="*/ 305 h 356"/>
                <a:gd name="T6" fmla="*/ 99 w 315"/>
                <a:gd name="T7" fmla="*/ 346 h 356"/>
                <a:gd name="T8" fmla="*/ 109 w 315"/>
                <a:gd name="T9" fmla="*/ 356 h 356"/>
                <a:gd name="T10" fmla="*/ 206 w 315"/>
                <a:gd name="T11" fmla="*/ 356 h 356"/>
                <a:gd name="T12" fmla="*/ 216 w 315"/>
                <a:gd name="T13" fmla="*/ 346 h 356"/>
                <a:gd name="T14" fmla="*/ 216 w 315"/>
                <a:gd name="T15" fmla="*/ 305 h 356"/>
                <a:gd name="T16" fmla="*/ 315 w 315"/>
                <a:gd name="T17" fmla="*/ 158 h 356"/>
                <a:gd name="T18" fmla="*/ 158 w 315"/>
                <a:gd name="T19" fmla="*/ 0 h 356"/>
                <a:gd name="T20" fmla="*/ 149 w 315"/>
                <a:gd name="T21" fmla="*/ 250 h 356"/>
                <a:gd name="T22" fmla="*/ 149 w 315"/>
                <a:gd name="T23" fmla="*/ 182 h 356"/>
                <a:gd name="T24" fmla="*/ 128 w 315"/>
                <a:gd name="T25" fmla="*/ 182 h 356"/>
                <a:gd name="T26" fmla="*/ 166 w 315"/>
                <a:gd name="T27" fmla="*/ 91 h 356"/>
                <a:gd name="T28" fmla="*/ 166 w 315"/>
                <a:gd name="T29" fmla="*/ 159 h 356"/>
                <a:gd name="T30" fmla="*/ 187 w 315"/>
                <a:gd name="T31" fmla="*/ 159 h 356"/>
                <a:gd name="T32" fmla="*/ 149 w 315"/>
                <a:gd name="T33" fmla="*/ 250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5" h="356">
                  <a:moveTo>
                    <a:pt x="158" y="0"/>
                  </a:moveTo>
                  <a:cubicBezTo>
                    <a:pt x="70" y="0"/>
                    <a:pt x="0" y="70"/>
                    <a:pt x="0" y="158"/>
                  </a:cubicBezTo>
                  <a:cubicBezTo>
                    <a:pt x="0" y="224"/>
                    <a:pt x="41" y="281"/>
                    <a:pt x="99" y="305"/>
                  </a:cubicBezTo>
                  <a:cubicBezTo>
                    <a:pt x="99" y="346"/>
                    <a:pt x="99" y="346"/>
                    <a:pt x="99" y="346"/>
                  </a:cubicBezTo>
                  <a:cubicBezTo>
                    <a:pt x="99" y="352"/>
                    <a:pt x="104" y="356"/>
                    <a:pt x="109" y="356"/>
                  </a:cubicBezTo>
                  <a:cubicBezTo>
                    <a:pt x="206" y="356"/>
                    <a:pt x="206" y="356"/>
                    <a:pt x="206" y="356"/>
                  </a:cubicBezTo>
                  <a:cubicBezTo>
                    <a:pt x="212" y="356"/>
                    <a:pt x="216" y="352"/>
                    <a:pt x="216" y="346"/>
                  </a:cubicBezTo>
                  <a:cubicBezTo>
                    <a:pt x="216" y="305"/>
                    <a:pt x="216" y="305"/>
                    <a:pt x="216" y="305"/>
                  </a:cubicBezTo>
                  <a:cubicBezTo>
                    <a:pt x="274" y="281"/>
                    <a:pt x="315" y="224"/>
                    <a:pt x="315" y="158"/>
                  </a:cubicBezTo>
                  <a:cubicBezTo>
                    <a:pt x="315" y="70"/>
                    <a:pt x="245" y="0"/>
                    <a:pt x="158" y="0"/>
                  </a:cubicBezTo>
                  <a:close/>
                  <a:moveTo>
                    <a:pt x="149" y="250"/>
                  </a:moveTo>
                  <a:cubicBezTo>
                    <a:pt x="149" y="182"/>
                    <a:pt x="149" y="182"/>
                    <a:pt x="149" y="182"/>
                  </a:cubicBezTo>
                  <a:cubicBezTo>
                    <a:pt x="128" y="182"/>
                    <a:pt x="128" y="182"/>
                    <a:pt x="128" y="182"/>
                  </a:cubicBezTo>
                  <a:cubicBezTo>
                    <a:pt x="166" y="91"/>
                    <a:pt x="166" y="91"/>
                    <a:pt x="166" y="91"/>
                  </a:cubicBezTo>
                  <a:cubicBezTo>
                    <a:pt x="166" y="159"/>
                    <a:pt x="166" y="159"/>
                    <a:pt x="166" y="159"/>
                  </a:cubicBezTo>
                  <a:cubicBezTo>
                    <a:pt x="187" y="159"/>
                    <a:pt x="187" y="159"/>
                    <a:pt x="187" y="159"/>
                  </a:cubicBezTo>
                  <a:lnTo>
                    <a:pt x="149" y="250"/>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1" name="Line 21"/>
            <p:cNvSpPr>
              <a:spLocks noChangeShapeType="1"/>
            </p:cNvSpPr>
            <p:nvPr/>
          </p:nvSpPr>
          <p:spPr bwMode="auto">
            <a:xfrm>
              <a:off x="6724651" y="6858000"/>
              <a:ext cx="0" cy="0"/>
            </a:xfrm>
            <a:prstGeom prst="line">
              <a:avLst/>
            </a:prstGeom>
            <a:noFill/>
            <a:ln w="46038" cap="flat">
              <a:solidFill>
                <a:srgbClr val="00BCD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2" name="Freeform 22"/>
            <p:cNvSpPr>
              <a:spLocks/>
            </p:cNvSpPr>
            <p:nvPr/>
          </p:nvSpPr>
          <p:spPr bwMode="auto">
            <a:xfrm>
              <a:off x="3665538" y="3743325"/>
              <a:ext cx="228600" cy="31750"/>
            </a:xfrm>
            <a:custGeom>
              <a:avLst/>
              <a:gdLst>
                <a:gd name="T0" fmla="*/ 97 w 103"/>
                <a:gd name="T1" fmla="*/ 14 h 14"/>
                <a:gd name="T2" fmla="*/ 7 w 103"/>
                <a:gd name="T3" fmla="*/ 14 h 14"/>
                <a:gd name="T4" fmla="*/ 0 w 103"/>
                <a:gd name="T5" fmla="*/ 7 h 14"/>
                <a:gd name="T6" fmla="*/ 0 w 103"/>
                <a:gd name="T7" fmla="*/ 7 h 14"/>
                <a:gd name="T8" fmla="*/ 7 w 103"/>
                <a:gd name="T9" fmla="*/ 0 h 14"/>
                <a:gd name="T10" fmla="*/ 97 w 103"/>
                <a:gd name="T11" fmla="*/ 0 h 14"/>
                <a:gd name="T12" fmla="*/ 103 w 103"/>
                <a:gd name="T13" fmla="*/ 7 h 14"/>
                <a:gd name="T14" fmla="*/ 103 w 103"/>
                <a:gd name="T15" fmla="*/ 7 h 14"/>
                <a:gd name="T16" fmla="*/ 97 w 103"/>
                <a:gd name="T17"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 h="14">
                  <a:moveTo>
                    <a:pt x="97" y="14"/>
                  </a:moveTo>
                  <a:cubicBezTo>
                    <a:pt x="7" y="14"/>
                    <a:pt x="7" y="14"/>
                    <a:pt x="7" y="14"/>
                  </a:cubicBezTo>
                  <a:cubicBezTo>
                    <a:pt x="3" y="14"/>
                    <a:pt x="0" y="11"/>
                    <a:pt x="0" y="7"/>
                  </a:cubicBezTo>
                  <a:cubicBezTo>
                    <a:pt x="0" y="7"/>
                    <a:pt x="0" y="7"/>
                    <a:pt x="0" y="7"/>
                  </a:cubicBezTo>
                  <a:cubicBezTo>
                    <a:pt x="0" y="3"/>
                    <a:pt x="3" y="0"/>
                    <a:pt x="7" y="0"/>
                  </a:cubicBezTo>
                  <a:cubicBezTo>
                    <a:pt x="97" y="0"/>
                    <a:pt x="97" y="0"/>
                    <a:pt x="97" y="0"/>
                  </a:cubicBezTo>
                  <a:cubicBezTo>
                    <a:pt x="100" y="0"/>
                    <a:pt x="103" y="3"/>
                    <a:pt x="103" y="7"/>
                  </a:cubicBezTo>
                  <a:cubicBezTo>
                    <a:pt x="103" y="7"/>
                    <a:pt x="103" y="7"/>
                    <a:pt x="103" y="7"/>
                  </a:cubicBezTo>
                  <a:cubicBezTo>
                    <a:pt x="103" y="11"/>
                    <a:pt x="100" y="14"/>
                    <a:pt x="97" y="14"/>
                  </a:cubicBezTo>
                  <a:close/>
                </a:path>
              </a:pathLst>
            </a:custGeom>
            <a:solidFill>
              <a:schemeClr val="accent4"/>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3" name="Freeform 23"/>
            <p:cNvSpPr>
              <a:spLocks/>
            </p:cNvSpPr>
            <p:nvPr/>
          </p:nvSpPr>
          <p:spPr bwMode="auto">
            <a:xfrm>
              <a:off x="3703638" y="3786188"/>
              <a:ext cx="153988" cy="28575"/>
            </a:xfrm>
            <a:custGeom>
              <a:avLst/>
              <a:gdLst>
                <a:gd name="T0" fmla="*/ 63 w 69"/>
                <a:gd name="T1" fmla="*/ 13 h 13"/>
                <a:gd name="T2" fmla="*/ 6 w 69"/>
                <a:gd name="T3" fmla="*/ 13 h 13"/>
                <a:gd name="T4" fmla="*/ 0 w 69"/>
                <a:gd name="T5" fmla="*/ 8 h 13"/>
                <a:gd name="T6" fmla="*/ 0 w 69"/>
                <a:gd name="T7" fmla="*/ 5 h 13"/>
                <a:gd name="T8" fmla="*/ 6 w 69"/>
                <a:gd name="T9" fmla="*/ 0 h 13"/>
                <a:gd name="T10" fmla="*/ 63 w 69"/>
                <a:gd name="T11" fmla="*/ 0 h 13"/>
                <a:gd name="T12" fmla="*/ 69 w 69"/>
                <a:gd name="T13" fmla="*/ 5 h 13"/>
                <a:gd name="T14" fmla="*/ 69 w 69"/>
                <a:gd name="T15" fmla="*/ 8 h 13"/>
                <a:gd name="T16" fmla="*/ 63 w 69"/>
                <a:gd name="T17"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13">
                  <a:moveTo>
                    <a:pt x="63" y="13"/>
                  </a:moveTo>
                  <a:cubicBezTo>
                    <a:pt x="6" y="13"/>
                    <a:pt x="6" y="13"/>
                    <a:pt x="6" y="13"/>
                  </a:cubicBezTo>
                  <a:cubicBezTo>
                    <a:pt x="3" y="13"/>
                    <a:pt x="0" y="11"/>
                    <a:pt x="0" y="8"/>
                  </a:cubicBezTo>
                  <a:cubicBezTo>
                    <a:pt x="0" y="5"/>
                    <a:pt x="0" y="5"/>
                    <a:pt x="0" y="5"/>
                  </a:cubicBezTo>
                  <a:cubicBezTo>
                    <a:pt x="0" y="2"/>
                    <a:pt x="3" y="0"/>
                    <a:pt x="6" y="0"/>
                  </a:cubicBezTo>
                  <a:cubicBezTo>
                    <a:pt x="63" y="0"/>
                    <a:pt x="63" y="0"/>
                    <a:pt x="63" y="0"/>
                  </a:cubicBezTo>
                  <a:cubicBezTo>
                    <a:pt x="67" y="0"/>
                    <a:pt x="69" y="2"/>
                    <a:pt x="69" y="5"/>
                  </a:cubicBezTo>
                  <a:cubicBezTo>
                    <a:pt x="69" y="8"/>
                    <a:pt x="69" y="8"/>
                    <a:pt x="69" y="8"/>
                  </a:cubicBezTo>
                  <a:cubicBezTo>
                    <a:pt x="69" y="11"/>
                    <a:pt x="67" y="13"/>
                    <a:pt x="63" y="13"/>
                  </a:cubicBezTo>
                  <a:close/>
                </a:path>
              </a:pathLst>
            </a:custGeom>
            <a:solidFill>
              <a:schemeClr val="accent4"/>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4" name="Freeform 24"/>
            <p:cNvSpPr>
              <a:spLocks/>
            </p:cNvSpPr>
            <p:nvPr/>
          </p:nvSpPr>
          <p:spPr bwMode="auto">
            <a:xfrm>
              <a:off x="3665538" y="3702050"/>
              <a:ext cx="228600" cy="30163"/>
            </a:xfrm>
            <a:custGeom>
              <a:avLst/>
              <a:gdLst>
                <a:gd name="T0" fmla="*/ 97 w 103"/>
                <a:gd name="T1" fmla="*/ 14 h 14"/>
                <a:gd name="T2" fmla="*/ 7 w 103"/>
                <a:gd name="T3" fmla="*/ 14 h 14"/>
                <a:gd name="T4" fmla="*/ 0 w 103"/>
                <a:gd name="T5" fmla="*/ 7 h 14"/>
                <a:gd name="T6" fmla="*/ 0 w 103"/>
                <a:gd name="T7" fmla="*/ 7 h 14"/>
                <a:gd name="T8" fmla="*/ 7 w 103"/>
                <a:gd name="T9" fmla="*/ 0 h 14"/>
                <a:gd name="T10" fmla="*/ 97 w 103"/>
                <a:gd name="T11" fmla="*/ 0 h 14"/>
                <a:gd name="T12" fmla="*/ 103 w 103"/>
                <a:gd name="T13" fmla="*/ 7 h 14"/>
                <a:gd name="T14" fmla="*/ 103 w 103"/>
                <a:gd name="T15" fmla="*/ 7 h 14"/>
                <a:gd name="T16" fmla="*/ 97 w 103"/>
                <a:gd name="T17"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 h="14">
                  <a:moveTo>
                    <a:pt x="97" y="14"/>
                  </a:moveTo>
                  <a:cubicBezTo>
                    <a:pt x="7" y="14"/>
                    <a:pt x="7" y="14"/>
                    <a:pt x="7" y="14"/>
                  </a:cubicBezTo>
                  <a:cubicBezTo>
                    <a:pt x="3" y="14"/>
                    <a:pt x="0" y="11"/>
                    <a:pt x="0" y="7"/>
                  </a:cubicBezTo>
                  <a:cubicBezTo>
                    <a:pt x="0" y="7"/>
                    <a:pt x="0" y="7"/>
                    <a:pt x="0" y="7"/>
                  </a:cubicBezTo>
                  <a:cubicBezTo>
                    <a:pt x="0" y="3"/>
                    <a:pt x="3" y="0"/>
                    <a:pt x="7" y="0"/>
                  </a:cubicBezTo>
                  <a:cubicBezTo>
                    <a:pt x="97" y="0"/>
                    <a:pt x="97" y="0"/>
                    <a:pt x="97" y="0"/>
                  </a:cubicBezTo>
                  <a:cubicBezTo>
                    <a:pt x="100" y="0"/>
                    <a:pt x="103" y="3"/>
                    <a:pt x="103" y="7"/>
                  </a:cubicBezTo>
                  <a:cubicBezTo>
                    <a:pt x="103" y="7"/>
                    <a:pt x="103" y="7"/>
                    <a:pt x="103" y="7"/>
                  </a:cubicBezTo>
                  <a:cubicBezTo>
                    <a:pt x="103" y="11"/>
                    <a:pt x="100" y="14"/>
                    <a:pt x="97" y="14"/>
                  </a:cubicBezTo>
                  <a:close/>
                </a:path>
              </a:pathLst>
            </a:custGeom>
            <a:solidFill>
              <a:schemeClr val="accent4"/>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5" name="Freeform 25"/>
            <p:cNvSpPr>
              <a:spLocks/>
            </p:cNvSpPr>
            <p:nvPr/>
          </p:nvSpPr>
          <p:spPr bwMode="auto">
            <a:xfrm>
              <a:off x="3692526" y="3433763"/>
              <a:ext cx="177800" cy="247650"/>
            </a:xfrm>
            <a:custGeom>
              <a:avLst/>
              <a:gdLst>
                <a:gd name="T0" fmla="*/ 50 w 80"/>
                <a:gd name="T1" fmla="*/ 112 h 112"/>
                <a:gd name="T2" fmla="*/ 46 w 80"/>
                <a:gd name="T3" fmla="*/ 108 h 112"/>
                <a:gd name="T4" fmla="*/ 46 w 80"/>
                <a:gd name="T5" fmla="*/ 53 h 112"/>
                <a:gd name="T6" fmla="*/ 46 w 80"/>
                <a:gd name="T7" fmla="*/ 51 h 112"/>
                <a:gd name="T8" fmla="*/ 69 w 80"/>
                <a:gd name="T9" fmla="*/ 8 h 112"/>
                <a:gd name="T10" fmla="*/ 11 w 80"/>
                <a:gd name="T11" fmla="*/ 8 h 112"/>
                <a:gd name="T12" fmla="*/ 33 w 80"/>
                <a:gd name="T13" fmla="*/ 51 h 112"/>
                <a:gd name="T14" fmla="*/ 34 w 80"/>
                <a:gd name="T15" fmla="*/ 53 h 112"/>
                <a:gd name="T16" fmla="*/ 34 w 80"/>
                <a:gd name="T17" fmla="*/ 108 h 112"/>
                <a:gd name="T18" fmla="*/ 29 w 80"/>
                <a:gd name="T19" fmla="*/ 112 h 112"/>
                <a:gd name="T20" fmla="*/ 25 w 80"/>
                <a:gd name="T21" fmla="*/ 108 h 112"/>
                <a:gd name="T22" fmla="*/ 25 w 80"/>
                <a:gd name="T23" fmla="*/ 54 h 112"/>
                <a:gd name="T24" fmla="*/ 0 w 80"/>
                <a:gd name="T25" fmla="*/ 6 h 112"/>
                <a:gd name="T26" fmla="*/ 0 w 80"/>
                <a:gd name="T27" fmla="*/ 2 h 112"/>
                <a:gd name="T28" fmla="*/ 4 w 80"/>
                <a:gd name="T29" fmla="*/ 0 h 112"/>
                <a:gd name="T30" fmla="*/ 75 w 80"/>
                <a:gd name="T31" fmla="*/ 0 h 112"/>
                <a:gd name="T32" fmla="*/ 79 w 80"/>
                <a:gd name="T33" fmla="*/ 2 h 112"/>
                <a:gd name="T34" fmla="*/ 79 w 80"/>
                <a:gd name="T35" fmla="*/ 6 h 112"/>
                <a:gd name="T36" fmla="*/ 54 w 80"/>
                <a:gd name="T37" fmla="*/ 54 h 112"/>
                <a:gd name="T38" fmla="*/ 54 w 80"/>
                <a:gd name="T39" fmla="*/ 108 h 112"/>
                <a:gd name="T40" fmla="*/ 50 w 80"/>
                <a:gd name="T41" fmla="*/ 11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0" h="112">
                  <a:moveTo>
                    <a:pt x="50" y="112"/>
                  </a:moveTo>
                  <a:cubicBezTo>
                    <a:pt x="48" y="112"/>
                    <a:pt x="46" y="110"/>
                    <a:pt x="46" y="108"/>
                  </a:cubicBezTo>
                  <a:cubicBezTo>
                    <a:pt x="46" y="53"/>
                    <a:pt x="46" y="53"/>
                    <a:pt x="46" y="53"/>
                  </a:cubicBezTo>
                  <a:cubicBezTo>
                    <a:pt x="46" y="52"/>
                    <a:pt x="46" y="51"/>
                    <a:pt x="46" y="51"/>
                  </a:cubicBezTo>
                  <a:cubicBezTo>
                    <a:pt x="69" y="8"/>
                    <a:pt x="69" y="8"/>
                    <a:pt x="69" y="8"/>
                  </a:cubicBezTo>
                  <a:cubicBezTo>
                    <a:pt x="11" y="8"/>
                    <a:pt x="11" y="8"/>
                    <a:pt x="11" y="8"/>
                  </a:cubicBezTo>
                  <a:cubicBezTo>
                    <a:pt x="33" y="51"/>
                    <a:pt x="33" y="51"/>
                    <a:pt x="33" y="51"/>
                  </a:cubicBezTo>
                  <a:cubicBezTo>
                    <a:pt x="33" y="51"/>
                    <a:pt x="34" y="52"/>
                    <a:pt x="34" y="53"/>
                  </a:cubicBezTo>
                  <a:cubicBezTo>
                    <a:pt x="34" y="108"/>
                    <a:pt x="34" y="108"/>
                    <a:pt x="34" y="108"/>
                  </a:cubicBezTo>
                  <a:cubicBezTo>
                    <a:pt x="34" y="110"/>
                    <a:pt x="32" y="112"/>
                    <a:pt x="29" y="112"/>
                  </a:cubicBezTo>
                  <a:cubicBezTo>
                    <a:pt x="27" y="112"/>
                    <a:pt x="25" y="110"/>
                    <a:pt x="25" y="108"/>
                  </a:cubicBezTo>
                  <a:cubicBezTo>
                    <a:pt x="25" y="54"/>
                    <a:pt x="25" y="54"/>
                    <a:pt x="25" y="54"/>
                  </a:cubicBezTo>
                  <a:cubicBezTo>
                    <a:pt x="0" y="6"/>
                    <a:pt x="0" y="6"/>
                    <a:pt x="0" y="6"/>
                  </a:cubicBezTo>
                  <a:cubicBezTo>
                    <a:pt x="0" y="5"/>
                    <a:pt x="0" y="3"/>
                    <a:pt x="0" y="2"/>
                  </a:cubicBezTo>
                  <a:cubicBezTo>
                    <a:pt x="1" y="1"/>
                    <a:pt x="3" y="0"/>
                    <a:pt x="4" y="0"/>
                  </a:cubicBezTo>
                  <a:cubicBezTo>
                    <a:pt x="75" y="0"/>
                    <a:pt x="75" y="0"/>
                    <a:pt x="75" y="0"/>
                  </a:cubicBezTo>
                  <a:cubicBezTo>
                    <a:pt x="77" y="0"/>
                    <a:pt x="78" y="1"/>
                    <a:pt x="79" y="2"/>
                  </a:cubicBezTo>
                  <a:cubicBezTo>
                    <a:pt x="80" y="3"/>
                    <a:pt x="80" y="5"/>
                    <a:pt x="79" y="6"/>
                  </a:cubicBezTo>
                  <a:cubicBezTo>
                    <a:pt x="54" y="54"/>
                    <a:pt x="54" y="54"/>
                    <a:pt x="54" y="54"/>
                  </a:cubicBezTo>
                  <a:cubicBezTo>
                    <a:pt x="54" y="108"/>
                    <a:pt x="54" y="108"/>
                    <a:pt x="54" y="108"/>
                  </a:cubicBezTo>
                  <a:cubicBezTo>
                    <a:pt x="54" y="110"/>
                    <a:pt x="52" y="112"/>
                    <a:pt x="50" y="112"/>
                  </a:cubicBezTo>
                  <a:close/>
                </a:path>
              </a:pathLst>
            </a:custGeom>
            <a:solidFill>
              <a:schemeClr val="accent4"/>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6" name="Freeform 26"/>
            <p:cNvSpPr>
              <a:spLocks noEditPoints="1"/>
            </p:cNvSpPr>
            <p:nvPr/>
          </p:nvSpPr>
          <p:spPr bwMode="auto">
            <a:xfrm>
              <a:off x="3506788" y="3014663"/>
              <a:ext cx="547688" cy="666750"/>
            </a:xfrm>
            <a:custGeom>
              <a:avLst/>
              <a:gdLst>
                <a:gd name="T0" fmla="*/ 166 w 247"/>
                <a:gd name="T1" fmla="*/ 301 h 301"/>
                <a:gd name="T2" fmla="*/ 81 w 247"/>
                <a:gd name="T3" fmla="*/ 301 h 301"/>
                <a:gd name="T4" fmla="*/ 70 w 247"/>
                <a:gd name="T5" fmla="*/ 290 h 301"/>
                <a:gd name="T6" fmla="*/ 35 w 247"/>
                <a:gd name="T7" fmla="*/ 205 h 301"/>
                <a:gd name="T8" fmla="*/ 0 w 247"/>
                <a:gd name="T9" fmla="*/ 112 h 301"/>
                <a:gd name="T10" fmla="*/ 124 w 247"/>
                <a:gd name="T11" fmla="*/ 0 h 301"/>
                <a:gd name="T12" fmla="*/ 247 w 247"/>
                <a:gd name="T13" fmla="*/ 112 h 301"/>
                <a:gd name="T14" fmla="*/ 212 w 247"/>
                <a:gd name="T15" fmla="*/ 205 h 301"/>
                <a:gd name="T16" fmla="*/ 178 w 247"/>
                <a:gd name="T17" fmla="*/ 290 h 301"/>
                <a:gd name="T18" fmla="*/ 166 w 247"/>
                <a:gd name="T19" fmla="*/ 301 h 301"/>
                <a:gd name="T20" fmla="*/ 124 w 247"/>
                <a:gd name="T21" fmla="*/ 8 h 301"/>
                <a:gd name="T22" fmla="*/ 9 w 247"/>
                <a:gd name="T23" fmla="*/ 112 h 301"/>
                <a:gd name="T24" fmla="*/ 42 w 247"/>
                <a:gd name="T25" fmla="*/ 201 h 301"/>
                <a:gd name="T26" fmla="*/ 78 w 247"/>
                <a:gd name="T27" fmla="*/ 290 h 301"/>
                <a:gd name="T28" fmla="*/ 81 w 247"/>
                <a:gd name="T29" fmla="*/ 293 h 301"/>
                <a:gd name="T30" fmla="*/ 166 w 247"/>
                <a:gd name="T31" fmla="*/ 293 h 301"/>
                <a:gd name="T32" fmla="*/ 170 w 247"/>
                <a:gd name="T33" fmla="*/ 290 h 301"/>
                <a:gd name="T34" fmla="*/ 205 w 247"/>
                <a:gd name="T35" fmla="*/ 201 h 301"/>
                <a:gd name="T36" fmla="*/ 239 w 247"/>
                <a:gd name="T37" fmla="*/ 112 h 301"/>
                <a:gd name="T38" fmla="*/ 124 w 247"/>
                <a:gd name="T39" fmla="*/ 8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7" h="301">
                  <a:moveTo>
                    <a:pt x="166" y="301"/>
                  </a:moveTo>
                  <a:cubicBezTo>
                    <a:pt x="81" y="301"/>
                    <a:pt x="81" y="301"/>
                    <a:pt x="81" y="301"/>
                  </a:cubicBezTo>
                  <a:cubicBezTo>
                    <a:pt x="75" y="301"/>
                    <a:pt x="70" y="296"/>
                    <a:pt x="70" y="290"/>
                  </a:cubicBezTo>
                  <a:cubicBezTo>
                    <a:pt x="68" y="258"/>
                    <a:pt x="51" y="231"/>
                    <a:pt x="35" y="205"/>
                  </a:cubicBezTo>
                  <a:cubicBezTo>
                    <a:pt x="18" y="177"/>
                    <a:pt x="0" y="148"/>
                    <a:pt x="0" y="112"/>
                  </a:cubicBezTo>
                  <a:cubicBezTo>
                    <a:pt x="0" y="58"/>
                    <a:pt x="43" y="0"/>
                    <a:pt x="124" y="0"/>
                  </a:cubicBezTo>
                  <a:cubicBezTo>
                    <a:pt x="194" y="0"/>
                    <a:pt x="247" y="59"/>
                    <a:pt x="247" y="112"/>
                  </a:cubicBezTo>
                  <a:cubicBezTo>
                    <a:pt x="247" y="148"/>
                    <a:pt x="230" y="177"/>
                    <a:pt x="212" y="205"/>
                  </a:cubicBezTo>
                  <a:cubicBezTo>
                    <a:pt x="196" y="231"/>
                    <a:pt x="180" y="258"/>
                    <a:pt x="178" y="290"/>
                  </a:cubicBezTo>
                  <a:cubicBezTo>
                    <a:pt x="177" y="296"/>
                    <a:pt x="172" y="301"/>
                    <a:pt x="166" y="301"/>
                  </a:cubicBezTo>
                  <a:close/>
                  <a:moveTo>
                    <a:pt x="124" y="8"/>
                  </a:moveTo>
                  <a:cubicBezTo>
                    <a:pt x="49" y="8"/>
                    <a:pt x="9" y="62"/>
                    <a:pt x="9" y="112"/>
                  </a:cubicBezTo>
                  <a:cubicBezTo>
                    <a:pt x="9" y="145"/>
                    <a:pt x="25" y="172"/>
                    <a:pt x="42" y="201"/>
                  </a:cubicBezTo>
                  <a:cubicBezTo>
                    <a:pt x="59" y="228"/>
                    <a:pt x="76" y="256"/>
                    <a:pt x="78" y="290"/>
                  </a:cubicBezTo>
                  <a:cubicBezTo>
                    <a:pt x="78" y="292"/>
                    <a:pt x="80" y="293"/>
                    <a:pt x="81" y="293"/>
                  </a:cubicBezTo>
                  <a:cubicBezTo>
                    <a:pt x="166" y="293"/>
                    <a:pt x="166" y="293"/>
                    <a:pt x="166" y="293"/>
                  </a:cubicBezTo>
                  <a:cubicBezTo>
                    <a:pt x="168" y="293"/>
                    <a:pt x="169" y="292"/>
                    <a:pt x="170" y="290"/>
                  </a:cubicBezTo>
                  <a:cubicBezTo>
                    <a:pt x="172" y="256"/>
                    <a:pt x="189" y="228"/>
                    <a:pt x="205" y="201"/>
                  </a:cubicBezTo>
                  <a:cubicBezTo>
                    <a:pt x="223" y="172"/>
                    <a:pt x="239" y="145"/>
                    <a:pt x="239" y="112"/>
                  </a:cubicBezTo>
                  <a:cubicBezTo>
                    <a:pt x="239" y="63"/>
                    <a:pt x="190" y="8"/>
                    <a:pt x="124" y="8"/>
                  </a:cubicBezTo>
                  <a:close/>
                </a:path>
              </a:pathLst>
            </a:custGeom>
            <a:solidFill>
              <a:schemeClr val="accent4"/>
            </a:solidFill>
            <a:ln w="9525">
              <a:solidFill>
                <a:schemeClr val="accent4"/>
              </a:solidFill>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7" name="Freeform 27"/>
            <p:cNvSpPr>
              <a:spLocks/>
            </p:cNvSpPr>
            <p:nvPr/>
          </p:nvSpPr>
          <p:spPr bwMode="auto">
            <a:xfrm>
              <a:off x="3781426" y="3803650"/>
              <a:ext cx="2071688" cy="3054350"/>
            </a:xfrm>
            <a:custGeom>
              <a:avLst/>
              <a:gdLst>
                <a:gd name="T0" fmla="*/ 0 w 935"/>
                <a:gd name="T1" fmla="*/ 0 h 1380"/>
                <a:gd name="T2" fmla="*/ 0 w 935"/>
                <a:gd name="T3" fmla="*/ 104 h 1380"/>
                <a:gd name="T4" fmla="*/ 80 w 935"/>
                <a:gd name="T5" fmla="*/ 183 h 1380"/>
                <a:gd name="T6" fmla="*/ 855 w 935"/>
                <a:gd name="T7" fmla="*/ 183 h 1380"/>
                <a:gd name="T8" fmla="*/ 935 w 935"/>
                <a:gd name="T9" fmla="*/ 263 h 1380"/>
                <a:gd name="T10" fmla="*/ 935 w 935"/>
                <a:gd name="T11" fmla="*/ 1380 h 1380"/>
              </a:gdLst>
              <a:ahLst/>
              <a:cxnLst>
                <a:cxn ang="0">
                  <a:pos x="T0" y="T1"/>
                </a:cxn>
                <a:cxn ang="0">
                  <a:pos x="T2" y="T3"/>
                </a:cxn>
                <a:cxn ang="0">
                  <a:pos x="T4" y="T5"/>
                </a:cxn>
                <a:cxn ang="0">
                  <a:pos x="T6" y="T7"/>
                </a:cxn>
                <a:cxn ang="0">
                  <a:pos x="T8" y="T9"/>
                </a:cxn>
                <a:cxn ang="0">
                  <a:pos x="T10" y="T11"/>
                </a:cxn>
              </a:cxnLst>
              <a:rect l="0" t="0" r="r" b="b"/>
              <a:pathLst>
                <a:path w="935" h="1380">
                  <a:moveTo>
                    <a:pt x="0" y="0"/>
                  </a:moveTo>
                  <a:cubicBezTo>
                    <a:pt x="0" y="104"/>
                    <a:pt x="0" y="104"/>
                    <a:pt x="0" y="104"/>
                  </a:cubicBezTo>
                  <a:cubicBezTo>
                    <a:pt x="0" y="148"/>
                    <a:pt x="35" y="183"/>
                    <a:pt x="80" y="183"/>
                  </a:cubicBezTo>
                  <a:cubicBezTo>
                    <a:pt x="855" y="183"/>
                    <a:pt x="855" y="183"/>
                    <a:pt x="855" y="183"/>
                  </a:cubicBezTo>
                  <a:cubicBezTo>
                    <a:pt x="899" y="183"/>
                    <a:pt x="935" y="219"/>
                    <a:pt x="935" y="263"/>
                  </a:cubicBezTo>
                  <a:cubicBezTo>
                    <a:pt x="935" y="1380"/>
                    <a:pt x="935" y="1380"/>
                    <a:pt x="935" y="1380"/>
                  </a:cubicBezTo>
                </a:path>
              </a:pathLst>
            </a:custGeom>
            <a:noFill/>
            <a:ln w="34925" cap="flat">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8" name="Freeform 28"/>
            <p:cNvSpPr>
              <a:spLocks/>
            </p:cNvSpPr>
            <p:nvPr/>
          </p:nvSpPr>
          <p:spPr bwMode="auto">
            <a:xfrm>
              <a:off x="5218113" y="3910013"/>
              <a:ext cx="219075" cy="44450"/>
            </a:xfrm>
            <a:custGeom>
              <a:avLst/>
              <a:gdLst>
                <a:gd name="T0" fmla="*/ 99 w 99"/>
                <a:gd name="T1" fmla="*/ 20 h 20"/>
                <a:gd name="T2" fmla="*/ 99 w 99"/>
                <a:gd name="T3" fmla="*/ 8 h 20"/>
                <a:gd name="T4" fmla="*/ 91 w 99"/>
                <a:gd name="T5" fmla="*/ 0 h 20"/>
                <a:gd name="T6" fmla="*/ 8 w 99"/>
                <a:gd name="T7" fmla="*/ 0 h 20"/>
                <a:gd name="T8" fmla="*/ 0 w 99"/>
                <a:gd name="T9" fmla="*/ 8 h 20"/>
                <a:gd name="T10" fmla="*/ 0 w 99"/>
                <a:gd name="T11" fmla="*/ 20 h 20"/>
                <a:gd name="T12" fmla="*/ 99 w 99"/>
                <a:gd name="T13" fmla="*/ 20 h 20"/>
              </a:gdLst>
              <a:ahLst/>
              <a:cxnLst>
                <a:cxn ang="0">
                  <a:pos x="T0" y="T1"/>
                </a:cxn>
                <a:cxn ang="0">
                  <a:pos x="T2" y="T3"/>
                </a:cxn>
                <a:cxn ang="0">
                  <a:pos x="T4" y="T5"/>
                </a:cxn>
                <a:cxn ang="0">
                  <a:pos x="T6" y="T7"/>
                </a:cxn>
                <a:cxn ang="0">
                  <a:pos x="T8" y="T9"/>
                </a:cxn>
                <a:cxn ang="0">
                  <a:pos x="T10" y="T11"/>
                </a:cxn>
                <a:cxn ang="0">
                  <a:pos x="T12" y="T13"/>
                </a:cxn>
              </a:cxnLst>
              <a:rect l="0" t="0" r="r" b="b"/>
              <a:pathLst>
                <a:path w="99" h="20">
                  <a:moveTo>
                    <a:pt x="99" y="20"/>
                  </a:moveTo>
                  <a:cubicBezTo>
                    <a:pt x="99" y="8"/>
                    <a:pt x="99" y="8"/>
                    <a:pt x="99" y="8"/>
                  </a:cubicBezTo>
                  <a:cubicBezTo>
                    <a:pt x="99" y="4"/>
                    <a:pt x="95" y="0"/>
                    <a:pt x="91" y="0"/>
                  </a:cubicBezTo>
                  <a:cubicBezTo>
                    <a:pt x="8" y="0"/>
                    <a:pt x="8" y="0"/>
                    <a:pt x="8" y="0"/>
                  </a:cubicBezTo>
                  <a:cubicBezTo>
                    <a:pt x="3" y="0"/>
                    <a:pt x="0" y="4"/>
                    <a:pt x="0" y="8"/>
                  </a:cubicBezTo>
                  <a:cubicBezTo>
                    <a:pt x="0" y="20"/>
                    <a:pt x="0" y="20"/>
                    <a:pt x="0" y="20"/>
                  </a:cubicBezTo>
                  <a:lnTo>
                    <a:pt x="99" y="20"/>
                  </a:ln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9" name="Rectangle 29"/>
            <p:cNvSpPr>
              <a:spLocks noChangeArrowheads="1"/>
            </p:cNvSpPr>
            <p:nvPr/>
          </p:nvSpPr>
          <p:spPr bwMode="auto">
            <a:xfrm>
              <a:off x="5218113" y="3973513"/>
              <a:ext cx="219075" cy="28575"/>
            </a:xfrm>
            <a:prstGeom prst="rect">
              <a:avLst/>
            </a:prstGeom>
            <a:solidFill>
              <a:schemeClr val="accent6"/>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30" name="Freeform 30"/>
            <p:cNvSpPr>
              <a:spLocks/>
            </p:cNvSpPr>
            <p:nvPr/>
          </p:nvSpPr>
          <p:spPr bwMode="auto">
            <a:xfrm>
              <a:off x="5218113" y="4022725"/>
              <a:ext cx="219075" cy="44450"/>
            </a:xfrm>
            <a:custGeom>
              <a:avLst/>
              <a:gdLst>
                <a:gd name="T0" fmla="*/ 0 w 99"/>
                <a:gd name="T1" fmla="*/ 0 h 20"/>
                <a:gd name="T2" fmla="*/ 0 w 99"/>
                <a:gd name="T3" fmla="*/ 12 h 20"/>
                <a:gd name="T4" fmla="*/ 8 w 99"/>
                <a:gd name="T5" fmla="*/ 20 h 20"/>
                <a:gd name="T6" fmla="*/ 91 w 99"/>
                <a:gd name="T7" fmla="*/ 20 h 20"/>
                <a:gd name="T8" fmla="*/ 99 w 99"/>
                <a:gd name="T9" fmla="*/ 12 h 20"/>
                <a:gd name="T10" fmla="*/ 99 w 99"/>
                <a:gd name="T11" fmla="*/ 0 h 20"/>
                <a:gd name="T12" fmla="*/ 0 w 99"/>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99" h="20">
                  <a:moveTo>
                    <a:pt x="0" y="0"/>
                  </a:moveTo>
                  <a:cubicBezTo>
                    <a:pt x="0" y="12"/>
                    <a:pt x="0" y="12"/>
                    <a:pt x="0" y="12"/>
                  </a:cubicBezTo>
                  <a:cubicBezTo>
                    <a:pt x="0" y="16"/>
                    <a:pt x="3" y="20"/>
                    <a:pt x="8" y="20"/>
                  </a:cubicBezTo>
                  <a:cubicBezTo>
                    <a:pt x="91" y="20"/>
                    <a:pt x="91" y="20"/>
                    <a:pt x="91" y="20"/>
                  </a:cubicBezTo>
                  <a:cubicBezTo>
                    <a:pt x="95" y="20"/>
                    <a:pt x="99" y="16"/>
                    <a:pt x="99" y="12"/>
                  </a:cubicBezTo>
                  <a:cubicBezTo>
                    <a:pt x="99" y="0"/>
                    <a:pt x="99" y="0"/>
                    <a:pt x="99" y="0"/>
                  </a:cubicBezTo>
                  <a:lnTo>
                    <a:pt x="0" y="0"/>
                  </a:ln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31" name="Freeform 31"/>
            <p:cNvSpPr>
              <a:spLocks noEditPoints="1"/>
            </p:cNvSpPr>
            <p:nvPr/>
          </p:nvSpPr>
          <p:spPr bwMode="auto">
            <a:xfrm>
              <a:off x="5046663" y="3181350"/>
              <a:ext cx="560388" cy="700088"/>
            </a:xfrm>
            <a:custGeom>
              <a:avLst/>
              <a:gdLst>
                <a:gd name="T0" fmla="*/ 126 w 253"/>
                <a:gd name="T1" fmla="*/ 0 h 316"/>
                <a:gd name="T2" fmla="*/ 0 w 253"/>
                <a:gd name="T3" fmla="*/ 111 h 316"/>
                <a:gd name="T4" fmla="*/ 70 w 253"/>
                <a:gd name="T5" fmla="*/ 305 h 316"/>
                <a:gd name="T6" fmla="*/ 83 w 253"/>
                <a:gd name="T7" fmla="*/ 316 h 316"/>
                <a:gd name="T8" fmla="*/ 169 w 253"/>
                <a:gd name="T9" fmla="*/ 316 h 316"/>
                <a:gd name="T10" fmla="*/ 182 w 253"/>
                <a:gd name="T11" fmla="*/ 305 h 316"/>
                <a:gd name="T12" fmla="*/ 253 w 253"/>
                <a:gd name="T13" fmla="*/ 111 h 316"/>
                <a:gd name="T14" fmla="*/ 126 w 253"/>
                <a:gd name="T15" fmla="*/ 0 h 316"/>
                <a:gd name="T16" fmla="*/ 113 w 253"/>
                <a:gd name="T17" fmla="*/ 285 h 316"/>
                <a:gd name="T18" fmla="*/ 111 w 253"/>
                <a:gd name="T19" fmla="*/ 285 h 316"/>
                <a:gd name="T20" fmla="*/ 107 w 253"/>
                <a:gd name="T21" fmla="*/ 283 h 316"/>
                <a:gd name="T22" fmla="*/ 66 w 253"/>
                <a:gd name="T23" fmla="*/ 176 h 316"/>
                <a:gd name="T24" fmla="*/ 65 w 253"/>
                <a:gd name="T25" fmla="*/ 176 h 316"/>
                <a:gd name="T26" fmla="*/ 49 w 253"/>
                <a:gd name="T27" fmla="*/ 160 h 316"/>
                <a:gd name="T28" fmla="*/ 65 w 253"/>
                <a:gd name="T29" fmla="*/ 144 h 316"/>
                <a:gd name="T30" fmla="*/ 80 w 253"/>
                <a:gd name="T31" fmla="*/ 160 h 316"/>
                <a:gd name="T32" fmla="*/ 74 w 253"/>
                <a:gd name="T33" fmla="*/ 173 h 316"/>
                <a:gd name="T34" fmla="*/ 115 w 253"/>
                <a:gd name="T35" fmla="*/ 279 h 316"/>
                <a:gd name="T36" fmla="*/ 113 w 253"/>
                <a:gd name="T37" fmla="*/ 285 h 316"/>
                <a:gd name="T38" fmla="*/ 188 w 253"/>
                <a:gd name="T39" fmla="*/ 176 h 316"/>
                <a:gd name="T40" fmla="*/ 187 w 253"/>
                <a:gd name="T41" fmla="*/ 176 h 316"/>
                <a:gd name="T42" fmla="*/ 145 w 253"/>
                <a:gd name="T43" fmla="*/ 283 h 316"/>
                <a:gd name="T44" fmla="*/ 141 w 253"/>
                <a:gd name="T45" fmla="*/ 285 h 316"/>
                <a:gd name="T46" fmla="*/ 140 w 253"/>
                <a:gd name="T47" fmla="*/ 285 h 316"/>
                <a:gd name="T48" fmla="*/ 137 w 253"/>
                <a:gd name="T49" fmla="*/ 279 h 316"/>
                <a:gd name="T50" fmla="*/ 178 w 253"/>
                <a:gd name="T51" fmla="*/ 173 h 316"/>
                <a:gd name="T52" fmla="*/ 172 w 253"/>
                <a:gd name="T53" fmla="*/ 160 h 316"/>
                <a:gd name="T54" fmla="*/ 188 w 253"/>
                <a:gd name="T55" fmla="*/ 144 h 316"/>
                <a:gd name="T56" fmla="*/ 204 w 253"/>
                <a:gd name="T57" fmla="*/ 160 h 316"/>
                <a:gd name="T58" fmla="*/ 188 w 253"/>
                <a:gd name="T59" fmla="*/ 176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53" h="316">
                  <a:moveTo>
                    <a:pt x="126" y="0"/>
                  </a:moveTo>
                  <a:cubicBezTo>
                    <a:pt x="41" y="0"/>
                    <a:pt x="0" y="51"/>
                    <a:pt x="0" y="111"/>
                  </a:cubicBezTo>
                  <a:cubicBezTo>
                    <a:pt x="0" y="184"/>
                    <a:pt x="55" y="235"/>
                    <a:pt x="70" y="305"/>
                  </a:cubicBezTo>
                  <a:cubicBezTo>
                    <a:pt x="71" y="311"/>
                    <a:pt x="77" y="316"/>
                    <a:pt x="83" y="316"/>
                  </a:cubicBezTo>
                  <a:cubicBezTo>
                    <a:pt x="169" y="316"/>
                    <a:pt x="169" y="316"/>
                    <a:pt x="169" y="316"/>
                  </a:cubicBezTo>
                  <a:cubicBezTo>
                    <a:pt x="176" y="316"/>
                    <a:pt x="181" y="311"/>
                    <a:pt x="182" y="305"/>
                  </a:cubicBezTo>
                  <a:cubicBezTo>
                    <a:pt x="197" y="235"/>
                    <a:pt x="253" y="184"/>
                    <a:pt x="253" y="111"/>
                  </a:cubicBezTo>
                  <a:cubicBezTo>
                    <a:pt x="253" y="51"/>
                    <a:pt x="201" y="0"/>
                    <a:pt x="126" y="0"/>
                  </a:cubicBezTo>
                  <a:close/>
                  <a:moveTo>
                    <a:pt x="113" y="285"/>
                  </a:moveTo>
                  <a:cubicBezTo>
                    <a:pt x="112" y="285"/>
                    <a:pt x="112" y="285"/>
                    <a:pt x="111" y="285"/>
                  </a:cubicBezTo>
                  <a:cubicBezTo>
                    <a:pt x="109" y="285"/>
                    <a:pt x="108" y="284"/>
                    <a:pt x="107" y="283"/>
                  </a:cubicBezTo>
                  <a:cubicBezTo>
                    <a:pt x="66" y="176"/>
                    <a:pt x="66" y="176"/>
                    <a:pt x="66" y="176"/>
                  </a:cubicBezTo>
                  <a:cubicBezTo>
                    <a:pt x="65" y="176"/>
                    <a:pt x="65" y="176"/>
                    <a:pt x="65" y="176"/>
                  </a:cubicBezTo>
                  <a:cubicBezTo>
                    <a:pt x="56" y="176"/>
                    <a:pt x="49" y="169"/>
                    <a:pt x="49" y="160"/>
                  </a:cubicBezTo>
                  <a:cubicBezTo>
                    <a:pt x="49" y="151"/>
                    <a:pt x="56" y="144"/>
                    <a:pt x="65" y="144"/>
                  </a:cubicBezTo>
                  <a:cubicBezTo>
                    <a:pt x="73" y="144"/>
                    <a:pt x="80" y="151"/>
                    <a:pt x="80" y="160"/>
                  </a:cubicBezTo>
                  <a:cubicBezTo>
                    <a:pt x="80" y="165"/>
                    <a:pt x="78" y="170"/>
                    <a:pt x="74" y="173"/>
                  </a:cubicBezTo>
                  <a:cubicBezTo>
                    <a:pt x="115" y="279"/>
                    <a:pt x="115" y="279"/>
                    <a:pt x="115" y="279"/>
                  </a:cubicBezTo>
                  <a:cubicBezTo>
                    <a:pt x="116" y="282"/>
                    <a:pt x="115" y="284"/>
                    <a:pt x="113" y="285"/>
                  </a:cubicBezTo>
                  <a:close/>
                  <a:moveTo>
                    <a:pt x="188" y="176"/>
                  </a:moveTo>
                  <a:cubicBezTo>
                    <a:pt x="187" y="176"/>
                    <a:pt x="187" y="176"/>
                    <a:pt x="187" y="176"/>
                  </a:cubicBezTo>
                  <a:cubicBezTo>
                    <a:pt x="145" y="283"/>
                    <a:pt x="145" y="283"/>
                    <a:pt x="145" y="283"/>
                  </a:cubicBezTo>
                  <a:cubicBezTo>
                    <a:pt x="145" y="284"/>
                    <a:pt x="143" y="285"/>
                    <a:pt x="141" y="285"/>
                  </a:cubicBezTo>
                  <a:cubicBezTo>
                    <a:pt x="141" y="285"/>
                    <a:pt x="140" y="285"/>
                    <a:pt x="140" y="285"/>
                  </a:cubicBezTo>
                  <a:cubicBezTo>
                    <a:pt x="137" y="284"/>
                    <a:pt x="136" y="282"/>
                    <a:pt x="137" y="279"/>
                  </a:cubicBezTo>
                  <a:cubicBezTo>
                    <a:pt x="178" y="173"/>
                    <a:pt x="178" y="173"/>
                    <a:pt x="178" y="173"/>
                  </a:cubicBezTo>
                  <a:cubicBezTo>
                    <a:pt x="174" y="170"/>
                    <a:pt x="172" y="165"/>
                    <a:pt x="172" y="160"/>
                  </a:cubicBezTo>
                  <a:cubicBezTo>
                    <a:pt x="172" y="151"/>
                    <a:pt x="179" y="144"/>
                    <a:pt x="188" y="144"/>
                  </a:cubicBezTo>
                  <a:cubicBezTo>
                    <a:pt x="197" y="144"/>
                    <a:pt x="204" y="151"/>
                    <a:pt x="204" y="160"/>
                  </a:cubicBezTo>
                  <a:cubicBezTo>
                    <a:pt x="204" y="169"/>
                    <a:pt x="197" y="176"/>
                    <a:pt x="188" y="176"/>
                  </a:cubicBez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32" name="Freeform 32"/>
            <p:cNvSpPr>
              <a:spLocks/>
            </p:cNvSpPr>
            <p:nvPr/>
          </p:nvSpPr>
          <p:spPr bwMode="auto">
            <a:xfrm>
              <a:off x="5327651" y="4040188"/>
              <a:ext cx="230188" cy="2817813"/>
            </a:xfrm>
            <a:custGeom>
              <a:avLst/>
              <a:gdLst>
                <a:gd name="T0" fmla="*/ 0 w 104"/>
                <a:gd name="T1" fmla="*/ 0 h 1273"/>
                <a:gd name="T2" fmla="*/ 0 w 104"/>
                <a:gd name="T3" fmla="*/ 408 h 1273"/>
                <a:gd name="T4" fmla="*/ 52 w 104"/>
                <a:gd name="T5" fmla="*/ 460 h 1273"/>
                <a:gd name="T6" fmla="*/ 52 w 104"/>
                <a:gd name="T7" fmla="*/ 460 h 1273"/>
                <a:gd name="T8" fmla="*/ 104 w 104"/>
                <a:gd name="T9" fmla="*/ 512 h 1273"/>
                <a:gd name="T10" fmla="*/ 104 w 104"/>
                <a:gd name="T11" fmla="*/ 1273 h 1273"/>
              </a:gdLst>
              <a:ahLst/>
              <a:cxnLst>
                <a:cxn ang="0">
                  <a:pos x="T0" y="T1"/>
                </a:cxn>
                <a:cxn ang="0">
                  <a:pos x="T2" y="T3"/>
                </a:cxn>
                <a:cxn ang="0">
                  <a:pos x="T4" y="T5"/>
                </a:cxn>
                <a:cxn ang="0">
                  <a:pos x="T6" y="T7"/>
                </a:cxn>
                <a:cxn ang="0">
                  <a:pos x="T8" y="T9"/>
                </a:cxn>
                <a:cxn ang="0">
                  <a:pos x="T10" y="T11"/>
                </a:cxn>
              </a:cxnLst>
              <a:rect l="0" t="0" r="r" b="b"/>
              <a:pathLst>
                <a:path w="104" h="1273">
                  <a:moveTo>
                    <a:pt x="0" y="0"/>
                  </a:moveTo>
                  <a:cubicBezTo>
                    <a:pt x="0" y="408"/>
                    <a:pt x="0" y="408"/>
                    <a:pt x="0" y="408"/>
                  </a:cubicBezTo>
                  <a:cubicBezTo>
                    <a:pt x="0" y="437"/>
                    <a:pt x="23" y="460"/>
                    <a:pt x="52" y="460"/>
                  </a:cubicBezTo>
                  <a:cubicBezTo>
                    <a:pt x="52" y="460"/>
                    <a:pt x="52" y="460"/>
                    <a:pt x="52" y="460"/>
                  </a:cubicBezTo>
                  <a:cubicBezTo>
                    <a:pt x="81" y="460"/>
                    <a:pt x="104" y="483"/>
                    <a:pt x="104" y="512"/>
                  </a:cubicBezTo>
                  <a:cubicBezTo>
                    <a:pt x="104" y="1273"/>
                    <a:pt x="104" y="1273"/>
                    <a:pt x="104" y="1273"/>
                  </a:cubicBezTo>
                </a:path>
              </a:pathLst>
            </a:custGeom>
            <a:noFill/>
            <a:ln w="106363" cap="flat">
              <a:solidFill>
                <a:schemeClr val="accent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33" name="Freeform 33"/>
            <p:cNvSpPr>
              <a:spLocks/>
            </p:cNvSpPr>
            <p:nvPr/>
          </p:nvSpPr>
          <p:spPr bwMode="auto">
            <a:xfrm>
              <a:off x="4681538" y="3109913"/>
              <a:ext cx="2043113" cy="3748088"/>
            </a:xfrm>
            <a:custGeom>
              <a:avLst/>
              <a:gdLst>
                <a:gd name="T0" fmla="*/ 0 w 922"/>
                <a:gd name="T1" fmla="*/ 0 h 1693"/>
                <a:gd name="T2" fmla="*/ 0 w 922"/>
                <a:gd name="T3" fmla="*/ 587 h 1693"/>
                <a:gd name="T4" fmla="*/ 77 w 922"/>
                <a:gd name="T5" fmla="*/ 663 h 1693"/>
                <a:gd name="T6" fmla="*/ 845 w 922"/>
                <a:gd name="T7" fmla="*/ 663 h 1693"/>
                <a:gd name="T8" fmla="*/ 922 w 922"/>
                <a:gd name="T9" fmla="*/ 740 h 1693"/>
                <a:gd name="T10" fmla="*/ 922 w 922"/>
                <a:gd name="T11" fmla="*/ 1693 h 1693"/>
              </a:gdLst>
              <a:ahLst/>
              <a:cxnLst>
                <a:cxn ang="0">
                  <a:pos x="T0" y="T1"/>
                </a:cxn>
                <a:cxn ang="0">
                  <a:pos x="T2" y="T3"/>
                </a:cxn>
                <a:cxn ang="0">
                  <a:pos x="T4" y="T5"/>
                </a:cxn>
                <a:cxn ang="0">
                  <a:pos x="T6" y="T7"/>
                </a:cxn>
                <a:cxn ang="0">
                  <a:pos x="T8" y="T9"/>
                </a:cxn>
                <a:cxn ang="0">
                  <a:pos x="T10" y="T11"/>
                </a:cxn>
              </a:cxnLst>
              <a:rect l="0" t="0" r="r" b="b"/>
              <a:pathLst>
                <a:path w="922" h="1693">
                  <a:moveTo>
                    <a:pt x="0" y="0"/>
                  </a:moveTo>
                  <a:cubicBezTo>
                    <a:pt x="0" y="587"/>
                    <a:pt x="0" y="587"/>
                    <a:pt x="0" y="587"/>
                  </a:cubicBezTo>
                  <a:cubicBezTo>
                    <a:pt x="0" y="629"/>
                    <a:pt x="35" y="663"/>
                    <a:pt x="77" y="663"/>
                  </a:cubicBezTo>
                  <a:cubicBezTo>
                    <a:pt x="845" y="663"/>
                    <a:pt x="845" y="663"/>
                    <a:pt x="845" y="663"/>
                  </a:cubicBezTo>
                  <a:cubicBezTo>
                    <a:pt x="887" y="663"/>
                    <a:pt x="922" y="698"/>
                    <a:pt x="922" y="740"/>
                  </a:cubicBezTo>
                  <a:cubicBezTo>
                    <a:pt x="922" y="1693"/>
                    <a:pt x="922" y="1693"/>
                    <a:pt x="922" y="1693"/>
                  </a:cubicBezTo>
                </a:path>
              </a:pathLst>
            </a:custGeom>
            <a:noFill/>
            <a:ln w="46038"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34" name="Freeform 34"/>
            <p:cNvSpPr>
              <a:spLocks noEditPoints="1"/>
            </p:cNvSpPr>
            <p:nvPr/>
          </p:nvSpPr>
          <p:spPr bwMode="auto">
            <a:xfrm>
              <a:off x="4437063" y="2339975"/>
              <a:ext cx="492125" cy="606425"/>
            </a:xfrm>
            <a:custGeom>
              <a:avLst/>
              <a:gdLst>
                <a:gd name="T0" fmla="*/ 147 w 222"/>
                <a:gd name="T1" fmla="*/ 274 h 274"/>
                <a:gd name="T2" fmla="*/ 74 w 222"/>
                <a:gd name="T3" fmla="*/ 274 h 274"/>
                <a:gd name="T4" fmla="*/ 60 w 222"/>
                <a:gd name="T5" fmla="*/ 262 h 274"/>
                <a:gd name="T6" fmla="*/ 31 w 222"/>
                <a:gd name="T7" fmla="*/ 193 h 274"/>
                <a:gd name="T8" fmla="*/ 0 w 222"/>
                <a:gd name="T9" fmla="*/ 97 h 274"/>
                <a:gd name="T10" fmla="*/ 111 w 222"/>
                <a:gd name="T11" fmla="*/ 0 h 274"/>
                <a:gd name="T12" fmla="*/ 222 w 222"/>
                <a:gd name="T13" fmla="*/ 97 h 274"/>
                <a:gd name="T14" fmla="*/ 191 w 222"/>
                <a:gd name="T15" fmla="*/ 193 h 274"/>
                <a:gd name="T16" fmla="*/ 162 w 222"/>
                <a:gd name="T17" fmla="*/ 262 h 274"/>
                <a:gd name="T18" fmla="*/ 147 w 222"/>
                <a:gd name="T19" fmla="*/ 274 h 274"/>
                <a:gd name="T20" fmla="*/ 111 w 222"/>
                <a:gd name="T21" fmla="*/ 8 h 274"/>
                <a:gd name="T22" fmla="*/ 8 w 222"/>
                <a:gd name="T23" fmla="*/ 97 h 274"/>
                <a:gd name="T24" fmla="*/ 38 w 222"/>
                <a:gd name="T25" fmla="*/ 189 h 274"/>
                <a:gd name="T26" fmla="*/ 67 w 222"/>
                <a:gd name="T27" fmla="*/ 260 h 274"/>
                <a:gd name="T28" fmla="*/ 74 w 222"/>
                <a:gd name="T29" fmla="*/ 266 h 274"/>
                <a:gd name="T30" fmla="*/ 147 w 222"/>
                <a:gd name="T31" fmla="*/ 266 h 274"/>
                <a:gd name="T32" fmla="*/ 154 w 222"/>
                <a:gd name="T33" fmla="*/ 260 h 274"/>
                <a:gd name="T34" fmla="*/ 184 w 222"/>
                <a:gd name="T35" fmla="*/ 189 h 274"/>
                <a:gd name="T36" fmla="*/ 214 w 222"/>
                <a:gd name="T37" fmla="*/ 97 h 274"/>
                <a:gd name="T38" fmla="*/ 111 w 222"/>
                <a:gd name="T39" fmla="*/ 8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2" h="274">
                  <a:moveTo>
                    <a:pt x="147" y="274"/>
                  </a:moveTo>
                  <a:cubicBezTo>
                    <a:pt x="74" y="274"/>
                    <a:pt x="74" y="274"/>
                    <a:pt x="74" y="274"/>
                  </a:cubicBezTo>
                  <a:cubicBezTo>
                    <a:pt x="67" y="274"/>
                    <a:pt x="61" y="269"/>
                    <a:pt x="60" y="262"/>
                  </a:cubicBezTo>
                  <a:cubicBezTo>
                    <a:pt x="54" y="237"/>
                    <a:pt x="43" y="215"/>
                    <a:pt x="31" y="193"/>
                  </a:cubicBezTo>
                  <a:cubicBezTo>
                    <a:pt x="16" y="164"/>
                    <a:pt x="0" y="133"/>
                    <a:pt x="0" y="97"/>
                  </a:cubicBezTo>
                  <a:cubicBezTo>
                    <a:pt x="0" y="38"/>
                    <a:pt x="44" y="0"/>
                    <a:pt x="111" y="0"/>
                  </a:cubicBezTo>
                  <a:cubicBezTo>
                    <a:pt x="174" y="0"/>
                    <a:pt x="222" y="41"/>
                    <a:pt x="222" y="97"/>
                  </a:cubicBezTo>
                  <a:cubicBezTo>
                    <a:pt x="222" y="133"/>
                    <a:pt x="206" y="164"/>
                    <a:pt x="191" y="193"/>
                  </a:cubicBezTo>
                  <a:cubicBezTo>
                    <a:pt x="179" y="215"/>
                    <a:pt x="167" y="237"/>
                    <a:pt x="162" y="262"/>
                  </a:cubicBezTo>
                  <a:cubicBezTo>
                    <a:pt x="161" y="269"/>
                    <a:pt x="155" y="274"/>
                    <a:pt x="147" y="274"/>
                  </a:cubicBezTo>
                  <a:close/>
                  <a:moveTo>
                    <a:pt x="111" y="8"/>
                  </a:moveTo>
                  <a:cubicBezTo>
                    <a:pt x="35" y="8"/>
                    <a:pt x="8" y="54"/>
                    <a:pt x="8" y="97"/>
                  </a:cubicBezTo>
                  <a:cubicBezTo>
                    <a:pt x="8" y="131"/>
                    <a:pt x="23" y="159"/>
                    <a:pt x="38" y="189"/>
                  </a:cubicBezTo>
                  <a:cubicBezTo>
                    <a:pt x="50" y="211"/>
                    <a:pt x="62" y="234"/>
                    <a:pt x="67" y="260"/>
                  </a:cubicBezTo>
                  <a:cubicBezTo>
                    <a:pt x="68" y="264"/>
                    <a:pt x="71" y="266"/>
                    <a:pt x="74" y="266"/>
                  </a:cubicBezTo>
                  <a:cubicBezTo>
                    <a:pt x="147" y="266"/>
                    <a:pt x="147" y="266"/>
                    <a:pt x="147" y="266"/>
                  </a:cubicBezTo>
                  <a:cubicBezTo>
                    <a:pt x="151" y="266"/>
                    <a:pt x="154" y="264"/>
                    <a:pt x="154" y="260"/>
                  </a:cubicBezTo>
                  <a:cubicBezTo>
                    <a:pt x="160" y="234"/>
                    <a:pt x="172" y="211"/>
                    <a:pt x="184" y="189"/>
                  </a:cubicBezTo>
                  <a:cubicBezTo>
                    <a:pt x="199" y="159"/>
                    <a:pt x="214" y="131"/>
                    <a:pt x="214" y="97"/>
                  </a:cubicBezTo>
                  <a:cubicBezTo>
                    <a:pt x="214" y="46"/>
                    <a:pt x="170" y="8"/>
                    <a:pt x="111" y="8"/>
                  </a:cubicBezTo>
                  <a:close/>
                </a:path>
              </a:pathLst>
            </a:custGeom>
            <a:solidFill>
              <a:schemeClr val="accent2"/>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35" name="Freeform 35"/>
            <p:cNvSpPr>
              <a:spLocks/>
            </p:cNvSpPr>
            <p:nvPr/>
          </p:nvSpPr>
          <p:spPr bwMode="auto">
            <a:xfrm>
              <a:off x="4581526" y="2967038"/>
              <a:ext cx="203200" cy="61913"/>
            </a:xfrm>
            <a:custGeom>
              <a:avLst/>
              <a:gdLst>
                <a:gd name="T0" fmla="*/ 88 w 92"/>
                <a:gd name="T1" fmla="*/ 28 h 28"/>
                <a:gd name="T2" fmla="*/ 84 w 92"/>
                <a:gd name="T3" fmla="*/ 24 h 28"/>
                <a:gd name="T4" fmla="*/ 84 w 92"/>
                <a:gd name="T5" fmla="*/ 13 h 28"/>
                <a:gd name="T6" fmla="*/ 78 w 92"/>
                <a:gd name="T7" fmla="*/ 8 h 28"/>
                <a:gd name="T8" fmla="*/ 14 w 92"/>
                <a:gd name="T9" fmla="*/ 8 h 28"/>
                <a:gd name="T10" fmla="*/ 8 w 92"/>
                <a:gd name="T11" fmla="*/ 13 h 28"/>
                <a:gd name="T12" fmla="*/ 8 w 92"/>
                <a:gd name="T13" fmla="*/ 24 h 28"/>
                <a:gd name="T14" fmla="*/ 4 w 92"/>
                <a:gd name="T15" fmla="*/ 28 h 28"/>
                <a:gd name="T16" fmla="*/ 0 w 92"/>
                <a:gd name="T17" fmla="*/ 24 h 28"/>
                <a:gd name="T18" fmla="*/ 0 w 92"/>
                <a:gd name="T19" fmla="*/ 13 h 28"/>
                <a:gd name="T20" fmla="*/ 14 w 92"/>
                <a:gd name="T21" fmla="*/ 0 h 28"/>
                <a:gd name="T22" fmla="*/ 78 w 92"/>
                <a:gd name="T23" fmla="*/ 0 h 28"/>
                <a:gd name="T24" fmla="*/ 92 w 92"/>
                <a:gd name="T25" fmla="*/ 13 h 28"/>
                <a:gd name="T26" fmla="*/ 92 w 92"/>
                <a:gd name="T27" fmla="*/ 24 h 28"/>
                <a:gd name="T28" fmla="*/ 88 w 92"/>
                <a:gd name="T29"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2" h="28">
                  <a:moveTo>
                    <a:pt x="88" y="28"/>
                  </a:moveTo>
                  <a:cubicBezTo>
                    <a:pt x="86" y="28"/>
                    <a:pt x="84" y="26"/>
                    <a:pt x="84" y="24"/>
                  </a:cubicBezTo>
                  <a:cubicBezTo>
                    <a:pt x="84" y="13"/>
                    <a:pt x="84" y="13"/>
                    <a:pt x="84" y="13"/>
                  </a:cubicBezTo>
                  <a:cubicBezTo>
                    <a:pt x="84" y="10"/>
                    <a:pt x="81" y="8"/>
                    <a:pt x="78" y="8"/>
                  </a:cubicBezTo>
                  <a:cubicBezTo>
                    <a:pt x="14" y="8"/>
                    <a:pt x="14" y="8"/>
                    <a:pt x="14" y="8"/>
                  </a:cubicBezTo>
                  <a:cubicBezTo>
                    <a:pt x="10" y="8"/>
                    <a:pt x="8" y="10"/>
                    <a:pt x="8" y="13"/>
                  </a:cubicBezTo>
                  <a:cubicBezTo>
                    <a:pt x="8" y="24"/>
                    <a:pt x="8" y="24"/>
                    <a:pt x="8" y="24"/>
                  </a:cubicBezTo>
                  <a:cubicBezTo>
                    <a:pt x="8" y="26"/>
                    <a:pt x="6" y="28"/>
                    <a:pt x="4" y="28"/>
                  </a:cubicBezTo>
                  <a:cubicBezTo>
                    <a:pt x="2" y="28"/>
                    <a:pt x="0" y="26"/>
                    <a:pt x="0" y="24"/>
                  </a:cubicBezTo>
                  <a:cubicBezTo>
                    <a:pt x="0" y="13"/>
                    <a:pt x="0" y="13"/>
                    <a:pt x="0" y="13"/>
                  </a:cubicBezTo>
                  <a:cubicBezTo>
                    <a:pt x="0" y="6"/>
                    <a:pt x="6" y="0"/>
                    <a:pt x="14" y="0"/>
                  </a:cubicBezTo>
                  <a:cubicBezTo>
                    <a:pt x="78" y="0"/>
                    <a:pt x="78" y="0"/>
                    <a:pt x="78" y="0"/>
                  </a:cubicBezTo>
                  <a:cubicBezTo>
                    <a:pt x="86" y="0"/>
                    <a:pt x="92" y="6"/>
                    <a:pt x="92" y="13"/>
                  </a:cubicBezTo>
                  <a:cubicBezTo>
                    <a:pt x="92" y="24"/>
                    <a:pt x="92" y="24"/>
                    <a:pt x="92" y="24"/>
                  </a:cubicBezTo>
                  <a:cubicBezTo>
                    <a:pt x="92" y="26"/>
                    <a:pt x="90" y="28"/>
                    <a:pt x="88" y="28"/>
                  </a:cubicBezTo>
                  <a:close/>
                </a:path>
              </a:pathLst>
            </a:custGeom>
            <a:solidFill>
              <a:srgbClr val="00BCD4"/>
            </a:solidFill>
            <a:ln w="9525">
              <a:solidFill>
                <a:schemeClr val="accent2"/>
              </a:solidFill>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36" name="Freeform 36"/>
            <p:cNvSpPr>
              <a:spLocks noEditPoints="1"/>
            </p:cNvSpPr>
            <p:nvPr/>
          </p:nvSpPr>
          <p:spPr bwMode="auto">
            <a:xfrm>
              <a:off x="4581526" y="3011488"/>
              <a:ext cx="203200" cy="103188"/>
            </a:xfrm>
            <a:custGeom>
              <a:avLst/>
              <a:gdLst>
                <a:gd name="T0" fmla="*/ 79 w 92"/>
                <a:gd name="T1" fmla="*/ 47 h 47"/>
                <a:gd name="T2" fmla="*/ 12 w 92"/>
                <a:gd name="T3" fmla="*/ 47 h 47"/>
                <a:gd name="T4" fmla="*/ 0 w 92"/>
                <a:gd name="T5" fmla="*/ 35 h 47"/>
                <a:gd name="T6" fmla="*/ 0 w 92"/>
                <a:gd name="T7" fmla="*/ 4 h 47"/>
                <a:gd name="T8" fmla="*/ 4 w 92"/>
                <a:gd name="T9" fmla="*/ 0 h 47"/>
                <a:gd name="T10" fmla="*/ 88 w 92"/>
                <a:gd name="T11" fmla="*/ 0 h 47"/>
                <a:gd name="T12" fmla="*/ 92 w 92"/>
                <a:gd name="T13" fmla="*/ 4 h 47"/>
                <a:gd name="T14" fmla="*/ 92 w 92"/>
                <a:gd name="T15" fmla="*/ 35 h 47"/>
                <a:gd name="T16" fmla="*/ 79 w 92"/>
                <a:gd name="T17" fmla="*/ 47 h 47"/>
                <a:gd name="T18" fmla="*/ 8 w 92"/>
                <a:gd name="T19" fmla="*/ 8 h 47"/>
                <a:gd name="T20" fmla="*/ 8 w 92"/>
                <a:gd name="T21" fmla="*/ 35 h 47"/>
                <a:gd name="T22" fmla="*/ 12 w 92"/>
                <a:gd name="T23" fmla="*/ 39 h 47"/>
                <a:gd name="T24" fmla="*/ 79 w 92"/>
                <a:gd name="T25" fmla="*/ 39 h 47"/>
                <a:gd name="T26" fmla="*/ 84 w 92"/>
                <a:gd name="T27" fmla="*/ 35 h 47"/>
                <a:gd name="T28" fmla="*/ 84 w 92"/>
                <a:gd name="T29" fmla="*/ 8 h 47"/>
                <a:gd name="T30" fmla="*/ 8 w 92"/>
                <a:gd name="T31" fmla="*/ 8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2" h="47">
                  <a:moveTo>
                    <a:pt x="79" y="47"/>
                  </a:moveTo>
                  <a:cubicBezTo>
                    <a:pt x="12" y="47"/>
                    <a:pt x="12" y="47"/>
                    <a:pt x="12" y="47"/>
                  </a:cubicBezTo>
                  <a:cubicBezTo>
                    <a:pt x="6" y="47"/>
                    <a:pt x="0" y="41"/>
                    <a:pt x="0" y="35"/>
                  </a:cubicBezTo>
                  <a:cubicBezTo>
                    <a:pt x="0" y="4"/>
                    <a:pt x="0" y="4"/>
                    <a:pt x="0" y="4"/>
                  </a:cubicBezTo>
                  <a:cubicBezTo>
                    <a:pt x="0" y="1"/>
                    <a:pt x="2" y="0"/>
                    <a:pt x="4" y="0"/>
                  </a:cubicBezTo>
                  <a:cubicBezTo>
                    <a:pt x="88" y="0"/>
                    <a:pt x="88" y="0"/>
                    <a:pt x="88" y="0"/>
                  </a:cubicBezTo>
                  <a:cubicBezTo>
                    <a:pt x="90" y="0"/>
                    <a:pt x="92" y="1"/>
                    <a:pt x="92" y="4"/>
                  </a:cubicBezTo>
                  <a:cubicBezTo>
                    <a:pt x="92" y="35"/>
                    <a:pt x="92" y="35"/>
                    <a:pt x="92" y="35"/>
                  </a:cubicBezTo>
                  <a:cubicBezTo>
                    <a:pt x="92" y="41"/>
                    <a:pt x="86" y="47"/>
                    <a:pt x="79" y="47"/>
                  </a:cubicBezTo>
                  <a:close/>
                  <a:moveTo>
                    <a:pt x="8" y="8"/>
                  </a:moveTo>
                  <a:cubicBezTo>
                    <a:pt x="8" y="35"/>
                    <a:pt x="8" y="35"/>
                    <a:pt x="8" y="35"/>
                  </a:cubicBezTo>
                  <a:cubicBezTo>
                    <a:pt x="8" y="37"/>
                    <a:pt x="10" y="39"/>
                    <a:pt x="12" y="39"/>
                  </a:cubicBezTo>
                  <a:cubicBezTo>
                    <a:pt x="79" y="39"/>
                    <a:pt x="79" y="39"/>
                    <a:pt x="79" y="39"/>
                  </a:cubicBezTo>
                  <a:cubicBezTo>
                    <a:pt x="82" y="39"/>
                    <a:pt x="84" y="37"/>
                    <a:pt x="84" y="35"/>
                  </a:cubicBezTo>
                  <a:cubicBezTo>
                    <a:pt x="84" y="8"/>
                    <a:pt x="84" y="8"/>
                    <a:pt x="84" y="8"/>
                  </a:cubicBezTo>
                  <a:lnTo>
                    <a:pt x="8" y="8"/>
                  </a:lnTo>
                  <a:close/>
                </a:path>
              </a:pathLst>
            </a:custGeom>
            <a:solidFill>
              <a:srgbClr val="00BCD4"/>
            </a:solidFill>
            <a:ln w="9525">
              <a:solidFill>
                <a:schemeClr val="accent2"/>
              </a:solidFill>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37" name="Freeform 37"/>
            <p:cNvSpPr>
              <a:spLocks/>
            </p:cNvSpPr>
            <p:nvPr/>
          </p:nvSpPr>
          <p:spPr bwMode="auto">
            <a:xfrm>
              <a:off x="4586288" y="3051175"/>
              <a:ext cx="195263" cy="17463"/>
            </a:xfrm>
            <a:custGeom>
              <a:avLst/>
              <a:gdLst>
                <a:gd name="T0" fmla="*/ 84 w 88"/>
                <a:gd name="T1" fmla="*/ 8 h 8"/>
                <a:gd name="T2" fmla="*/ 4 w 88"/>
                <a:gd name="T3" fmla="*/ 8 h 8"/>
                <a:gd name="T4" fmla="*/ 0 w 88"/>
                <a:gd name="T5" fmla="*/ 4 h 8"/>
                <a:gd name="T6" fmla="*/ 4 w 88"/>
                <a:gd name="T7" fmla="*/ 0 h 8"/>
                <a:gd name="T8" fmla="*/ 84 w 88"/>
                <a:gd name="T9" fmla="*/ 0 h 8"/>
                <a:gd name="T10" fmla="*/ 88 w 88"/>
                <a:gd name="T11" fmla="*/ 4 h 8"/>
                <a:gd name="T12" fmla="*/ 84 w 88"/>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88" h="8">
                  <a:moveTo>
                    <a:pt x="84" y="8"/>
                  </a:moveTo>
                  <a:cubicBezTo>
                    <a:pt x="4" y="8"/>
                    <a:pt x="4" y="8"/>
                    <a:pt x="4" y="8"/>
                  </a:cubicBezTo>
                  <a:cubicBezTo>
                    <a:pt x="2" y="8"/>
                    <a:pt x="0" y="6"/>
                    <a:pt x="0" y="4"/>
                  </a:cubicBezTo>
                  <a:cubicBezTo>
                    <a:pt x="0" y="2"/>
                    <a:pt x="2" y="0"/>
                    <a:pt x="4" y="0"/>
                  </a:cubicBezTo>
                  <a:cubicBezTo>
                    <a:pt x="84" y="0"/>
                    <a:pt x="84" y="0"/>
                    <a:pt x="84" y="0"/>
                  </a:cubicBezTo>
                  <a:cubicBezTo>
                    <a:pt x="86" y="0"/>
                    <a:pt x="88" y="2"/>
                    <a:pt x="88" y="4"/>
                  </a:cubicBezTo>
                  <a:cubicBezTo>
                    <a:pt x="88" y="6"/>
                    <a:pt x="86" y="8"/>
                    <a:pt x="84" y="8"/>
                  </a:cubicBezTo>
                  <a:close/>
                </a:path>
              </a:pathLst>
            </a:custGeom>
            <a:solidFill>
              <a:srgbClr val="00BCD4"/>
            </a:solidFill>
            <a:ln w="9525">
              <a:solidFill>
                <a:schemeClr val="accent2"/>
              </a:solidFill>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38" name="Freeform 38"/>
            <p:cNvSpPr>
              <a:spLocks/>
            </p:cNvSpPr>
            <p:nvPr/>
          </p:nvSpPr>
          <p:spPr bwMode="auto">
            <a:xfrm>
              <a:off x="4700588" y="2636838"/>
              <a:ext cx="106363" cy="246063"/>
            </a:xfrm>
            <a:custGeom>
              <a:avLst/>
              <a:gdLst>
                <a:gd name="T0" fmla="*/ 5 w 48"/>
                <a:gd name="T1" fmla="*/ 111 h 111"/>
                <a:gd name="T2" fmla="*/ 3 w 48"/>
                <a:gd name="T3" fmla="*/ 110 h 111"/>
                <a:gd name="T4" fmla="*/ 1 w 48"/>
                <a:gd name="T5" fmla="*/ 105 h 111"/>
                <a:gd name="T6" fmla="*/ 40 w 48"/>
                <a:gd name="T7" fmla="*/ 3 h 111"/>
                <a:gd name="T8" fmla="*/ 45 w 48"/>
                <a:gd name="T9" fmla="*/ 1 h 111"/>
                <a:gd name="T10" fmla="*/ 48 w 48"/>
                <a:gd name="T11" fmla="*/ 6 h 111"/>
                <a:gd name="T12" fmla="*/ 8 w 48"/>
                <a:gd name="T13" fmla="*/ 108 h 111"/>
                <a:gd name="T14" fmla="*/ 5 w 48"/>
                <a:gd name="T15" fmla="*/ 111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111">
                  <a:moveTo>
                    <a:pt x="5" y="111"/>
                  </a:moveTo>
                  <a:cubicBezTo>
                    <a:pt x="4" y="111"/>
                    <a:pt x="4" y="111"/>
                    <a:pt x="3" y="110"/>
                  </a:cubicBezTo>
                  <a:cubicBezTo>
                    <a:pt x="1" y="110"/>
                    <a:pt x="0" y="107"/>
                    <a:pt x="1" y="105"/>
                  </a:cubicBezTo>
                  <a:cubicBezTo>
                    <a:pt x="40" y="3"/>
                    <a:pt x="40" y="3"/>
                    <a:pt x="40" y="3"/>
                  </a:cubicBezTo>
                  <a:cubicBezTo>
                    <a:pt x="41" y="1"/>
                    <a:pt x="43" y="0"/>
                    <a:pt x="45" y="1"/>
                  </a:cubicBezTo>
                  <a:cubicBezTo>
                    <a:pt x="47" y="2"/>
                    <a:pt x="48" y="4"/>
                    <a:pt x="48" y="6"/>
                  </a:cubicBezTo>
                  <a:cubicBezTo>
                    <a:pt x="8" y="108"/>
                    <a:pt x="8" y="108"/>
                    <a:pt x="8" y="108"/>
                  </a:cubicBezTo>
                  <a:cubicBezTo>
                    <a:pt x="8" y="110"/>
                    <a:pt x="6" y="111"/>
                    <a:pt x="5" y="111"/>
                  </a:cubicBezTo>
                  <a:close/>
                </a:path>
              </a:pathLst>
            </a:custGeom>
            <a:solidFill>
              <a:srgbClr val="00BCD4"/>
            </a:solidFill>
            <a:ln w="9525">
              <a:solidFill>
                <a:schemeClr val="accent2"/>
              </a:solidFill>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39" name="Freeform 39"/>
            <p:cNvSpPr>
              <a:spLocks/>
            </p:cNvSpPr>
            <p:nvPr/>
          </p:nvSpPr>
          <p:spPr bwMode="auto">
            <a:xfrm>
              <a:off x="4557713" y="2636838"/>
              <a:ext cx="107950" cy="246063"/>
            </a:xfrm>
            <a:custGeom>
              <a:avLst/>
              <a:gdLst>
                <a:gd name="T0" fmla="*/ 44 w 49"/>
                <a:gd name="T1" fmla="*/ 111 h 111"/>
                <a:gd name="T2" fmla="*/ 41 w 49"/>
                <a:gd name="T3" fmla="*/ 108 h 111"/>
                <a:gd name="T4" fmla="*/ 1 w 49"/>
                <a:gd name="T5" fmla="*/ 6 h 111"/>
                <a:gd name="T6" fmla="*/ 3 w 49"/>
                <a:gd name="T7" fmla="*/ 1 h 111"/>
                <a:gd name="T8" fmla="*/ 9 w 49"/>
                <a:gd name="T9" fmla="*/ 3 h 111"/>
                <a:gd name="T10" fmla="*/ 48 w 49"/>
                <a:gd name="T11" fmla="*/ 105 h 111"/>
                <a:gd name="T12" fmla="*/ 46 w 49"/>
                <a:gd name="T13" fmla="*/ 110 h 111"/>
                <a:gd name="T14" fmla="*/ 44 w 49"/>
                <a:gd name="T15" fmla="*/ 111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 h="111">
                  <a:moveTo>
                    <a:pt x="44" y="111"/>
                  </a:moveTo>
                  <a:cubicBezTo>
                    <a:pt x="43" y="111"/>
                    <a:pt x="41" y="110"/>
                    <a:pt x="41" y="108"/>
                  </a:cubicBezTo>
                  <a:cubicBezTo>
                    <a:pt x="1" y="6"/>
                    <a:pt x="1" y="6"/>
                    <a:pt x="1" y="6"/>
                  </a:cubicBezTo>
                  <a:cubicBezTo>
                    <a:pt x="0" y="4"/>
                    <a:pt x="1" y="2"/>
                    <a:pt x="3" y="1"/>
                  </a:cubicBezTo>
                  <a:cubicBezTo>
                    <a:pt x="5" y="0"/>
                    <a:pt x="8" y="1"/>
                    <a:pt x="9" y="3"/>
                  </a:cubicBezTo>
                  <a:cubicBezTo>
                    <a:pt x="48" y="105"/>
                    <a:pt x="48" y="105"/>
                    <a:pt x="48" y="105"/>
                  </a:cubicBezTo>
                  <a:cubicBezTo>
                    <a:pt x="49" y="107"/>
                    <a:pt x="48" y="110"/>
                    <a:pt x="46" y="110"/>
                  </a:cubicBezTo>
                  <a:cubicBezTo>
                    <a:pt x="45" y="111"/>
                    <a:pt x="45" y="111"/>
                    <a:pt x="44" y="111"/>
                  </a:cubicBezTo>
                  <a:close/>
                </a:path>
              </a:pathLst>
            </a:custGeom>
            <a:solidFill>
              <a:srgbClr val="00BCD4"/>
            </a:solidFill>
            <a:ln w="9525">
              <a:solidFill>
                <a:schemeClr val="accent2"/>
              </a:solidFill>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40" name="Oval 40"/>
            <p:cNvSpPr>
              <a:spLocks noChangeArrowheads="1"/>
            </p:cNvSpPr>
            <p:nvPr/>
          </p:nvSpPr>
          <p:spPr bwMode="auto">
            <a:xfrm>
              <a:off x="4770438" y="2616200"/>
              <a:ext cx="57150" cy="60325"/>
            </a:xfrm>
            <a:prstGeom prst="ellipse">
              <a:avLst/>
            </a:prstGeom>
            <a:solidFill>
              <a:srgbClr val="00BCD4"/>
            </a:solidFill>
            <a:ln w="9525">
              <a:solidFill>
                <a:schemeClr val="accent2"/>
              </a:solidFill>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41" name="Oval 41"/>
            <p:cNvSpPr>
              <a:spLocks noChangeArrowheads="1"/>
            </p:cNvSpPr>
            <p:nvPr/>
          </p:nvSpPr>
          <p:spPr bwMode="auto">
            <a:xfrm>
              <a:off x="4537076" y="2616200"/>
              <a:ext cx="60325" cy="60325"/>
            </a:xfrm>
            <a:prstGeom prst="ellipse">
              <a:avLst/>
            </a:prstGeom>
            <a:solidFill>
              <a:srgbClr val="00BCD4"/>
            </a:solidFill>
            <a:ln w="9525">
              <a:solidFill>
                <a:schemeClr val="accent2"/>
              </a:solidFill>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42" name="Freeform 42"/>
            <p:cNvSpPr>
              <a:spLocks/>
            </p:cNvSpPr>
            <p:nvPr/>
          </p:nvSpPr>
          <p:spPr bwMode="auto">
            <a:xfrm>
              <a:off x="7542213" y="5167313"/>
              <a:ext cx="365125" cy="47625"/>
            </a:xfrm>
            <a:custGeom>
              <a:avLst/>
              <a:gdLst>
                <a:gd name="T0" fmla="*/ 154 w 165"/>
                <a:gd name="T1" fmla="*/ 22 h 22"/>
                <a:gd name="T2" fmla="*/ 11 w 165"/>
                <a:gd name="T3" fmla="*/ 22 h 22"/>
                <a:gd name="T4" fmla="*/ 0 w 165"/>
                <a:gd name="T5" fmla="*/ 11 h 22"/>
                <a:gd name="T6" fmla="*/ 0 w 165"/>
                <a:gd name="T7" fmla="*/ 11 h 22"/>
                <a:gd name="T8" fmla="*/ 11 w 165"/>
                <a:gd name="T9" fmla="*/ 0 h 22"/>
                <a:gd name="T10" fmla="*/ 154 w 165"/>
                <a:gd name="T11" fmla="*/ 0 h 22"/>
                <a:gd name="T12" fmla="*/ 165 w 165"/>
                <a:gd name="T13" fmla="*/ 11 h 22"/>
                <a:gd name="T14" fmla="*/ 165 w 165"/>
                <a:gd name="T15" fmla="*/ 11 h 22"/>
                <a:gd name="T16" fmla="*/ 154 w 165"/>
                <a:gd name="T17"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5" h="22">
                  <a:moveTo>
                    <a:pt x="154" y="22"/>
                  </a:moveTo>
                  <a:cubicBezTo>
                    <a:pt x="11" y="22"/>
                    <a:pt x="11" y="22"/>
                    <a:pt x="11" y="22"/>
                  </a:cubicBezTo>
                  <a:cubicBezTo>
                    <a:pt x="5" y="22"/>
                    <a:pt x="0" y="17"/>
                    <a:pt x="0" y="11"/>
                  </a:cubicBezTo>
                  <a:cubicBezTo>
                    <a:pt x="0" y="11"/>
                    <a:pt x="0" y="11"/>
                    <a:pt x="0" y="11"/>
                  </a:cubicBezTo>
                  <a:cubicBezTo>
                    <a:pt x="0" y="5"/>
                    <a:pt x="5" y="0"/>
                    <a:pt x="11" y="0"/>
                  </a:cubicBezTo>
                  <a:cubicBezTo>
                    <a:pt x="154" y="0"/>
                    <a:pt x="154" y="0"/>
                    <a:pt x="154" y="0"/>
                  </a:cubicBezTo>
                  <a:cubicBezTo>
                    <a:pt x="160" y="0"/>
                    <a:pt x="165" y="5"/>
                    <a:pt x="165" y="11"/>
                  </a:cubicBezTo>
                  <a:cubicBezTo>
                    <a:pt x="165" y="11"/>
                    <a:pt x="165" y="11"/>
                    <a:pt x="165" y="11"/>
                  </a:cubicBezTo>
                  <a:cubicBezTo>
                    <a:pt x="165" y="17"/>
                    <a:pt x="160" y="22"/>
                    <a:pt x="154" y="22"/>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43" name="Freeform 43"/>
            <p:cNvSpPr>
              <a:spLocks/>
            </p:cNvSpPr>
            <p:nvPr/>
          </p:nvSpPr>
          <p:spPr bwMode="auto">
            <a:xfrm>
              <a:off x="7600951" y="5235575"/>
              <a:ext cx="246063" cy="49213"/>
            </a:xfrm>
            <a:custGeom>
              <a:avLst/>
              <a:gdLst>
                <a:gd name="T0" fmla="*/ 102 w 111"/>
                <a:gd name="T1" fmla="*/ 22 h 22"/>
                <a:gd name="T2" fmla="*/ 9 w 111"/>
                <a:gd name="T3" fmla="*/ 22 h 22"/>
                <a:gd name="T4" fmla="*/ 0 w 111"/>
                <a:gd name="T5" fmla="*/ 13 h 22"/>
                <a:gd name="T6" fmla="*/ 0 w 111"/>
                <a:gd name="T7" fmla="*/ 9 h 22"/>
                <a:gd name="T8" fmla="*/ 9 w 111"/>
                <a:gd name="T9" fmla="*/ 0 h 22"/>
                <a:gd name="T10" fmla="*/ 102 w 111"/>
                <a:gd name="T11" fmla="*/ 0 h 22"/>
                <a:gd name="T12" fmla="*/ 111 w 111"/>
                <a:gd name="T13" fmla="*/ 9 h 22"/>
                <a:gd name="T14" fmla="*/ 111 w 111"/>
                <a:gd name="T15" fmla="*/ 13 h 22"/>
                <a:gd name="T16" fmla="*/ 102 w 111"/>
                <a:gd name="T17"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1" h="22">
                  <a:moveTo>
                    <a:pt x="102" y="22"/>
                  </a:moveTo>
                  <a:cubicBezTo>
                    <a:pt x="9" y="22"/>
                    <a:pt x="9" y="22"/>
                    <a:pt x="9" y="22"/>
                  </a:cubicBezTo>
                  <a:cubicBezTo>
                    <a:pt x="4" y="22"/>
                    <a:pt x="0" y="18"/>
                    <a:pt x="0" y="13"/>
                  </a:cubicBezTo>
                  <a:cubicBezTo>
                    <a:pt x="0" y="9"/>
                    <a:pt x="0" y="9"/>
                    <a:pt x="0" y="9"/>
                  </a:cubicBezTo>
                  <a:cubicBezTo>
                    <a:pt x="0" y="4"/>
                    <a:pt x="4" y="0"/>
                    <a:pt x="9" y="0"/>
                  </a:cubicBezTo>
                  <a:cubicBezTo>
                    <a:pt x="102" y="0"/>
                    <a:pt x="102" y="0"/>
                    <a:pt x="102" y="0"/>
                  </a:cubicBezTo>
                  <a:cubicBezTo>
                    <a:pt x="107" y="0"/>
                    <a:pt x="111" y="4"/>
                    <a:pt x="111" y="9"/>
                  </a:cubicBezTo>
                  <a:cubicBezTo>
                    <a:pt x="111" y="13"/>
                    <a:pt x="111" y="13"/>
                    <a:pt x="111" y="13"/>
                  </a:cubicBezTo>
                  <a:cubicBezTo>
                    <a:pt x="111" y="18"/>
                    <a:pt x="107" y="22"/>
                    <a:pt x="102" y="22"/>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44" name="Freeform 44"/>
            <p:cNvSpPr>
              <a:spLocks/>
            </p:cNvSpPr>
            <p:nvPr/>
          </p:nvSpPr>
          <p:spPr bwMode="auto">
            <a:xfrm>
              <a:off x="7542213" y="5100638"/>
              <a:ext cx="365125" cy="49213"/>
            </a:xfrm>
            <a:custGeom>
              <a:avLst/>
              <a:gdLst>
                <a:gd name="T0" fmla="*/ 154 w 165"/>
                <a:gd name="T1" fmla="*/ 22 h 22"/>
                <a:gd name="T2" fmla="*/ 11 w 165"/>
                <a:gd name="T3" fmla="*/ 22 h 22"/>
                <a:gd name="T4" fmla="*/ 0 w 165"/>
                <a:gd name="T5" fmla="*/ 11 h 22"/>
                <a:gd name="T6" fmla="*/ 0 w 165"/>
                <a:gd name="T7" fmla="*/ 11 h 22"/>
                <a:gd name="T8" fmla="*/ 11 w 165"/>
                <a:gd name="T9" fmla="*/ 0 h 22"/>
                <a:gd name="T10" fmla="*/ 154 w 165"/>
                <a:gd name="T11" fmla="*/ 0 h 22"/>
                <a:gd name="T12" fmla="*/ 165 w 165"/>
                <a:gd name="T13" fmla="*/ 11 h 22"/>
                <a:gd name="T14" fmla="*/ 165 w 165"/>
                <a:gd name="T15" fmla="*/ 11 h 22"/>
                <a:gd name="T16" fmla="*/ 154 w 165"/>
                <a:gd name="T17"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5" h="22">
                  <a:moveTo>
                    <a:pt x="154" y="22"/>
                  </a:moveTo>
                  <a:cubicBezTo>
                    <a:pt x="11" y="22"/>
                    <a:pt x="11" y="22"/>
                    <a:pt x="11" y="22"/>
                  </a:cubicBezTo>
                  <a:cubicBezTo>
                    <a:pt x="5" y="22"/>
                    <a:pt x="0" y="17"/>
                    <a:pt x="0" y="11"/>
                  </a:cubicBezTo>
                  <a:cubicBezTo>
                    <a:pt x="0" y="11"/>
                    <a:pt x="0" y="11"/>
                    <a:pt x="0" y="11"/>
                  </a:cubicBezTo>
                  <a:cubicBezTo>
                    <a:pt x="0" y="5"/>
                    <a:pt x="5" y="0"/>
                    <a:pt x="11" y="0"/>
                  </a:cubicBezTo>
                  <a:cubicBezTo>
                    <a:pt x="154" y="0"/>
                    <a:pt x="154" y="0"/>
                    <a:pt x="154" y="0"/>
                  </a:cubicBezTo>
                  <a:cubicBezTo>
                    <a:pt x="160" y="0"/>
                    <a:pt x="165" y="5"/>
                    <a:pt x="165" y="11"/>
                  </a:cubicBezTo>
                  <a:cubicBezTo>
                    <a:pt x="165" y="11"/>
                    <a:pt x="165" y="11"/>
                    <a:pt x="165" y="11"/>
                  </a:cubicBezTo>
                  <a:cubicBezTo>
                    <a:pt x="165" y="17"/>
                    <a:pt x="160" y="22"/>
                    <a:pt x="154" y="22"/>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45" name="Freeform 45"/>
            <p:cNvSpPr>
              <a:spLocks noEditPoints="1"/>
            </p:cNvSpPr>
            <p:nvPr/>
          </p:nvSpPr>
          <p:spPr bwMode="auto">
            <a:xfrm>
              <a:off x="7300913" y="3971925"/>
              <a:ext cx="847725" cy="1108075"/>
            </a:xfrm>
            <a:custGeom>
              <a:avLst/>
              <a:gdLst>
                <a:gd name="T0" fmla="*/ 273 w 383"/>
                <a:gd name="T1" fmla="*/ 479 h 501"/>
                <a:gd name="T2" fmla="*/ 271 w 383"/>
                <a:gd name="T3" fmla="*/ 479 h 501"/>
                <a:gd name="T4" fmla="*/ 383 w 383"/>
                <a:gd name="T5" fmla="*/ 177 h 501"/>
                <a:gd name="T6" fmla="*/ 192 w 383"/>
                <a:gd name="T7" fmla="*/ 0 h 501"/>
                <a:gd name="T8" fmla="*/ 0 w 383"/>
                <a:gd name="T9" fmla="*/ 177 h 501"/>
                <a:gd name="T10" fmla="*/ 112 w 383"/>
                <a:gd name="T11" fmla="*/ 479 h 501"/>
                <a:gd name="T12" fmla="*/ 110 w 383"/>
                <a:gd name="T13" fmla="*/ 479 h 501"/>
                <a:gd name="T14" fmla="*/ 97 w 383"/>
                <a:gd name="T15" fmla="*/ 490 h 501"/>
                <a:gd name="T16" fmla="*/ 110 w 383"/>
                <a:gd name="T17" fmla="*/ 501 h 501"/>
                <a:gd name="T18" fmla="*/ 273 w 383"/>
                <a:gd name="T19" fmla="*/ 501 h 501"/>
                <a:gd name="T20" fmla="*/ 286 w 383"/>
                <a:gd name="T21" fmla="*/ 490 h 501"/>
                <a:gd name="T22" fmla="*/ 273 w 383"/>
                <a:gd name="T23" fmla="*/ 479 h 501"/>
                <a:gd name="T24" fmla="*/ 255 w 383"/>
                <a:gd name="T25" fmla="*/ 303 h 501"/>
                <a:gd name="T26" fmla="*/ 215 w 383"/>
                <a:gd name="T27" fmla="*/ 381 h 501"/>
                <a:gd name="T28" fmla="*/ 215 w 383"/>
                <a:gd name="T29" fmla="*/ 470 h 501"/>
                <a:gd name="T30" fmla="*/ 208 w 383"/>
                <a:gd name="T31" fmla="*/ 476 h 501"/>
                <a:gd name="T32" fmla="*/ 201 w 383"/>
                <a:gd name="T33" fmla="*/ 470 h 501"/>
                <a:gd name="T34" fmla="*/ 201 w 383"/>
                <a:gd name="T35" fmla="*/ 380 h 501"/>
                <a:gd name="T36" fmla="*/ 202 w 383"/>
                <a:gd name="T37" fmla="*/ 377 h 501"/>
                <a:gd name="T38" fmla="*/ 238 w 383"/>
                <a:gd name="T39" fmla="*/ 307 h 501"/>
                <a:gd name="T40" fmla="*/ 145 w 383"/>
                <a:gd name="T41" fmla="*/ 307 h 501"/>
                <a:gd name="T42" fmla="*/ 181 w 383"/>
                <a:gd name="T43" fmla="*/ 377 h 501"/>
                <a:gd name="T44" fmla="*/ 182 w 383"/>
                <a:gd name="T45" fmla="*/ 380 h 501"/>
                <a:gd name="T46" fmla="*/ 182 w 383"/>
                <a:gd name="T47" fmla="*/ 470 h 501"/>
                <a:gd name="T48" fmla="*/ 175 w 383"/>
                <a:gd name="T49" fmla="*/ 476 h 501"/>
                <a:gd name="T50" fmla="*/ 168 w 383"/>
                <a:gd name="T51" fmla="*/ 470 h 501"/>
                <a:gd name="T52" fmla="*/ 168 w 383"/>
                <a:gd name="T53" fmla="*/ 381 h 501"/>
                <a:gd name="T54" fmla="*/ 128 w 383"/>
                <a:gd name="T55" fmla="*/ 303 h 501"/>
                <a:gd name="T56" fmla="*/ 128 w 383"/>
                <a:gd name="T57" fmla="*/ 297 h 501"/>
                <a:gd name="T58" fmla="*/ 134 w 383"/>
                <a:gd name="T59" fmla="*/ 294 h 501"/>
                <a:gd name="T60" fmla="*/ 249 w 383"/>
                <a:gd name="T61" fmla="*/ 294 h 501"/>
                <a:gd name="T62" fmla="*/ 255 w 383"/>
                <a:gd name="T63" fmla="*/ 297 h 501"/>
                <a:gd name="T64" fmla="*/ 255 w 383"/>
                <a:gd name="T65" fmla="*/ 303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83" h="501">
                  <a:moveTo>
                    <a:pt x="273" y="479"/>
                  </a:moveTo>
                  <a:cubicBezTo>
                    <a:pt x="271" y="479"/>
                    <a:pt x="271" y="479"/>
                    <a:pt x="271" y="479"/>
                  </a:cubicBezTo>
                  <a:cubicBezTo>
                    <a:pt x="271" y="363"/>
                    <a:pt x="383" y="290"/>
                    <a:pt x="383" y="177"/>
                  </a:cubicBezTo>
                  <a:cubicBezTo>
                    <a:pt x="383" y="97"/>
                    <a:pt x="305" y="0"/>
                    <a:pt x="192" y="0"/>
                  </a:cubicBezTo>
                  <a:cubicBezTo>
                    <a:pt x="62" y="0"/>
                    <a:pt x="0" y="97"/>
                    <a:pt x="0" y="177"/>
                  </a:cubicBezTo>
                  <a:cubicBezTo>
                    <a:pt x="0" y="290"/>
                    <a:pt x="112" y="363"/>
                    <a:pt x="112" y="479"/>
                  </a:cubicBezTo>
                  <a:cubicBezTo>
                    <a:pt x="110" y="479"/>
                    <a:pt x="110" y="479"/>
                    <a:pt x="110" y="479"/>
                  </a:cubicBezTo>
                  <a:cubicBezTo>
                    <a:pt x="103" y="479"/>
                    <a:pt x="97" y="484"/>
                    <a:pt x="97" y="490"/>
                  </a:cubicBezTo>
                  <a:cubicBezTo>
                    <a:pt x="97" y="496"/>
                    <a:pt x="103" y="501"/>
                    <a:pt x="110" y="501"/>
                  </a:cubicBezTo>
                  <a:cubicBezTo>
                    <a:pt x="273" y="501"/>
                    <a:pt x="273" y="501"/>
                    <a:pt x="273" y="501"/>
                  </a:cubicBezTo>
                  <a:cubicBezTo>
                    <a:pt x="280" y="501"/>
                    <a:pt x="286" y="496"/>
                    <a:pt x="286" y="490"/>
                  </a:cubicBezTo>
                  <a:cubicBezTo>
                    <a:pt x="286" y="484"/>
                    <a:pt x="280" y="479"/>
                    <a:pt x="273" y="479"/>
                  </a:cubicBezTo>
                  <a:close/>
                  <a:moveTo>
                    <a:pt x="255" y="303"/>
                  </a:moveTo>
                  <a:cubicBezTo>
                    <a:pt x="215" y="381"/>
                    <a:pt x="215" y="381"/>
                    <a:pt x="215" y="381"/>
                  </a:cubicBezTo>
                  <a:cubicBezTo>
                    <a:pt x="215" y="470"/>
                    <a:pt x="215" y="470"/>
                    <a:pt x="215" y="470"/>
                  </a:cubicBezTo>
                  <a:cubicBezTo>
                    <a:pt x="215" y="473"/>
                    <a:pt x="212" y="476"/>
                    <a:pt x="208" y="476"/>
                  </a:cubicBezTo>
                  <a:cubicBezTo>
                    <a:pt x="204" y="476"/>
                    <a:pt x="201" y="473"/>
                    <a:pt x="201" y="470"/>
                  </a:cubicBezTo>
                  <a:cubicBezTo>
                    <a:pt x="201" y="380"/>
                    <a:pt x="201" y="380"/>
                    <a:pt x="201" y="380"/>
                  </a:cubicBezTo>
                  <a:cubicBezTo>
                    <a:pt x="201" y="379"/>
                    <a:pt x="202" y="377"/>
                    <a:pt x="202" y="377"/>
                  </a:cubicBezTo>
                  <a:cubicBezTo>
                    <a:pt x="238" y="307"/>
                    <a:pt x="238" y="307"/>
                    <a:pt x="238" y="307"/>
                  </a:cubicBezTo>
                  <a:cubicBezTo>
                    <a:pt x="145" y="307"/>
                    <a:pt x="145" y="307"/>
                    <a:pt x="145" y="307"/>
                  </a:cubicBezTo>
                  <a:cubicBezTo>
                    <a:pt x="181" y="377"/>
                    <a:pt x="181" y="377"/>
                    <a:pt x="181" y="377"/>
                  </a:cubicBezTo>
                  <a:cubicBezTo>
                    <a:pt x="181" y="377"/>
                    <a:pt x="182" y="379"/>
                    <a:pt x="182" y="380"/>
                  </a:cubicBezTo>
                  <a:cubicBezTo>
                    <a:pt x="182" y="470"/>
                    <a:pt x="182" y="470"/>
                    <a:pt x="182" y="470"/>
                  </a:cubicBezTo>
                  <a:cubicBezTo>
                    <a:pt x="182" y="473"/>
                    <a:pt x="179" y="476"/>
                    <a:pt x="175" y="476"/>
                  </a:cubicBezTo>
                  <a:cubicBezTo>
                    <a:pt x="171" y="476"/>
                    <a:pt x="168" y="473"/>
                    <a:pt x="168" y="470"/>
                  </a:cubicBezTo>
                  <a:cubicBezTo>
                    <a:pt x="168" y="381"/>
                    <a:pt x="168" y="381"/>
                    <a:pt x="168" y="381"/>
                  </a:cubicBezTo>
                  <a:cubicBezTo>
                    <a:pt x="128" y="303"/>
                    <a:pt x="128" y="303"/>
                    <a:pt x="128" y="303"/>
                  </a:cubicBezTo>
                  <a:cubicBezTo>
                    <a:pt x="127" y="301"/>
                    <a:pt x="127" y="299"/>
                    <a:pt x="128" y="297"/>
                  </a:cubicBezTo>
                  <a:cubicBezTo>
                    <a:pt x="130" y="295"/>
                    <a:pt x="132" y="294"/>
                    <a:pt x="134" y="294"/>
                  </a:cubicBezTo>
                  <a:cubicBezTo>
                    <a:pt x="249" y="294"/>
                    <a:pt x="249" y="294"/>
                    <a:pt x="249" y="294"/>
                  </a:cubicBezTo>
                  <a:cubicBezTo>
                    <a:pt x="251" y="294"/>
                    <a:pt x="253" y="295"/>
                    <a:pt x="255" y="297"/>
                  </a:cubicBezTo>
                  <a:cubicBezTo>
                    <a:pt x="256" y="299"/>
                    <a:pt x="256" y="301"/>
                    <a:pt x="255" y="303"/>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46" name="Freeform 46"/>
            <p:cNvSpPr>
              <a:spLocks/>
            </p:cNvSpPr>
            <p:nvPr/>
          </p:nvSpPr>
          <p:spPr bwMode="auto">
            <a:xfrm>
              <a:off x="6278563" y="5275263"/>
              <a:ext cx="1447800" cy="1582738"/>
            </a:xfrm>
            <a:custGeom>
              <a:avLst/>
              <a:gdLst>
                <a:gd name="T0" fmla="*/ 653 w 653"/>
                <a:gd name="T1" fmla="*/ 0 h 715"/>
                <a:gd name="T2" fmla="*/ 653 w 653"/>
                <a:gd name="T3" fmla="*/ 180 h 715"/>
                <a:gd name="T4" fmla="*/ 512 w 653"/>
                <a:gd name="T5" fmla="*/ 320 h 715"/>
                <a:gd name="T6" fmla="*/ 141 w 653"/>
                <a:gd name="T7" fmla="*/ 320 h 715"/>
                <a:gd name="T8" fmla="*/ 0 w 653"/>
                <a:gd name="T9" fmla="*/ 460 h 715"/>
                <a:gd name="T10" fmla="*/ 0 w 653"/>
                <a:gd name="T11" fmla="*/ 715 h 715"/>
              </a:gdLst>
              <a:ahLst/>
              <a:cxnLst>
                <a:cxn ang="0">
                  <a:pos x="T0" y="T1"/>
                </a:cxn>
                <a:cxn ang="0">
                  <a:pos x="T2" y="T3"/>
                </a:cxn>
                <a:cxn ang="0">
                  <a:pos x="T4" y="T5"/>
                </a:cxn>
                <a:cxn ang="0">
                  <a:pos x="T6" y="T7"/>
                </a:cxn>
                <a:cxn ang="0">
                  <a:pos x="T8" y="T9"/>
                </a:cxn>
                <a:cxn ang="0">
                  <a:pos x="T10" y="T11"/>
                </a:cxn>
              </a:cxnLst>
              <a:rect l="0" t="0" r="r" b="b"/>
              <a:pathLst>
                <a:path w="653" h="715">
                  <a:moveTo>
                    <a:pt x="653" y="0"/>
                  </a:moveTo>
                  <a:cubicBezTo>
                    <a:pt x="653" y="180"/>
                    <a:pt x="653" y="180"/>
                    <a:pt x="653" y="180"/>
                  </a:cubicBezTo>
                  <a:cubicBezTo>
                    <a:pt x="653" y="257"/>
                    <a:pt x="590" y="320"/>
                    <a:pt x="512" y="320"/>
                  </a:cubicBezTo>
                  <a:cubicBezTo>
                    <a:pt x="141" y="320"/>
                    <a:pt x="141" y="320"/>
                    <a:pt x="141" y="320"/>
                  </a:cubicBezTo>
                  <a:cubicBezTo>
                    <a:pt x="63" y="320"/>
                    <a:pt x="0" y="383"/>
                    <a:pt x="0" y="460"/>
                  </a:cubicBezTo>
                  <a:cubicBezTo>
                    <a:pt x="0" y="715"/>
                    <a:pt x="0" y="715"/>
                    <a:pt x="0" y="715"/>
                  </a:cubicBezTo>
                </a:path>
              </a:pathLst>
            </a:custGeom>
            <a:noFill/>
            <a:ln w="889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47" name="Freeform 47"/>
            <p:cNvSpPr>
              <a:spLocks/>
            </p:cNvSpPr>
            <p:nvPr/>
          </p:nvSpPr>
          <p:spPr bwMode="auto">
            <a:xfrm>
              <a:off x="6910388" y="4354513"/>
              <a:ext cx="196850" cy="38100"/>
            </a:xfrm>
            <a:custGeom>
              <a:avLst/>
              <a:gdLst>
                <a:gd name="T0" fmla="*/ 0 w 89"/>
                <a:gd name="T1" fmla="*/ 17 h 17"/>
                <a:gd name="T2" fmla="*/ 89 w 89"/>
                <a:gd name="T3" fmla="*/ 17 h 17"/>
                <a:gd name="T4" fmla="*/ 89 w 89"/>
                <a:gd name="T5" fmla="*/ 17 h 17"/>
                <a:gd name="T6" fmla="*/ 89 w 89"/>
                <a:gd name="T7" fmla="*/ 10 h 17"/>
                <a:gd name="T8" fmla="*/ 79 w 89"/>
                <a:gd name="T9" fmla="*/ 0 h 17"/>
                <a:gd name="T10" fmla="*/ 10 w 89"/>
                <a:gd name="T11" fmla="*/ 0 h 17"/>
                <a:gd name="T12" fmla="*/ 0 w 89"/>
                <a:gd name="T13" fmla="*/ 10 h 17"/>
                <a:gd name="T14" fmla="*/ 0 w 89"/>
                <a:gd name="T15" fmla="*/ 17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9" h="17">
                  <a:moveTo>
                    <a:pt x="0" y="17"/>
                  </a:moveTo>
                  <a:cubicBezTo>
                    <a:pt x="89" y="17"/>
                    <a:pt x="89" y="17"/>
                    <a:pt x="89" y="17"/>
                  </a:cubicBezTo>
                  <a:cubicBezTo>
                    <a:pt x="89" y="17"/>
                    <a:pt x="89" y="17"/>
                    <a:pt x="89" y="17"/>
                  </a:cubicBezTo>
                  <a:cubicBezTo>
                    <a:pt x="89" y="10"/>
                    <a:pt x="89" y="10"/>
                    <a:pt x="89" y="10"/>
                  </a:cubicBezTo>
                  <a:cubicBezTo>
                    <a:pt x="89" y="4"/>
                    <a:pt x="84" y="0"/>
                    <a:pt x="79" y="0"/>
                  </a:cubicBezTo>
                  <a:cubicBezTo>
                    <a:pt x="10" y="0"/>
                    <a:pt x="10" y="0"/>
                    <a:pt x="10" y="0"/>
                  </a:cubicBezTo>
                  <a:cubicBezTo>
                    <a:pt x="5" y="0"/>
                    <a:pt x="0" y="4"/>
                    <a:pt x="0" y="10"/>
                  </a:cubicBezTo>
                  <a:cubicBezTo>
                    <a:pt x="0" y="17"/>
                    <a:pt x="0" y="17"/>
                    <a:pt x="0" y="17"/>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48" name="Freeform 48"/>
            <p:cNvSpPr>
              <a:spLocks/>
            </p:cNvSpPr>
            <p:nvPr/>
          </p:nvSpPr>
          <p:spPr bwMode="auto">
            <a:xfrm>
              <a:off x="6911976" y="4410075"/>
              <a:ext cx="193675" cy="26988"/>
            </a:xfrm>
            <a:custGeom>
              <a:avLst/>
              <a:gdLst>
                <a:gd name="T0" fmla="*/ 87 w 87"/>
                <a:gd name="T1" fmla="*/ 0 h 12"/>
                <a:gd name="T2" fmla="*/ 0 w 87"/>
                <a:gd name="T3" fmla="*/ 0 h 12"/>
                <a:gd name="T4" fmla="*/ 2 w 87"/>
                <a:gd name="T5" fmla="*/ 12 h 12"/>
                <a:gd name="T6" fmla="*/ 85 w 87"/>
                <a:gd name="T7" fmla="*/ 12 h 12"/>
                <a:gd name="T8" fmla="*/ 87 w 87"/>
                <a:gd name="T9" fmla="*/ 0 h 12"/>
              </a:gdLst>
              <a:ahLst/>
              <a:cxnLst>
                <a:cxn ang="0">
                  <a:pos x="T0" y="T1"/>
                </a:cxn>
                <a:cxn ang="0">
                  <a:pos x="T2" y="T3"/>
                </a:cxn>
                <a:cxn ang="0">
                  <a:pos x="T4" y="T5"/>
                </a:cxn>
                <a:cxn ang="0">
                  <a:pos x="T6" y="T7"/>
                </a:cxn>
                <a:cxn ang="0">
                  <a:pos x="T8" y="T9"/>
                </a:cxn>
              </a:cxnLst>
              <a:rect l="0" t="0" r="r" b="b"/>
              <a:pathLst>
                <a:path w="87" h="12">
                  <a:moveTo>
                    <a:pt x="87" y="0"/>
                  </a:moveTo>
                  <a:cubicBezTo>
                    <a:pt x="0" y="0"/>
                    <a:pt x="0" y="0"/>
                    <a:pt x="0" y="0"/>
                  </a:cubicBezTo>
                  <a:cubicBezTo>
                    <a:pt x="0" y="4"/>
                    <a:pt x="1" y="8"/>
                    <a:pt x="2" y="12"/>
                  </a:cubicBezTo>
                  <a:cubicBezTo>
                    <a:pt x="85" y="12"/>
                    <a:pt x="85" y="12"/>
                    <a:pt x="85" y="12"/>
                  </a:cubicBezTo>
                  <a:cubicBezTo>
                    <a:pt x="86" y="8"/>
                    <a:pt x="87" y="4"/>
                    <a:pt x="87" y="0"/>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49" name="Freeform 49"/>
            <p:cNvSpPr>
              <a:spLocks/>
            </p:cNvSpPr>
            <p:nvPr/>
          </p:nvSpPr>
          <p:spPr bwMode="auto">
            <a:xfrm>
              <a:off x="6926263" y="4451350"/>
              <a:ext cx="165100" cy="47625"/>
            </a:xfrm>
            <a:custGeom>
              <a:avLst/>
              <a:gdLst>
                <a:gd name="T0" fmla="*/ 0 w 75"/>
                <a:gd name="T1" fmla="*/ 0 h 21"/>
                <a:gd name="T2" fmla="*/ 38 w 75"/>
                <a:gd name="T3" fmla="*/ 21 h 21"/>
                <a:gd name="T4" fmla="*/ 38 w 75"/>
                <a:gd name="T5" fmla="*/ 21 h 21"/>
                <a:gd name="T6" fmla="*/ 75 w 75"/>
                <a:gd name="T7" fmla="*/ 0 h 21"/>
                <a:gd name="T8" fmla="*/ 0 w 75"/>
                <a:gd name="T9" fmla="*/ 0 h 21"/>
              </a:gdLst>
              <a:ahLst/>
              <a:cxnLst>
                <a:cxn ang="0">
                  <a:pos x="T0" y="T1"/>
                </a:cxn>
                <a:cxn ang="0">
                  <a:pos x="T2" y="T3"/>
                </a:cxn>
                <a:cxn ang="0">
                  <a:pos x="T4" y="T5"/>
                </a:cxn>
                <a:cxn ang="0">
                  <a:pos x="T6" y="T7"/>
                </a:cxn>
                <a:cxn ang="0">
                  <a:pos x="T8" y="T9"/>
                </a:cxn>
              </a:cxnLst>
              <a:rect l="0" t="0" r="r" b="b"/>
              <a:pathLst>
                <a:path w="75" h="21">
                  <a:moveTo>
                    <a:pt x="0" y="0"/>
                  </a:moveTo>
                  <a:cubicBezTo>
                    <a:pt x="8" y="13"/>
                    <a:pt x="22" y="21"/>
                    <a:pt x="38" y="21"/>
                  </a:cubicBezTo>
                  <a:cubicBezTo>
                    <a:pt x="38" y="21"/>
                    <a:pt x="38" y="21"/>
                    <a:pt x="38" y="21"/>
                  </a:cubicBezTo>
                  <a:cubicBezTo>
                    <a:pt x="53" y="21"/>
                    <a:pt x="67" y="13"/>
                    <a:pt x="75" y="0"/>
                  </a:cubicBezTo>
                  <a:lnTo>
                    <a:pt x="0" y="0"/>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50" name="Freeform 50"/>
            <p:cNvSpPr>
              <a:spLocks noEditPoints="1"/>
            </p:cNvSpPr>
            <p:nvPr/>
          </p:nvSpPr>
          <p:spPr bwMode="auto">
            <a:xfrm>
              <a:off x="6791326" y="3783013"/>
              <a:ext cx="438150" cy="550863"/>
            </a:xfrm>
            <a:custGeom>
              <a:avLst/>
              <a:gdLst>
                <a:gd name="T0" fmla="*/ 99 w 198"/>
                <a:gd name="T1" fmla="*/ 0 h 249"/>
                <a:gd name="T2" fmla="*/ 0 w 198"/>
                <a:gd name="T3" fmla="*/ 87 h 249"/>
                <a:gd name="T4" fmla="*/ 54 w 198"/>
                <a:gd name="T5" fmla="*/ 239 h 249"/>
                <a:gd name="T6" fmla="*/ 67 w 198"/>
                <a:gd name="T7" fmla="*/ 249 h 249"/>
                <a:gd name="T8" fmla="*/ 130 w 198"/>
                <a:gd name="T9" fmla="*/ 249 h 249"/>
                <a:gd name="T10" fmla="*/ 143 w 198"/>
                <a:gd name="T11" fmla="*/ 239 h 249"/>
                <a:gd name="T12" fmla="*/ 198 w 198"/>
                <a:gd name="T13" fmla="*/ 87 h 249"/>
                <a:gd name="T14" fmla="*/ 99 w 198"/>
                <a:gd name="T15" fmla="*/ 0 h 249"/>
                <a:gd name="T16" fmla="*/ 83 w 198"/>
                <a:gd name="T17" fmla="*/ 225 h 249"/>
                <a:gd name="T18" fmla="*/ 82 w 198"/>
                <a:gd name="T19" fmla="*/ 225 h 249"/>
                <a:gd name="T20" fmla="*/ 78 w 198"/>
                <a:gd name="T21" fmla="*/ 222 h 249"/>
                <a:gd name="T22" fmla="*/ 42 w 198"/>
                <a:gd name="T23" fmla="*/ 127 h 249"/>
                <a:gd name="T24" fmla="*/ 44 w 198"/>
                <a:gd name="T25" fmla="*/ 123 h 249"/>
                <a:gd name="T26" fmla="*/ 49 w 198"/>
                <a:gd name="T27" fmla="*/ 125 h 249"/>
                <a:gd name="T28" fmla="*/ 85 w 198"/>
                <a:gd name="T29" fmla="*/ 220 h 249"/>
                <a:gd name="T30" fmla="*/ 83 w 198"/>
                <a:gd name="T31" fmla="*/ 225 h 249"/>
                <a:gd name="T32" fmla="*/ 108 w 198"/>
                <a:gd name="T33" fmla="*/ 131 h 249"/>
                <a:gd name="T34" fmla="*/ 105 w 198"/>
                <a:gd name="T35" fmla="*/ 130 h 249"/>
                <a:gd name="T36" fmla="*/ 98 w 198"/>
                <a:gd name="T37" fmla="*/ 123 h 249"/>
                <a:gd name="T38" fmla="*/ 92 w 198"/>
                <a:gd name="T39" fmla="*/ 130 h 249"/>
                <a:gd name="T40" fmla="*/ 87 w 198"/>
                <a:gd name="T41" fmla="*/ 130 h 249"/>
                <a:gd name="T42" fmla="*/ 80 w 198"/>
                <a:gd name="T43" fmla="*/ 123 h 249"/>
                <a:gd name="T44" fmla="*/ 73 w 198"/>
                <a:gd name="T45" fmla="*/ 130 h 249"/>
                <a:gd name="T46" fmla="*/ 68 w 198"/>
                <a:gd name="T47" fmla="*/ 130 h 249"/>
                <a:gd name="T48" fmla="*/ 59 w 198"/>
                <a:gd name="T49" fmla="*/ 121 h 249"/>
                <a:gd name="T50" fmla="*/ 59 w 198"/>
                <a:gd name="T51" fmla="*/ 116 h 249"/>
                <a:gd name="T52" fmla="*/ 64 w 198"/>
                <a:gd name="T53" fmla="*/ 116 h 249"/>
                <a:gd name="T54" fmla="*/ 71 w 198"/>
                <a:gd name="T55" fmla="*/ 122 h 249"/>
                <a:gd name="T56" fmla="*/ 77 w 198"/>
                <a:gd name="T57" fmla="*/ 116 h 249"/>
                <a:gd name="T58" fmla="*/ 83 w 198"/>
                <a:gd name="T59" fmla="*/ 116 h 249"/>
                <a:gd name="T60" fmla="*/ 89 w 198"/>
                <a:gd name="T61" fmla="*/ 122 h 249"/>
                <a:gd name="T62" fmla="*/ 96 w 198"/>
                <a:gd name="T63" fmla="*/ 116 h 249"/>
                <a:gd name="T64" fmla="*/ 101 w 198"/>
                <a:gd name="T65" fmla="*/ 116 h 249"/>
                <a:gd name="T66" fmla="*/ 108 w 198"/>
                <a:gd name="T67" fmla="*/ 122 h 249"/>
                <a:gd name="T68" fmla="*/ 114 w 198"/>
                <a:gd name="T69" fmla="*/ 116 h 249"/>
                <a:gd name="T70" fmla="*/ 120 w 198"/>
                <a:gd name="T71" fmla="*/ 116 h 249"/>
                <a:gd name="T72" fmla="*/ 126 w 198"/>
                <a:gd name="T73" fmla="*/ 122 h 249"/>
                <a:gd name="T74" fmla="*/ 133 w 198"/>
                <a:gd name="T75" fmla="*/ 116 h 249"/>
                <a:gd name="T76" fmla="*/ 138 w 198"/>
                <a:gd name="T77" fmla="*/ 116 h 249"/>
                <a:gd name="T78" fmla="*/ 138 w 198"/>
                <a:gd name="T79" fmla="*/ 121 h 249"/>
                <a:gd name="T80" fmla="*/ 129 w 198"/>
                <a:gd name="T81" fmla="*/ 130 h 249"/>
                <a:gd name="T82" fmla="*/ 124 w 198"/>
                <a:gd name="T83" fmla="*/ 130 h 249"/>
                <a:gd name="T84" fmla="*/ 117 w 198"/>
                <a:gd name="T85" fmla="*/ 123 h 249"/>
                <a:gd name="T86" fmla="*/ 110 w 198"/>
                <a:gd name="T87" fmla="*/ 130 h 249"/>
                <a:gd name="T88" fmla="*/ 108 w 198"/>
                <a:gd name="T89" fmla="*/ 131 h 249"/>
                <a:gd name="T90" fmla="*/ 155 w 198"/>
                <a:gd name="T91" fmla="*/ 127 h 249"/>
                <a:gd name="T92" fmla="*/ 119 w 198"/>
                <a:gd name="T93" fmla="*/ 222 h 249"/>
                <a:gd name="T94" fmla="*/ 115 w 198"/>
                <a:gd name="T95" fmla="*/ 225 h 249"/>
                <a:gd name="T96" fmla="*/ 114 w 198"/>
                <a:gd name="T97" fmla="*/ 225 h 249"/>
                <a:gd name="T98" fmla="*/ 112 w 198"/>
                <a:gd name="T99" fmla="*/ 220 h 249"/>
                <a:gd name="T100" fmla="*/ 148 w 198"/>
                <a:gd name="T101" fmla="*/ 125 h 249"/>
                <a:gd name="T102" fmla="*/ 153 w 198"/>
                <a:gd name="T103" fmla="*/ 123 h 249"/>
                <a:gd name="T104" fmla="*/ 155 w 198"/>
                <a:gd name="T105" fmla="*/ 127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98" h="249">
                  <a:moveTo>
                    <a:pt x="99" y="0"/>
                  </a:moveTo>
                  <a:cubicBezTo>
                    <a:pt x="32" y="0"/>
                    <a:pt x="0" y="40"/>
                    <a:pt x="0" y="87"/>
                  </a:cubicBezTo>
                  <a:cubicBezTo>
                    <a:pt x="0" y="145"/>
                    <a:pt x="42" y="185"/>
                    <a:pt x="54" y="239"/>
                  </a:cubicBezTo>
                  <a:cubicBezTo>
                    <a:pt x="56" y="245"/>
                    <a:pt x="61" y="249"/>
                    <a:pt x="67" y="249"/>
                  </a:cubicBezTo>
                  <a:cubicBezTo>
                    <a:pt x="130" y="249"/>
                    <a:pt x="130" y="249"/>
                    <a:pt x="130" y="249"/>
                  </a:cubicBezTo>
                  <a:cubicBezTo>
                    <a:pt x="136" y="249"/>
                    <a:pt x="141" y="245"/>
                    <a:pt x="143" y="239"/>
                  </a:cubicBezTo>
                  <a:cubicBezTo>
                    <a:pt x="155" y="185"/>
                    <a:pt x="198" y="145"/>
                    <a:pt x="198" y="87"/>
                  </a:cubicBezTo>
                  <a:cubicBezTo>
                    <a:pt x="198" y="40"/>
                    <a:pt x="157" y="0"/>
                    <a:pt x="99" y="0"/>
                  </a:cubicBezTo>
                  <a:close/>
                  <a:moveTo>
                    <a:pt x="83" y="225"/>
                  </a:moveTo>
                  <a:cubicBezTo>
                    <a:pt x="83" y="225"/>
                    <a:pt x="82" y="225"/>
                    <a:pt x="82" y="225"/>
                  </a:cubicBezTo>
                  <a:cubicBezTo>
                    <a:pt x="80" y="225"/>
                    <a:pt x="79" y="224"/>
                    <a:pt x="78" y="222"/>
                  </a:cubicBezTo>
                  <a:cubicBezTo>
                    <a:pt x="42" y="127"/>
                    <a:pt x="42" y="127"/>
                    <a:pt x="42" y="127"/>
                  </a:cubicBezTo>
                  <a:cubicBezTo>
                    <a:pt x="41" y="125"/>
                    <a:pt x="42" y="123"/>
                    <a:pt x="44" y="123"/>
                  </a:cubicBezTo>
                  <a:cubicBezTo>
                    <a:pt x="46" y="122"/>
                    <a:pt x="48" y="123"/>
                    <a:pt x="49" y="125"/>
                  </a:cubicBezTo>
                  <a:cubicBezTo>
                    <a:pt x="85" y="220"/>
                    <a:pt x="85" y="220"/>
                    <a:pt x="85" y="220"/>
                  </a:cubicBezTo>
                  <a:cubicBezTo>
                    <a:pt x="86" y="222"/>
                    <a:pt x="85" y="224"/>
                    <a:pt x="83" y="225"/>
                  </a:cubicBezTo>
                  <a:close/>
                  <a:moveTo>
                    <a:pt x="108" y="131"/>
                  </a:moveTo>
                  <a:cubicBezTo>
                    <a:pt x="107" y="131"/>
                    <a:pt x="106" y="131"/>
                    <a:pt x="105" y="130"/>
                  </a:cubicBezTo>
                  <a:cubicBezTo>
                    <a:pt x="98" y="123"/>
                    <a:pt x="98" y="123"/>
                    <a:pt x="98" y="123"/>
                  </a:cubicBezTo>
                  <a:cubicBezTo>
                    <a:pt x="92" y="130"/>
                    <a:pt x="92" y="130"/>
                    <a:pt x="92" y="130"/>
                  </a:cubicBezTo>
                  <a:cubicBezTo>
                    <a:pt x="90" y="131"/>
                    <a:pt x="88" y="131"/>
                    <a:pt x="87" y="130"/>
                  </a:cubicBezTo>
                  <a:cubicBezTo>
                    <a:pt x="80" y="123"/>
                    <a:pt x="80" y="123"/>
                    <a:pt x="80" y="123"/>
                  </a:cubicBezTo>
                  <a:cubicBezTo>
                    <a:pt x="73" y="130"/>
                    <a:pt x="73" y="130"/>
                    <a:pt x="73" y="130"/>
                  </a:cubicBezTo>
                  <a:cubicBezTo>
                    <a:pt x="72" y="131"/>
                    <a:pt x="70" y="131"/>
                    <a:pt x="68" y="130"/>
                  </a:cubicBezTo>
                  <a:cubicBezTo>
                    <a:pt x="59" y="121"/>
                    <a:pt x="59" y="121"/>
                    <a:pt x="59" y="121"/>
                  </a:cubicBezTo>
                  <a:cubicBezTo>
                    <a:pt x="58" y="119"/>
                    <a:pt x="58" y="117"/>
                    <a:pt x="59" y="116"/>
                  </a:cubicBezTo>
                  <a:cubicBezTo>
                    <a:pt x="60" y="114"/>
                    <a:pt x="63" y="114"/>
                    <a:pt x="64" y="116"/>
                  </a:cubicBezTo>
                  <a:cubicBezTo>
                    <a:pt x="71" y="122"/>
                    <a:pt x="71" y="122"/>
                    <a:pt x="71" y="122"/>
                  </a:cubicBezTo>
                  <a:cubicBezTo>
                    <a:pt x="77" y="116"/>
                    <a:pt x="77" y="116"/>
                    <a:pt x="77" y="116"/>
                  </a:cubicBezTo>
                  <a:cubicBezTo>
                    <a:pt x="79" y="114"/>
                    <a:pt x="81" y="114"/>
                    <a:pt x="83" y="116"/>
                  </a:cubicBezTo>
                  <a:cubicBezTo>
                    <a:pt x="89" y="122"/>
                    <a:pt x="89" y="122"/>
                    <a:pt x="89" y="122"/>
                  </a:cubicBezTo>
                  <a:cubicBezTo>
                    <a:pt x="96" y="116"/>
                    <a:pt x="96" y="116"/>
                    <a:pt x="96" y="116"/>
                  </a:cubicBezTo>
                  <a:cubicBezTo>
                    <a:pt x="97" y="114"/>
                    <a:pt x="100" y="114"/>
                    <a:pt x="101" y="116"/>
                  </a:cubicBezTo>
                  <a:cubicBezTo>
                    <a:pt x="108" y="122"/>
                    <a:pt x="108" y="122"/>
                    <a:pt x="108" y="122"/>
                  </a:cubicBezTo>
                  <a:cubicBezTo>
                    <a:pt x="114" y="116"/>
                    <a:pt x="114" y="116"/>
                    <a:pt x="114" y="116"/>
                  </a:cubicBezTo>
                  <a:cubicBezTo>
                    <a:pt x="116" y="114"/>
                    <a:pt x="118" y="114"/>
                    <a:pt x="120" y="116"/>
                  </a:cubicBezTo>
                  <a:cubicBezTo>
                    <a:pt x="126" y="122"/>
                    <a:pt x="126" y="122"/>
                    <a:pt x="126" y="122"/>
                  </a:cubicBezTo>
                  <a:cubicBezTo>
                    <a:pt x="133" y="116"/>
                    <a:pt x="133" y="116"/>
                    <a:pt x="133" y="116"/>
                  </a:cubicBezTo>
                  <a:cubicBezTo>
                    <a:pt x="134" y="114"/>
                    <a:pt x="137" y="114"/>
                    <a:pt x="138" y="116"/>
                  </a:cubicBezTo>
                  <a:cubicBezTo>
                    <a:pt x="139" y="117"/>
                    <a:pt x="139" y="119"/>
                    <a:pt x="138" y="121"/>
                  </a:cubicBezTo>
                  <a:cubicBezTo>
                    <a:pt x="129" y="130"/>
                    <a:pt x="129" y="130"/>
                    <a:pt x="129" y="130"/>
                  </a:cubicBezTo>
                  <a:cubicBezTo>
                    <a:pt x="127" y="131"/>
                    <a:pt x="125" y="131"/>
                    <a:pt x="124" y="130"/>
                  </a:cubicBezTo>
                  <a:cubicBezTo>
                    <a:pt x="117" y="123"/>
                    <a:pt x="117" y="123"/>
                    <a:pt x="117" y="123"/>
                  </a:cubicBezTo>
                  <a:cubicBezTo>
                    <a:pt x="110" y="130"/>
                    <a:pt x="110" y="130"/>
                    <a:pt x="110" y="130"/>
                  </a:cubicBezTo>
                  <a:cubicBezTo>
                    <a:pt x="110" y="131"/>
                    <a:pt x="109" y="131"/>
                    <a:pt x="108" y="131"/>
                  </a:cubicBezTo>
                  <a:close/>
                  <a:moveTo>
                    <a:pt x="155" y="127"/>
                  </a:moveTo>
                  <a:cubicBezTo>
                    <a:pt x="119" y="222"/>
                    <a:pt x="119" y="222"/>
                    <a:pt x="119" y="222"/>
                  </a:cubicBezTo>
                  <a:cubicBezTo>
                    <a:pt x="118" y="224"/>
                    <a:pt x="117" y="225"/>
                    <a:pt x="115" y="225"/>
                  </a:cubicBezTo>
                  <a:cubicBezTo>
                    <a:pt x="115" y="225"/>
                    <a:pt x="114" y="225"/>
                    <a:pt x="114" y="225"/>
                  </a:cubicBezTo>
                  <a:cubicBezTo>
                    <a:pt x="112" y="224"/>
                    <a:pt x="111" y="222"/>
                    <a:pt x="112" y="220"/>
                  </a:cubicBezTo>
                  <a:cubicBezTo>
                    <a:pt x="148" y="125"/>
                    <a:pt x="148" y="125"/>
                    <a:pt x="148" y="125"/>
                  </a:cubicBezTo>
                  <a:cubicBezTo>
                    <a:pt x="149" y="123"/>
                    <a:pt x="151" y="122"/>
                    <a:pt x="153" y="123"/>
                  </a:cubicBezTo>
                  <a:cubicBezTo>
                    <a:pt x="155" y="123"/>
                    <a:pt x="156" y="125"/>
                    <a:pt x="155" y="127"/>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51" name="Freeform 51"/>
            <p:cNvSpPr>
              <a:spLocks/>
            </p:cNvSpPr>
            <p:nvPr/>
          </p:nvSpPr>
          <p:spPr bwMode="auto">
            <a:xfrm>
              <a:off x="6575426" y="4479925"/>
              <a:ext cx="434975" cy="2378075"/>
            </a:xfrm>
            <a:custGeom>
              <a:avLst/>
              <a:gdLst>
                <a:gd name="T0" fmla="*/ 196 w 196"/>
                <a:gd name="T1" fmla="*/ 0 h 1074"/>
                <a:gd name="T2" fmla="*/ 196 w 196"/>
                <a:gd name="T3" fmla="*/ 211 h 1074"/>
                <a:gd name="T4" fmla="*/ 139 w 196"/>
                <a:gd name="T5" fmla="*/ 268 h 1074"/>
                <a:gd name="T6" fmla="*/ 57 w 196"/>
                <a:gd name="T7" fmla="*/ 268 h 1074"/>
                <a:gd name="T8" fmla="*/ 0 w 196"/>
                <a:gd name="T9" fmla="*/ 324 h 1074"/>
                <a:gd name="T10" fmla="*/ 0 w 196"/>
                <a:gd name="T11" fmla="*/ 1074 h 1074"/>
              </a:gdLst>
              <a:ahLst/>
              <a:cxnLst>
                <a:cxn ang="0">
                  <a:pos x="T0" y="T1"/>
                </a:cxn>
                <a:cxn ang="0">
                  <a:pos x="T2" y="T3"/>
                </a:cxn>
                <a:cxn ang="0">
                  <a:pos x="T4" y="T5"/>
                </a:cxn>
                <a:cxn ang="0">
                  <a:pos x="T6" y="T7"/>
                </a:cxn>
                <a:cxn ang="0">
                  <a:pos x="T8" y="T9"/>
                </a:cxn>
                <a:cxn ang="0">
                  <a:pos x="T10" y="T11"/>
                </a:cxn>
              </a:cxnLst>
              <a:rect l="0" t="0" r="r" b="b"/>
              <a:pathLst>
                <a:path w="196" h="1074">
                  <a:moveTo>
                    <a:pt x="196" y="0"/>
                  </a:moveTo>
                  <a:cubicBezTo>
                    <a:pt x="196" y="211"/>
                    <a:pt x="196" y="211"/>
                    <a:pt x="196" y="211"/>
                  </a:cubicBezTo>
                  <a:cubicBezTo>
                    <a:pt x="196" y="243"/>
                    <a:pt x="170" y="268"/>
                    <a:pt x="139" y="268"/>
                  </a:cubicBezTo>
                  <a:cubicBezTo>
                    <a:pt x="57" y="268"/>
                    <a:pt x="57" y="268"/>
                    <a:pt x="57" y="268"/>
                  </a:cubicBezTo>
                  <a:cubicBezTo>
                    <a:pt x="25" y="268"/>
                    <a:pt x="0" y="293"/>
                    <a:pt x="0" y="324"/>
                  </a:cubicBezTo>
                  <a:cubicBezTo>
                    <a:pt x="0" y="1074"/>
                    <a:pt x="0" y="1074"/>
                    <a:pt x="0" y="1074"/>
                  </a:cubicBezTo>
                </a:path>
              </a:pathLst>
            </a:custGeom>
            <a:noFill/>
            <a:ln w="3810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52" name="Freeform 52"/>
            <p:cNvSpPr>
              <a:spLocks/>
            </p:cNvSpPr>
            <p:nvPr/>
          </p:nvSpPr>
          <p:spPr bwMode="auto">
            <a:xfrm>
              <a:off x="4891088" y="5578475"/>
              <a:ext cx="1085850" cy="1279525"/>
            </a:xfrm>
            <a:custGeom>
              <a:avLst/>
              <a:gdLst>
                <a:gd name="T0" fmla="*/ 0 w 490"/>
                <a:gd name="T1" fmla="*/ 0 h 578"/>
                <a:gd name="T2" fmla="*/ 0 w 490"/>
                <a:gd name="T3" fmla="*/ 59 h 578"/>
                <a:gd name="T4" fmla="*/ 70 w 490"/>
                <a:gd name="T5" fmla="*/ 130 h 578"/>
                <a:gd name="T6" fmla="*/ 419 w 490"/>
                <a:gd name="T7" fmla="*/ 128 h 578"/>
                <a:gd name="T8" fmla="*/ 490 w 490"/>
                <a:gd name="T9" fmla="*/ 199 h 578"/>
                <a:gd name="T10" fmla="*/ 490 w 490"/>
                <a:gd name="T11" fmla="*/ 578 h 578"/>
              </a:gdLst>
              <a:ahLst/>
              <a:cxnLst>
                <a:cxn ang="0">
                  <a:pos x="T0" y="T1"/>
                </a:cxn>
                <a:cxn ang="0">
                  <a:pos x="T2" y="T3"/>
                </a:cxn>
                <a:cxn ang="0">
                  <a:pos x="T4" y="T5"/>
                </a:cxn>
                <a:cxn ang="0">
                  <a:pos x="T6" y="T7"/>
                </a:cxn>
                <a:cxn ang="0">
                  <a:pos x="T8" y="T9"/>
                </a:cxn>
                <a:cxn ang="0">
                  <a:pos x="T10" y="T11"/>
                </a:cxn>
              </a:cxnLst>
              <a:rect l="0" t="0" r="r" b="b"/>
              <a:pathLst>
                <a:path w="490" h="578">
                  <a:moveTo>
                    <a:pt x="0" y="0"/>
                  </a:moveTo>
                  <a:cubicBezTo>
                    <a:pt x="0" y="59"/>
                    <a:pt x="0" y="59"/>
                    <a:pt x="0" y="59"/>
                  </a:cubicBezTo>
                  <a:cubicBezTo>
                    <a:pt x="0" y="98"/>
                    <a:pt x="31" y="130"/>
                    <a:pt x="70" y="130"/>
                  </a:cubicBezTo>
                  <a:cubicBezTo>
                    <a:pt x="419" y="128"/>
                    <a:pt x="419" y="128"/>
                    <a:pt x="419" y="128"/>
                  </a:cubicBezTo>
                  <a:cubicBezTo>
                    <a:pt x="458" y="128"/>
                    <a:pt x="490" y="160"/>
                    <a:pt x="490" y="199"/>
                  </a:cubicBezTo>
                  <a:cubicBezTo>
                    <a:pt x="490" y="578"/>
                    <a:pt x="490" y="578"/>
                    <a:pt x="490" y="578"/>
                  </a:cubicBezTo>
                </a:path>
              </a:pathLst>
            </a:custGeom>
            <a:noFill/>
            <a:ln w="17463" cap="flat">
              <a:solidFill>
                <a:schemeClr val="accent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53" name="Freeform 53"/>
            <p:cNvSpPr>
              <a:spLocks noEditPoints="1"/>
            </p:cNvSpPr>
            <p:nvPr/>
          </p:nvSpPr>
          <p:spPr bwMode="auto">
            <a:xfrm>
              <a:off x="4681538" y="4919663"/>
              <a:ext cx="420688" cy="519113"/>
            </a:xfrm>
            <a:custGeom>
              <a:avLst/>
              <a:gdLst>
                <a:gd name="T0" fmla="*/ 134 w 190"/>
                <a:gd name="T1" fmla="*/ 235 h 235"/>
                <a:gd name="T2" fmla="*/ 56 w 190"/>
                <a:gd name="T3" fmla="*/ 235 h 235"/>
                <a:gd name="T4" fmla="*/ 52 w 190"/>
                <a:gd name="T5" fmla="*/ 232 h 235"/>
                <a:gd name="T6" fmla="*/ 27 w 190"/>
                <a:gd name="T7" fmla="*/ 165 h 235"/>
                <a:gd name="T8" fmla="*/ 0 w 190"/>
                <a:gd name="T9" fmla="*/ 83 h 235"/>
                <a:gd name="T10" fmla="*/ 95 w 190"/>
                <a:gd name="T11" fmla="*/ 0 h 235"/>
                <a:gd name="T12" fmla="*/ 190 w 190"/>
                <a:gd name="T13" fmla="*/ 83 h 235"/>
                <a:gd name="T14" fmla="*/ 163 w 190"/>
                <a:gd name="T15" fmla="*/ 165 h 235"/>
                <a:gd name="T16" fmla="*/ 137 w 190"/>
                <a:gd name="T17" fmla="*/ 232 h 235"/>
                <a:gd name="T18" fmla="*/ 134 w 190"/>
                <a:gd name="T19" fmla="*/ 235 h 235"/>
                <a:gd name="T20" fmla="*/ 58 w 190"/>
                <a:gd name="T21" fmla="*/ 228 h 235"/>
                <a:gd name="T22" fmla="*/ 131 w 190"/>
                <a:gd name="T23" fmla="*/ 228 h 235"/>
                <a:gd name="T24" fmla="*/ 157 w 190"/>
                <a:gd name="T25" fmla="*/ 162 h 235"/>
                <a:gd name="T26" fmla="*/ 183 w 190"/>
                <a:gd name="T27" fmla="*/ 83 h 235"/>
                <a:gd name="T28" fmla="*/ 95 w 190"/>
                <a:gd name="T29" fmla="*/ 7 h 235"/>
                <a:gd name="T30" fmla="*/ 7 w 190"/>
                <a:gd name="T31" fmla="*/ 83 h 235"/>
                <a:gd name="T32" fmla="*/ 33 w 190"/>
                <a:gd name="T33" fmla="*/ 162 h 235"/>
                <a:gd name="T34" fmla="*/ 58 w 190"/>
                <a:gd name="T35" fmla="*/ 22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0" h="235">
                  <a:moveTo>
                    <a:pt x="134" y="235"/>
                  </a:moveTo>
                  <a:cubicBezTo>
                    <a:pt x="56" y="235"/>
                    <a:pt x="56" y="235"/>
                    <a:pt x="56" y="235"/>
                  </a:cubicBezTo>
                  <a:cubicBezTo>
                    <a:pt x="54" y="235"/>
                    <a:pt x="52" y="233"/>
                    <a:pt x="52" y="232"/>
                  </a:cubicBezTo>
                  <a:cubicBezTo>
                    <a:pt x="49" y="207"/>
                    <a:pt x="37" y="186"/>
                    <a:pt x="27" y="165"/>
                  </a:cubicBezTo>
                  <a:cubicBezTo>
                    <a:pt x="13" y="140"/>
                    <a:pt x="0" y="114"/>
                    <a:pt x="0" y="83"/>
                  </a:cubicBezTo>
                  <a:cubicBezTo>
                    <a:pt x="0" y="32"/>
                    <a:pt x="37" y="0"/>
                    <a:pt x="95" y="0"/>
                  </a:cubicBezTo>
                  <a:cubicBezTo>
                    <a:pt x="149" y="0"/>
                    <a:pt x="190" y="36"/>
                    <a:pt x="190" y="83"/>
                  </a:cubicBezTo>
                  <a:cubicBezTo>
                    <a:pt x="190" y="114"/>
                    <a:pt x="176" y="140"/>
                    <a:pt x="163" y="165"/>
                  </a:cubicBezTo>
                  <a:cubicBezTo>
                    <a:pt x="152" y="186"/>
                    <a:pt x="141" y="207"/>
                    <a:pt x="137" y="232"/>
                  </a:cubicBezTo>
                  <a:cubicBezTo>
                    <a:pt x="137" y="233"/>
                    <a:pt x="136" y="235"/>
                    <a:pt x="134" y="235"/>
                  </a:cubicBezTo>
                  <a:close/>
                  <a:moveTo>
                    <a:pt x="58" y="228"/>
                  </a:moveTo>
                  <a:cubicBezTo>
                    <a:pt x="131" y="228"/>
                    <a:pt x="131" y="228"/>
                    <a:pt x="131" y="228"/>
                  </a:cubicBezTo>
                  <a:cubicBezTo>
                    <a:pt x="135" y="203"/>
                    <a:pt x="146" y="182"/>
                    <a:pt x="157" y="162"/>
                  </a:cubicBezTo>
                  <a:cubicBezTo>
                    <a:pt x="170" y="136"/>
                    <a:pt x="183" y="112"/>
                    <a:pt x="183" y="83"/>
                  </a:cubicBezTo>
                  <a:cubicBezTo>
                    <a:pt x="183" y="40"/>
                    <a:pt x="145" y="7"/>
                    <a:pt x="95" y="7"/>
                  </a:cubicBezTo>
                  <a:cubicBezTo>
                    <a:pt x="30" y="7"/>
                    <a:pt x="7" y="46"/>
                    <a:pt x="7" y="83"/>
                  </a:cubicBezTo>
                  <a:cubicBezTo>
                    <a:pt x="7" y="112"/>
                    <a:pt x="19" y="136"/>
                    <a:pt x="33" y="162"/>
                  </a:cubicBezTo>
                  <a:cubicBezTo>
                    <a:pt x="43" y="182"/>
                    <a:pt x="54" y="203"/>
                    <a:pt x="58" y="228"/>
                  </a:cubicBezTo>
                  <a:close/>
                </a:path>
              </a:pathLst>
            </a:custGeom>
            <a:solidFill>
              <a:schemeClr val="accent6"/>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54" name="Freeform 54"/>
            <p:cNvSpPr>
              <a:spLocks noEditPoints="1"/>
            </p:cNvSpPr>
            <p:nvPr/>
          </p:nvSpPr>
          <p:spPr bwMode="auto">
            <a:xfrm>
              <a:off x="4783138" y="5422900"/>
              <a:ext cx="217488" cy="165100"/>
            </a:xfrm>
            <a:custGeom>
              <a:avLst/>
              <a:gdLst>
                <a:gd name="T0" fmla="*/ 49 w 98"/>
                <a:gd name="T1" fmla="*/ 74 h 74"/>
                <a:gd name="T2" fmla="*/ 0 w 98"/>
                <a:gd name="T3" fmla="*/ 25 h 74"/>
                <a:gd name="T4" fmla="*/ 0 w 98"/>
                <a:gd name="T5" fmla="*/ 13 h 74"/>
                <a:gd name="T6" fmla="*/ 14 w 98"/>
                <a:gd name="T7" fmla="*/ 0 h 74"/>
                <a:gd name="T8" fmla="*/ 84 w 98"/>
                <a:gd name="T9" fmla="*/ 0 h 74"/>
                <a:gd name="T10" fmla="*/ 98 w 98"/>
                <a:gd name="T11" fmla="*/ 13 h 74"/>
                <a:gd name="T12" fmla="*/ 98 w 98"/>
                <a:gd name="T13" fmla="*/ 25 h 74"/>
                <a:gd name="T14" fmla="*/ 49 w 98"/>
                <a:gd name="T15" fmla="*/ 74 h 74"/>
                <a:gd name="T16" fmla="*/ 14 w 98"/>
                <a:gd name="T17" fmla="*/ 7 h 74"/>
                <a:gd name="T18" fmla="*/ 7 w 98"/>
                <a:gd name="T19" fmla="*/ 13 h 74"/>
                <a:gd name="T20" fmla="*/ 7 w 98"/>
                <a:gd name="T21" fmla="*/ 25 h 74"/>
                <a:gd name="T22" fmla="*/ 49 w 98"/>
                <a:gd name="T23" fmla="*/ 67 h 74"/>
                <a:gd name="T24" fmla="*/ 91 w 98"/>
                <a:gd name="T25" fmla="*/ 25 h 74"/>
                <a:gd name="T26" fmla="*/ 91 w 98"/>
                <a:gd name="T27" fmla="*/ 13 h 74"/>
                <a:gd name="T28" fmla="*/ 84 w 98"/>
                <a:gd name="T29" fmla="*/ 7 h 74"/>
                <a:gd name="T30" fmla="*/ 14 w 98"/>
                <a:gd name="T31" fmla="*/ 7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 h="74">
                  <a:moveTo>
                    <a:pt x="49" y="74"/>
                  </a:moveTo>
                  <a:cubicBezTo>
                    <a:pt x="22" y="74"/>
                    <a:pt x="0" y="52"/>
                    <a:pt x="0" y="25"/>
                  </a:cubicBezTo>
                  <a:cubicBezTo>
                    <a:pt x="0" y="13"/>
                    <a:pt x="0" y="13"/>
                    <a:pt x="0" y="13"/>
                  </a:cubicBezTo>
                  <a:cubicBezTo>
                    <a:pt x="0" y="6"/>
                    <a:pt x="6" y="0"/>
                    <a:pt x="14" y="0"/>
                  </a:cubicBezTo>
                  <a:cubicBezTo>
                    <a:pt x="84" y="0"/>
                    <a:pt x="84" y="0"/>
                    <a:pt x="84" y="0"/>
                  </a:cubicBezTo>
                  <a:cubicBezTo>
                    <a:pt x="92" y="0"/>
                    <a:pt x="98" y="6"/>
                    <a:pt x="98" y="13"/>
                  </a:cubicBezTo>
                  <a:cubicBezTo>
                    <a:pt x="98" y="25"/>
                    <a:pt x="98" y="25"/>
                    <a:pt x="98" y="25"/>
                  </a:cubicBezTo>
                  <a:cubicBezTo>
                    <a:pt x="98" y="52"/>
                    <a:pt x="76" y="74"/>
                    <a:pt x="49" y="74"/>
                  </a:cubicBezTo>
                  <a:close/>
                  <a:moveTo>
                    <a:pt x="14" y="7"/>
                  </a:moveTo>
                  <a:cubicBezTo>
                    <a:pt x="10" y="7"/>
                    <a:pt x="7" y="10"/>
                    <a:pt x="7" y="13"/>
                  </a:cubicBezTo>
                  <a:cubicBezTo>
                    <a:pt x="7" y="25"/>
                    <a:pt x="7" y="25"/>
                    <a:pt x="7" y="25"/>
                  </a:cubicBezTo>
                  <a:cubicBezTo>
                    <a:pt x="7" y="48"/>
                    <a:pt x="26" y="67"/>
                    <a:pt x="49" y="67"/>
                  </a:cubicBezTo>
                  <a:cubicBezTo>
                    <a:pt x="72" y="67"/>
                    <a:pt x="91" y="48"/>
                    <a:pt x="91" y="25"/>
                  </a:cubicBezTo>
                  <a:cubicBezTo>
                    <a:pt x="91" y="13"/>
                    <a:pt x="91" y="13"/>
                    <a:pt x="91" y="13"/>
                  </a:cubicBezTo>
                  <a:cubicBezTo>
                    <a:pt x="91" y="10"/>
                    <a:pt x="88" y="7"/>
                    <a:pt x="84" y="7"/>
                  </a:cubicBezTo>
                  <a:lnTo>
                    <a:pt x="14" y="7"/>
                  </a:ln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55" name="Freeform 55"/>
            <p:cNvSpPr>
              <a:spLocks/>
            </p:cNvSpPr>
            <p:nvPr/>
          </p:nvSpPr>
          <p:spPr bwMode="auto">
            <a:xfrm>
              <a:off x="4789488" y="5470525"/>
              <a:ext cx="204788" cy="14288"/>
            </a:xfrm>
            <a:custGeom>
              <a:avLst/>
              <a:gdLst>
                <a:gd name="T0" fmla="*/ 88 w 92"/>
                <a:gd name="T1" fmla="*/ 7 h 7"/>
                <a:gd name="T2" fmla="*/ 3 w 92"/>
                <a:gd name="T3" fmla="*/ 7 h 7"/>
                <a:gd name="T4" fmla="*/ 0 w 92"/>
                <a:gd name="T5" fmla="*/ 4 h 7"/>
                <a:gd name="T6" fmla="*/ 3 w 92"/>
                <a:gd name="T7" fmla="*/ 0 h 7"/>
                <a:gd name="T8" fmla="*/ 88 w 92"/>
                <a:gd name="T9" fmla="*/ 0 h 7"/>
                <a:gd name="T10" fmla="*/ 92 w 92"/>
                <a:gd name="T11" fmla="*/ 4 h 7"/>
                <a:gd name="T12" fmla="*/ 88 w 92"/>
                <a:gd name="T13" fmla="*/ 7 h 7"/>
              </a:gdLst>
              <a:ahLst/>
              <a:cxnLst>
                <a:cxn ang="0">
                  <a:pos x="T0" y="T1"/>
                </a:cxn>
                <a:cxn ang="0">
                  <a:pos x="T2" y="T3"/>
                </a:cxn>
                <a:cxn ang="0">
                  <a:pos x="T4" y="T5"/>
                </a:cxn>
                <a:cxn ang="0">
                  <a:pos x="T6" y="T7"/>
                </a:cxn>
                <a:cxn ang="0">
                  <a:pos x="T8" y="T9"/>
                </a:cxn>
                <a:cxn ang="0">
                  <a:pos x="T10" y="T11"/>
                </a:cxn>
                <a:cxn ang="0">
                  <a:pos x="T12" y="T13"/>
                </a:cxn>
              </a:cxnLst>
              <a:rect l="0" t="0" r="r" b="b"/>
              <a:pathLst>
                <a:path w="92" h="7">
                  <a:moveTo>
                    <a:pt x="88" y="7"/>
                  </a:moveTo>
                  <a:cubicBezTo>
                    <a:pt x="3" y="7"/>
                    <a:pt x="3" y="7"/>
                    <a:pt x="3" y="7"/>
                  </a:cubicBezTo>
                  <a:cubicBezTo>
                    <a:pt x="1" y="7"/>
                    <a:pt x="0" y="6"/>
                    <a:pt x="0" y="4"/>
                  </a:cubicBezTo>
                  <a:cubicBezTo>
                    <a:pt x="0" y="2"/>
                    <a:pt x="1" y="0"/>
                    <a:pt x="3" y="0"/>
                  </a:cubicBezTo>
                  <a:cubicBezTo>
                    <a:pt x="88" y="0"/>
                    <a:pt x="88" y="0"/>
                    <a:pt x="88" y="0"/>
                  </a:cubicBezTo>
                  <a:cubicBezTo>
                    <a:pt x="90" y="0"/>
                    <a:pt x="92" y="2"/>
                    <a:pt x="92" y="4"/>
                  </a:cubicBezTo>
                  <a:cubicBezTo>
                    <a:pt x="92" y="6"/>
                    <a:pt x="90" y="7"/>
                    <a:pt x="88" y="7"/>
                  </a:cubicBez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56" name="Freeform 56"/>
            <p:cNvSpPr>
              <a:spLocks/>
            </p:cNvSpPr>
            <p:nvPr/>
          </p:nvSpPr>
          <p:spPr bwMode="auto">
            <a:xfrm>
              <a:off x="4799013" y="5516563"/>
              <a:ext cx="184150" cy="15875"/>
            </a:xfrm>
            <a:custGeom>
              <a:avLst/>
              <a:gdLst>
                <a:gd name="T0" fmla="*/ 80 w 83"/>
                <a:gd name="T1" fmla="*/ 7 h 7"/>
                <a:gd name="T2" fmla="*/ 3 w 83"/>
                <a:gd name="T3" fmla="*/ 7 h 7"/>
                <a:gd name="T4" fmla="*/ 0 w 83"/>
                <a:gd name="T5" fmla="*/ 3 h 7"/>
                <a:gd name="T6" fmla="*/ 3 w 83"/>
                <a:gd name="T7" fmla="*/ 0 h 7"/>
                <a:gd name="T8" fmla="*/ 80 w 83"/>
                <a:gd name="T9" fmla="*/ 0 h 7"/>
                <a:gd name="T10" fmla="*/ 83 w 83"/>
                <a:gd name="T11" fmla="*/ 3 h 7"/>
                <a:gd name="T12" fmla="*/ 80 w 83"/>
                <a:gd name="T13" fmla="*/ 7 h 7"/>
              </a:gdLst>
              <a:ahLst/>
              <a:cxnLst>
                <a:cxn ang="0">
                  <a:pos x="T0" y="T1"/>
                </a:cxn>
                <a:cxn ang="0">
                  <a:pos x="T2" y="T3"/>
                </a:cxn>
                <a:cxn ang="0">
                  <a:pos x="T4" y="T5"/>
                </a:cxn>
                <a:cxn ang="0">
                  <a:pos x="T6" y="T7"/>
                </a:cxn>
                <a:cxn ang="0">
                  <a:pos x="T8" y="T9"/>
                </a:cxn>
                <a:cxn ang="0">
                  <a:pos x="T10" y="T11"/>
                </a:cxn>
                <a:cxn ang="0">
                  <a:pos x="T12" y="T13"/>
                </a:cxn>
              </a:cxnLst>
              <a:rect l="0" t="0" r="r" b="b"/>
              <a:pathLst>
                <a:path w="83" h="7">
                  <a:moveTo>
                    <a:pt x="80" y="7"/>
                  </a:moveTo>
                  <a:cubicBezTo>
                    <a:pt x="3" y="7"/>
                    <a:pt x="3" y="7"/>
                    <a:pt x="3" y="7"/>
                  </a:cubicBezTo>
                  <a:cubicBezTo>
                    <a:pt x="2" y="7"/>
                    <a:pt x="0" y="5"/>
                    <a:pt x="0" y="3"/>
                  </a:cubicBezTo>
                  <a:cubicBezTo>
                    <a:pt x="0" y="1"/>
                    <a:pt x="2" y="0"/>
                    <a:pt x="3" y="0"/>
                  </a:cubicBezTo>
                  <a:cubicBezTo>
                    <a:pt x="80" y="0"/>
                    <a:pt x="80" y="0"/>
                    <a:pt x="80" y="0"/>
                  </a:cubicBezTo>
                  <a:cubicBezTo>
                    <a:pt x="82" y="0"/>
                    <a:pt x="83" y="1"/>
                    <a:pt x="83" y="3"/>
                  </a:cubicBezTo>
                  <a:cubicBezTo>
                    <a:pt x="83" y="5"/>
                    <a:pt x="82" y="7"/>
                    <a:pt x="80" y="7"/>
                  </a:cubicBez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57" name="Freeform 57"/>
            <p:cNvSpPr>
              <a:spLocks/>
            </p:cNvSpPr>
            <p:nvPr/>
          </p:nvSpPr>
          <p:spPr bwMode="auto">
            <a:xfrm>
              <a:off x="4916488" y="5173663"/>
              <a:ext cx="92075" cy="207963"/>
            </a:xfrm>
            <a:custGeom>
              <a:avLst/>
              <a:gdLst>
                <a:gd name="T0" fmla="*/ 4 w 42"/>
                <a:gd name="T1" fmla="*/ 94 h 94"/>
                <a:gd name="T2" fmla="*/ 3 w 42"/>
                <a:gd name="T3" fmla="*/ 94 h 94"/>
                <a:gd name="T4" fmla="*/ 1 w 42"/>
                <a:gd name="T5" fmla="*/ 90 h 94"/>
                <a:gd name="T6" fmla="*/ 35 w 42"/>
                <a:gd name="T7" fmla="*/ 2 h 94"/>
                <a:gd name="T8" fmla="*/ 39 w 42"/>
                <a:gd name="T9" fmla="*/ 1 h 94"/>
                <a:gd name="T10" fmla="*/ 41 w 42"/>
                <a:gd name="T11" fmla="*/ 5 h 94"/>
                <a:gd name="T12" fmla="*/ 8 w 42"/>
                <a:gd name="T13" fmla="*/ 92 h 94"/>
                <a:gd name="T14" fmla="*/ 4 w 42"/>
                <a:gd name="T15" fmla="*/ 94 h 9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94">
                  <a:moveTo>
                    <a:pt x="4" y="94"/>
                  </a:moveTo>
                  <a:cubicBezTo>
                    <a:pt x="4" y="94"/>
                    <a:pt x="3" y="94"/>
                    <a:pt x="3" y="94"/>
                  </a:cubicBezTo>
                  <a:cubicBezTo>
                    <a:pt x="1" y="93"/>
                    <a:pt x="0" y="91"/>
                    <a:pt x="1" y="90"/>
                  </a:cubicBezTo>
                  <a:cubicBezTo>
                    <a:pt x="35" y="2"/>
                    <a:pt x="35" y="2"/>
                    <a:pt x="35" y="2"/>
                  </a:cubicBezTo>
                  <a:cubicBezTo>
                    <a:pt x="36" y="1"/>
                    <a:pt x="38" y="0"/>
                    <a:pt x="39" y="1"/>
                  </a:cubicBezTo>
                  <a:cubicBezTo>
                    <a:pt x="41" y="1"/>
                    <a:pt x="42" y="3"/>
                    <a:pt x="41" y="5"/>
                  </a:cubicBezTo>
                  <a:cubicBezTo>
                    <a:pt x="8" y="92"/>
                    <a:pt x="8" y="92"/>
                    <a:pt x="8" y="92"/>
                  </a:cubicBezTo>
                  <a:cubicBezTo>
                    <a:pt x="7" y="93"/>
                    <a:pt x="6" y="94"/>
                    <a:pt x="4" y="94"/>
                  </a:cubicBez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58" name="Freeform 58"/>
            <p:cNvSpPr>
              <a:spLocks/>
            </p:cNvSpPr>
            <p:nvPr/>
          </p:nvSpPr>
          <p:spPr bwMode="auto">
            <a:xfrm>
              <a:off x="4773613" y="5173663"/>
              <a:ext cx="92075" cy="207963"/>
            </a:xfrm>
            <a:custGeom>
              <a:avLst/>
              <a:gdLst>
                <a:gd name="T0" fmla="*/ 37 w 41"/>
                <a:gd name="T1" fmla="*/ 94 h 94"/>
                <a:gd name="T2" fmla="*/ 34 w 41"/>
                <a:gd name="T3" fmla="*/ 92 h 94"/>
                <a:gd name="T4" fmla="*/ 0 w 41"/>
                <a:gd name="T5" fmla="*/ 5 h 94"/>
                <a:gd name="T6" fmla="*/ 2 w 41"/>
                <a:gd name="T7" fmla="*/ 1 h 94"/>
                <a:gd name="T8" fmla="*/ 7 w 41"/>
                <a:gd name="T9" fmla="*/ 2 h 94"/>
                <a:gd name="T10" fmla="*/ 40 w 41"/>
                <a:gd name="T11" fmla="*/ 90 h 94"/>
                <a:gd name="T12" fmla="*/ 38 w 41"/>
                <a:gd name="T13" fmla="*/ 94 h 94"/>
                <a:gd name="T14" fmla="*/ 37 w 41"/>
                <a:gd name="T15" fmla="*/ 94 h 9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94">
                  <a:moveTo>
                    <a:pt x="37" y="94"/>
                  </a:moveTo>
                  <a:cubicBezTo>
                    <a:pt x="36" y="94"/>
                    <a:pt x="35" y="93"/>
                    <a:pt x="34" y="92"/>
                  </a:cubicBezTo>
                  <a:cubicBezTo>
                    <a:pt x="0" y="5"/>
                    <a:pt x="0" y="5"/>
                    <a:pt x="0" y="5"/>
                  </a:cubicBezTo>
                  <a:cubicBezTo>
                    <a:pt x="0" y="3"/>
                    <a:pt x="1" y="1"/>
                    <a:pt x="2" y="1"/>
                  </a:cubicBezTo>
                  <a:cubicBezTo>
                    <a:pt x="4" y="0"/>
                    <a:pt x="6" y="1"/>
                    <a:pt x="7" y="2"/>
                  </a:cubicBezTo>
                  <a:cubicBezTo>
                    <a:pt x="40" y="90"/>
                    <a:pt x="40" y="90"/>
                    <a:pt x="40" y="90"/>
                  </a:cubicBezTo>
                  <a:cubicBezTo>
                    <a:pt x="41" y="91"/>
                    <a:pt x="40" y="93"/>
                    <a:pt x="38" y="94"/>
                  </a:cubicBezTo>
                  <a:cubicBezTo>
                    <a:pt x="38" y="94"/>
                    <a:pt x="38" y="94"/>
                    <a:pt x="37" y="94"/>
                  </a:cubicBez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59" name="Freeform 59"/>
            <p:cNvSpPr>
              <a:spLocks/>
            </p:cNvSpPr>
            <p:nvPr/>
          </p:nvSpPr>
          <p:spPr bwMode="auto">
            <a:xfrm>
              <a:off x="4806951" y="5157788"/>
              <a:ext cx="168275" cy="34925"/>
            </a:xfrm>
            <a:custGeom>
              <a:avLst/>
              <a:gdLst>
                <a:gd name="T0" fmla="*/ 12 w 76"/>
                <a:gd name="T1" fmla="*/ 15 h 16"/>
                <a:gd name="T2" fmla="*/ 10 w 76"/>
                <a:gd name="T3" fmla="*/ 14 h 16"/>
                <a:gd name="T4" fmla="*/ 1 w 76"/>
                <a:gd name="T5" fmla="*/ 6 h 16"/>
                <a:gd name="T6" fmla="*/ 1 w 76"/>
                <a:gd name="T7" fmla="*/ 1 h 16"/>
                <a:gd name="T8" fmla="*/ 6 w 76"/>
                <a:gd name="T9" fmla="*/ 1 h 16"/>
                <a:gd name="T10" fmla="*/ 12 w 76"/>
                <a:gd name="T11" fmla="*/ 7 h 16"/>
                <a:gd name="T12" fmla="*/ 18 w 76"/>
                <a:gd name="T13" fmla="*/ 1 h 16"/>
                <a:gd name="T14" fmla="*/ 23 w 76"/>
                <a:gd name="T15" fmla="*/ 1 h 16"/>
                <a:gd name="T16" fmla="*/ 29 w 76"/>
                <a:gd name="T17" fmla="*/ 7 h 16"/>
                <a:gd name="T18" fmla="*/ 35 w 76"/>
                <a:gd name="T19" fmla="*/ 1 h 16"/>
                <a:gd name="T20" fmla="*/ 40 w 76"/>
                <a:gd name="T21" fmla="*/ 1 h 16"/>
                <a:gd name="T22" fmla="*/ 46 w 76"/>
                <a:gd name="T23" fmla="*/ 7 h 16"/>
                <a:gd name="T24" fmla="*/ 52 w 76"/>
                <a:gd name="T25" fmla="*/ 1 h 16"/>
                <a:gd name="T26" fmla="*/ 57 w 76"/>
                <a:gd name="T27" fmla="*/ 1 h 16"/>
                <a:gd name="T28" fmla="*/ 63 w 76"/>
                <a:gd name="T29" fmla="*/ 7 h 16"/>
                <a:gd name="T30" fmla="*/ 69 w 76"/>
                <a:gd name="T31" fmla="*/ 1 h 16"/>
                <a:gd name="T32" fmla="*/ 74 w 76"/>
                <a:gd name="T33" fmla="*/ 1 h 16"/>
                <a:gd name="T34" fmla="*/ 74 w 76"/>
                <a:gd name="T35" fmla="*/ 6 h 16"/>
                <a:gd name="T36" fmla="*/ 66 w 76"/>
                <a:gd name="T37" fmla="*/ 14 h 16"/>
                <a:gd name="T38" fmla="*/ 61 w 76"/>
                <a:gd name="T39" fmla="*/ 14 h 16"/>
                <a:gd name="T40" fmla="*/ 55 w 76"/>
                <a:gd name="T41" fmla="*/ 8 h 16"/>
                <a:gd name="T42" fmla="*/ 49 w 76"/>
                <a:gd name="T43" fmla="*/ 14 h 16"/>
                <a:gd name="T44" fmla="*/ 44 w 76"/>
                <a:gd name="T45" fmla="*/ 14 h 16"/>
                <a:gd name="T46" fmla="*/ 38 w 76"/>
                <a:gd name="T47" fmla="*/ 8 h 16"/>
                <a:gd name="T48" fmla="*/ 32 w 76"/>
                <a:gd name="T49" fmla="*/ 14 h 16"/>
                <a:gd name="T50" fmla="*/ 27 w 76"/>
                <a:gd name="T51" fmla="*/ 14 h 16"/>
                <a:gd name="T52" fmla="*/ 21 w 76"/>
                <a:gd name="T53" fmla="*/ 8 h 16"/>
                <a:gd name="T54" fmla="*/ 15 w 76"/>
                <a:gd name="T55" fmla="*/ 14 h 16"/>
                <a:gd name="T56" fmla="*/ 12 w 76"/>
                <a:gd name="T57" fmla="*/ 15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6" h="16">
                  <a:moveTo>
                    <a:pt x="12" y="15"/>
                  </a:moveTo>
                  <a:cubicBezTo>
                    <a:pt x="11" y="15"/>
                    <a:pt x="10" y="15"/>
                    <a:pt x="10" y="14"/>
                  </a:cubicBezTo>
                  <a:cubicBezTo>
                    <a:pt x="1" y="6"/>
                    <a:pt x="1" y="6"/>
                    <a:pt x="1" y="6"/>
                  </a:cubicBezTo>
                  <a:cubicBezTo>
                    <a:pt x="0" y="5"/>
                    <a:pt x="0" y="2"/>
                    <a:pt x="1" y="1"/>
                  </a:cubicBezTo>
                  <a:cubicBezTo>
                    <a:pt x="3" y="0"/>
                    <a:pt x="5" y="0"/>
                    <a:pt x="6" y="1"/>
                  </a:cubicBezTo>
                  <a:cubicBezTo>
                    <a:pt x="12" y="7"/>
                    <a:pt x="12" y="7"/>
                    <a:pt x="12" y="7"/>
                  </a:cubicBezTo>
                  <a:cubicBezTo>
                    <a:pt x="18" y="1"/>
                    <a:pt x="18" y="1"/>
                    <a:pt x="18" y="1"/>
                  </a:cubicBezTo>
                  <a:cubicBezTo>
                    <a:pt x="20" y="0"/>
                    <a:pt x="22" y="0"/>
                    <a:pt x="23" y="1"/>
                  </a:cubicBezTo>
                  <a:cubicBezTo>
                    <a:pt x="29" y="7"/>
                    <a:pt x="29" y="7"/>
                    <a:pt x="29" y="7"/>
                  </a:cubicBezTo>
                  <a:cubicBezTo>
                    <a:pt x="35" y="1"/>
                    <a:pt x="35" y="1"/>
                    <a:pt x="35" y="1"/>
                  </a:cubicBezTo>
                  <a:cubicBezTo>
                    <a:pt x="37" y="0"/>
                    <a:pt x="39" y="0"/>
                    <a:pt x="40" y="1"/>
                  </a:cubicBezTo>
                  <a:cubicBezTo>
                    <a:pt x="46" y="7"/>
                    <a:pt x="46" y="7"/>
                    <a:pt x="46" y="7"/>
                  </a:cubicBezTo>
                  <a:cubicBezTo>
                    <a:pt x="52" y="1"/>
                    <a:pt x="52" y="1"/>
                    <a:pt x="52" y="1"/>
                  </a:cubicBezTo>
                  <a:cubicBezTo>
                    <a:pt x="54" y="0"/>
                    <a:pt x="56" y="0"/>
                    <a:pt x="57" y="1"/>
                  </a:cubicBezTo>
                  <a:cubicBezTo>
                    <a:pt x="63" y="7"/>
                    <a:pt x="63" y="7"/>
                    <a:pt x="63" y="7"/>
                  </a:cubicBezTo>
                  <a:cubicBezTo>
                    <a:pt x="69" y="1"/>
                    <a:pt x="69" y="1"/>
                    <a:pt x="69" y="1"/>
                  </a:cubicBezTo>
                  <a:cubicBezTo>
                    <a:pt x="71" y="0"/>
                    <a:pt x="73" y="0"/>
                    <a:pt x="74" y="1"/>
                  </a:cubicBezTo>
                  <a:cubicBezTo>
                    <a:pt x="76" y="2"/>
                    <a:pt x="76" y="5"/>
                    <a:pt x="74" y="6"/>
                  </a:cubicBezTo>
                  <a:cubicBezTo>
                    <a:pt x="66" y="14"/>
                    <a:pt x="66" y="14"/>
                    <a:pt x="66" y="14"/>
                  </a:cubicBezTo>
                  <a:cubicBezTo>
                    <a:pt x="64" y="16"/>
                    <a:pt x="62" y="16"/>
                    <a:pt x="61" y="14"/>
                  </a:cubicBezTo>
                  <a:cubicBezTo>
                    <a:pt x="55" y="8"/>
                    <a:pt x="55" y="8"/>
                    <a:pt x="55" y="8"/>
                  </a:cubicBezTo>
                  <a:cubicBezTo>
                    <a:pt x="49" y="14"/>
                    <a:pt x="49" y="14"/>
                    <a:pt x="49" y="14"/>
                  </a:cubicBezTo>
                  <a:cubicBezTo>
                    <a:pt x="47" y="16"/>
                    <a:pt x="45" y="16"/>
                    <a:pt x="44" y="14"/>
                  </a:cubicBezTo>
                  <a:cubicBezTo>
                    <a:pt x="38" y="8"/>
                    <a:pt x="38" y="8"/>
                    <a:pt x="38" y="8"/>
                  </a:cubicBezTo>
                  <a:cubicBezTo>
                    <a:pt x="32" y="14"/>
                    <a:pt x="32" y="14"/>
                    <a:pt x="32" y="14"/>
                  </a:cubicBezTo>
                  <a:cubicBezTo>
                    <a:pt x="30" y="16"/>
                    <a:pt x="28" y="16"/>
                    <a:pt x="27" y="14"/>
                  </a:cubicBezTo>
                  <a:cubicBezTo>
                    <a:pt x="21" y="8"/>
                    <a:pt x="21" y="8"/>
                    <a:pt x="21" y="8"/>
                  </a:cubicBezTo>
                  <a:cubicBezTo>
                    <a:pt x="15" y="14"/>
                    <a:pt x="15" y="14"/>
                    <a:pt x="15" y="14"/>
                  </a:cubicBezTo>
                  <a:cubicBezTo>
                    <a:pt x="14" y="15"/>
                    <a:pt x="13" y="15"/>
                    <a:pt x="12" y="15"/>
                  </a:cubicBez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60" name="Line 60"/>
            <p:cNvSpPr>
              <a:spLocks noChangeShapeType="1"/>
            </p:cNvSpPr>
            <p:nvPr/>
          </p:nvSpPr>
          <p:spPr bwMode="auto">
            <a:xfrm>
              <a:off x="6108701" y="3473450"/>
              <a:ext cx="0" cy="3384550"/>
            </a:xfrm>
            <a:prstGeom prst="line">
              <a:avLst/>
            </a:prstGeom>
            <a:noFill/>
            <a:ln w="106363"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61" name="Freeform 61"/>
            <p:cNvSpPr>
              <a:spLocks/>
            </p:cNvSpPr>
            <p:nvPr/>
          </p:nvSpPr>
          <p:spPr bwMode="auto">
            <a:xfrm>
              <a:off x="5851526" y="3351213"/>
              <a:ext cx="511175" cy="68263"/>
            </a:xfrm>
            <a:custGeom>
              <a:avLst/>
              <a:gdLst>
                <a:gd name="T0" fmla="*/ 216 w 231"/>
                <a:gd name="T1" fmla="*/ 31 h 31"/>
                <a:gd name="T2" fmla="*/ 15 w 231"/>
                <a:gd name="T3" fmla="*/ 31 h 31"/>
                <a:gd name="T4" fmla="*/ 0 w 231"/>
                <a:gd name="T5" fmla="*/ 16 h 31"/>
                <a:gd name="T6" fmla="*/ 0 w 231"/>
                <a:gd name="T7" fmla="*/ 16 h 31"/>
                <a:gd name="T8" fmla="*/ 15 w 231"/>
                <a:gd name="T9" fmla="*/ 0 h 31"/>
                <a:gd name="T10" fmla="*/ 216 w 231"/>
                <a:gd name="T11" fmla="*/ 0 h 31"/>
                <a:gd name="T12" fmla="*/ 231 w 231"/>
                <a:gd name="T13" fmla="*/ 16 h 31"/>
                <a:gd name="T14" fmla="*/ 231 w 231"/>
                <a:gd name="T15" fmla="*/ 16 h 31"/>
                <a:gd name="T16" fmla="*/ 216 w 231"/>
                <a:gd name="T17"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1" h="31">
                  <a:moveTo>
                    <a:pt x="216" y="31"/>
                  </a:moveTo>
                  <a:cubicBezTo>
                    <a:pt x="15" y="31"/>
                    <a:pt x="15" y="31"/>
                    <a:pt x="15" y="31"/>
                  </a:cubicBezTo>
                  <a:cubicBezTo>
                    <a:pt x="7" y="31"/>
                    <a:pt x="0" y="24"/>
                    <a:pt x="0" y="16"/>
                  </a:cubicBezTo>
                  <a:cubicBezTo>
                    <a:pt x="0" y="16"/>
                    <a:pt x="0" y="16"/>
                    <a:pt x="0" y="16"/>
                  </a:cubicBezTo>
                  <a:cubicBezTo>
                    <a:pt x="0" y="7"/>
                    <a:pt x="7" y="0"/>
                    <a:pt x="15" y="0"/>
                  </a:cubicBezTo>
                  <a:cubicBezTo>
                    <a:pt x="216" y="0"/>
                    <a:pt x="216" y="0"/>
                    <a:pt x="216" y="0"/>
                  </a:cubicBezTo>
                  <a:cubicBezTo>
                    <a:pt x="224" y="0"/>
                    <a:pt x="231" y="7"/>
                    <a:pt x="231" y="16"/>
                  </a:cubicBezTo>
                  <a:cubicBezTo>
                    <a:pt x="231" y="16"/>
                    <a:pt x="231" y="16"/>
                    <a:pt x="231" y="16"/>
                  </a:cubicBezTo>
                  <a:cubicBezTo>
                    <a:pt x="231" y="24"/>
                    <a:pt x="224" y="31"/>
                    <a:pt x="216" y="3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62" name="Freeform 62"/>
            <p:cNvSpPr>
              <a:spLocks/>
            </p:cNvSpPr>
            <p:nvPr/>
          </p:nvSpPr>
          <p:spPr bwMode="auto">
            <a:xfrm>
              <a:off x="5937251" y="3446463"/>
              <a:ext cx="339725" cy="68263"/>
            </a:xfrm>
            <a:custGeom>
              <a:avLst/>
              <a:gdLst>
                <a:gd name="T0" fmla="*/ 141 w 153"/>
                <a:gd name="T1" fmla="*/ 31 h 31"/>
                <a:gd name="T2" fmla="*/ 12 w 153"/>
                <a:gd name="T3" fmla="*/ 31 h 31"/>
                <a:gd name="T4" fmla="*/ 0 w 153"/>
                <a:gd name="T5" fmla="*/ 18 h 31"/>
                <a:gd name="T6" fmla="*/ 0 w 153"/>
                <a:gd name="T7" fmla="*/ 13 h 31"/>
                <a:gd name="T8" fmla="*/ 12 w 153"/>
                <a:gd name="T9" fmla="*/ 0 h 31"/>
                <a:gd name="T10" fmla="*/ 141 w 153"/>
                <a:gd name="T11" fmla="*/ 0 h 31"/>
                <a:gd name="T12" fmla="*/ 153 w 153"/>
                <a:gd name="T13" fmla="*/ 13 h 31"/>
                <a:gd name="T14" fmla="*/ 153 w 153"/>
                <a:gd name="T15" fmla="*/ 18 h 31"/>
                <a:gd name="T16" fmla="*/ 141 w 153"/>
                <a:gd name="T17"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3" h="31">
                  <a:moveTo>
                    <a:pt x="141" y="31"/>
                  </a:moveTo>
                  <a:cubicBezTo>
                    <a:pt x="12" y="31"/>
                    <a:pt x="12" y="31"/>
                    <a:pt x="12" y="31"/>
                  </a:cubicBezTo>
                  <a:cubicBezTo>
                    <a:pt x="5" y="31"/>
                    <a:pt x="0" y="25"/>
                    <a:pt x="0" y="18"/>
                  </a:cubicBezTo>
                  <a:cubicBezTo>
                    <a:pt x="0" y="13"/>
                    <a:pt x="0" y="13"/>
                    <a:pt x="0" y="13"/>
                  </a:cubicBezTo>
                  <a:cubicBezTo>
                    <a:pt x="0" y="6"/>
                    <a:pt x="5" y="0"/>
                    <a:pt x="12" y="0"/>
                  </a:cubicBezTo>
                  <a:cubicBezTo>
                    <a:pt x="141" y="0"/>
                    <a:pt x="141" y="0"/>
                    <a:pt x="141" y="0"/>
                  </a:cubicBezTo>
                  <a:cubicBezTo>
                    <a:pt x="148" y="0"/>
                    <a:pt x="153" y="6"/>
                    <a:pt x="153" y="13"/>
                  </a:cubicBezTo>
                  <a:cubicBezTo>
                    <a:pt x="153" y="18"/>
                    <a:pt x="153" y="18"/>
                    <a:pt x="153" y="18"/>
                  </a:cubicBezTo>
                  <a:cubicBezTo>
                    <a:pt x="153" y="25"/>
                    <a:pt x="148" y="31"/>
                    <a:pt x="141" y="3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63" name="Freeform 63"/>
            <p:cNvSpPr>
              <a:spLocks/>
            </p:cNvSpPr>
            <p:nvPr/>
          </p:nvSpPr>
          <p:spPr bwMode="auto">
            <a:xfrm>
              <a:off x="5851526" y="3259138"/>
              <a:ext cx="511175" cy="66675"/>
            </a:xfrm>
            <a:custGeom>
              <a:avLst/>
              <a:gdLst>
                <a:gd name="T0" fmla="*/ 216 w 231"/>
                <a:gd name="T1" fmla="*/ 30 h 30"/>
                <a:gd name="T2" fmla="*/ 15 w 231"/>
                <a:gd name="T3" fmla="*/ 30 h 30"/>
                <a:gd name="T4" fmla="*/ 0 w 231"/>
                <a:gd name="T5" fmla="*/ 15 h 30"/>
                <a:gd name="T6" fmla="*/ 0 w 231"/>
                <a:gd name="T7" fmla="*/ 15 h 30"/>
                <a:gd name="T8" fmla="*/ 15 w 231"/>
                <a:gd name="T9" fmla="*/ 0 h 30"/>
                <a:gd name="T10" fmla="*/ 216 w 231"/>
                <a:gd name="T11" fmla="*/ 0 h 30"/>
                <a:gd name="T12" fmla="*/ 231 w 231"/>
                <a:gd name="T13" fmla="*/ 15 h 30"/>
                <a:gd name="T14" fmla="*/ 231 w 231"/>
                <a:gd name="T15" fmla="*/ 15 h 30"/>
                <a:gd name="T16" fmla="*/ 216 w 231"/>
                <a:gd name="T17"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1" h="30">
                  <a:moveTo>
                    <a:pt x="216" y="30"/>
                  </a:moveTo>
                  <a:cubicBezTo>
                    <a:pt x="15" y="30"/>
                    <a:pt x="15" y="30"/>
                    <a:pt x="15" y="30"/>
                  </a:cubicBezTo>
                  <a:cubicBezTo>
                    <a:pt x="7" y="30"/>
                    <a:pt x="0" y="23"/>
                    <a:pt x="0" y="15"/>
                  </a:cubicBezTo>
                  <a:cubicBezTo>
                    <a:pt x="0" y="15"/>
                    <a:pt x="0" y="15"/>
                    <a:pt x="0" y="15"/>
                  </a:cubicBezTo>
                  <a:cubicBezTo>
                    <a:pt x="0" y="7"/>
                    <a:pt x="7" y="0"/>
                    <a:pt x="15" y="0"/>
                  </a:cubicBezTo>
                  <a:cubicBezTo>
                    <a:pt x="216" y="0"/>
                    <a:pt x="216" y="0"/>
                    <a:pt x="216" y="0"/>
                  </a:cubicBezTo>
                  <a:cubicBezTo>
                    <a:pt x="224" y="0"/>
                    <a:pt x="231" y="7"/>
                    <a:pt x="231" y="15"/>
                  </a:cubicBezTo>
                  <a:cubicBezTo>
                    <a:pt x="231" y="15"/>
                    <a:pt x="231" y="15"/>
                    <a:pt x="231" y="15"/>
                  </a:cubicBezTo>
                  <a:cubicBezTo>
                    <a:pt x="231" y="23"/>
                    <a:pt x="224" y="30"/>
                    <a:pt x="216" y="3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64" name="Freeform 64"/>
            <p:cNvSpPr>
              <a:spLocks noEditPoints="1"/>
            </p:cNvSpPr>
            <p:nvPr/>
          </p:nvSpPr>
          <p:spPr bwMode="auto">
            <a:xfrm>
              <a:off x="5514976" y="1682750"/>
              <a:ext cx="1184275" cy="1549400"/>
            </a:xfrm>
            <a:custGeom>
              <a:avLst/>
              <a:gdLst>
                <a:gd name="T0" fmla="*/ 382 w 535"/>
                <a:gd name="T1" fmla="*/ 669 h 700"/>
                <a:gd name="T2" fmla="*/ 379 w 535"/>
                <a:gd name="T3" fmla="*/ 669 h 700"/>
                <a:gd name="T4" fmla="*/ 535 w 535"/>
                <a:gd name="T5" fmla="*/ 248 h 700"/>
                <a:gd name="T6" fmla="*/ 268 w 535"/>
                <a:gd name="T7" fmla="*/ 0 h 700"/>
                <a:gd name="T8" fmla="*/ 0 w 535"/>
                <a:gd name="T9" fmla="*/ 248 h 700"/>
                <a:gd name="T10" fmla="*/ 156 w 535"/>
                <a:gd name="T11" fmla="*/ 669 h 700"/>
                <a:gd name="T12" fmla="*/ 154 w 535"/>
                <a:gd name="T13" fmla="*/ 669 h 700"/>
                <a:gd name="T14" fmla="*/ 136 w 535"/>
                <a:gd name="T15" fmla="*/ 684 h 700"/>
                <a:gd name="T16" fmla="*/ 154 w 535"/>
                <a:gd name="T17" fmla="*/ 700 h 700"/>
                <a:gd name="T18" fmla="*/ 382 w 535"/>
                <a:gd name="T19" fmla="*/ 700 h 700"/>
                <a:gd name="T20" fmla="*/ 399 w 535"/>
                <a:gd name="T21" fmla="*/ 684 h 700"/>
                <a:gd name="T22" fmla="*/ 382 w 535"/>
                <a:gd name="T23" fmla="*/ 669 h 700"/>
                <a:gd name="T24" fmla="*/ 254 w 535"/>
                <a:gd name="T25" fmla="*/ 656 h 700"/>
                <a:gd name="T26" fmla="*/ 245 w 535"/>
                <a:gd name="T27" fmla="*/ 665 h 700"/>
                <a:gd name="T28" fmla="*/ 235 w 535"/>
                <a:gd name="T29" fmla="*/ 656 h 700"/>
                <a:gd name="T30" fmla="*/ 235 w 535"/>
                <a:gd name="T31" fmla="*/ 556 h 700"/>
                <a:gd name="T32" fmla="*/ 180 w 535"/>
                <a:gd name="T33" fmla="*/ 467 h 700"/>
                <a:gd name="T34" fmla="*/ 183 w 535"/>
                <a:gd name="T35" fmla="*/ 454 h 700"/>
                <a:gd name="T36" fmla="*/ 196 w 535"/>
                <a:gd name="T37" fmla="*/ 457 h 700"/>
                <a:gd name="T38" fmla="*/ 252 w 535"/>
                <a:gd name="T39" fmla="*/ 548 h 700"/>
                <a:gd name="T40" fmla="*/ 254 w 535"/>
                <a:gd name="T41" fmla="*/ 553 h 700"/>
                <a:gd name="T42" fmla="*/ 254 w 535"/>
                <a:gd name="T43" fmla="*/ 656 h 700"/>
                <a:gd name="T44" fmla="*/ 355 w 535"/>
                <a:gd name="T45" fmla="*/ 467 h 700"/>
                <a:gd name="T46" fmla="*/ 300 w 535"/>
                <a:gd name="T47" fmla="*/ 556 h 700"/>
                <a:gd name="T48" fmla="*/ 300 w 535"/>
                <a:gd name="T49" fmla="*/ 656 h 700"/>
                <a:gd name="T50" fmla="*/ 291 w 535"/>
                <a:gd name="T51" fmla="*/ 665 h 700"/>
                <a:gd name="T52" fmla="*/ 281 w 535"/>
                <a:gd name="T53" fmla="*/ 656 h 700"/>
                <a:gd name="T54" fmla="*/ 281 w 535"/>
                <a:gd name="T55" fmla="*/ 553 h 700"/>
                <a:gd name="T56" fmla="*/ 283 w 535"/>
                <a:gd name="T57" fmla="*/ 548 h 700"/>
                <a:gd name="T58" fmla="*/ 340 w 535"/>
                <a:gd name="T59" fmla="*/ 457 h 700"/>
                <a:gd name="T60" fmla="*/ 353 w 535"/>
                <a:gd name="T61" fmla="*/ 454 h 700"/>
                <a:gd name="T62" fmla="*/ 355 w 535"/>
                <a:gd name="T63" fmla="*/ 467 h 700"/>
                <a:gd name="T64" fmla="*/ 348 w 535"/>
                <a:gd name="T65" fmla="*/ 426 h 700"/>
                <a:gd name="T66" fmla="*/ 188 w 535"/>
                <a:gd name="T67" fmla="*/ 426 h 700"/>
                <a:gd name="T68" fmla="*/ 178 w 535"/>
                <a:gd name="T69" fmla="*/ 417 h 700"/>
                <a:gd name="T70" fmla="*/ 188 w 535"/>
                <a:gd name="T71" fmla="*/ 407 h 700"/>
                <a:gd name="T72" fmla="*/ 348 w 535"/>
                <a:gd name="T73" fmla="*/ 407 h 700"/>
                <a:gd name="T74" fmla="*/ 357 w 535"/>
                <a:gd name="T75" fmla="*/ 417 h 700"/>
                <a:gd name="T76" fmla="*/ 348 w 535"/>
                <a:gd name="T77" fmla="*/ 426 h 700"/>
                <a:gd name="T78" fmla="*/ 348 w 535"/>
                <a:gd name="T79" fmla="*/ 385 h 700"/>
                <a:gd name="T80" fmla="*/ 188 w 535"/>
                <a:gd name="T81" fmla="*/ 385 h 700"/>
                <a:gd name="T82" fmla="*/ 178 w 535"/>
                <a:gd name="T83" fmla="*/ 375 h 700"/>
                <a:gd name="T84" fmla="*/ 188 w 535"/>
                <a:gd name="T85" fmla="*/ 366 h 700"/>
                <a:gd name="T86" fmla="*/ 348 w 535"/>
                <a:gd name="T87" fmla="*/ 366 h 700"/>
                <a:gd name="T88" fmla="*/ 357 w 535"/>
                <a:gd name="T89" fmla="*/ 375 h 700"/>
                <a:gd name="T90" fmla="*/ 348 w 535"/>
                <a:gd name="T91" fmla="*/ 385 h 700"/>
                <a:gd name="T92" fmla="*/ 348 w 535"/>
                <a:gd name="T93" fmla="*/ 344 h 700"/>
                <a:gd name="T94" fmla="*/ 188 w 535"/>
                <a:gd name="T95" fmla="*/ 344 h 700"/>
                <a:gd name="T96" fmla="*/ 178 w 535"/>
                <a:gd name="T97" fmla="*/ 334 h 700"/>
                <a:gd name="T98" fmla="*/ 188 w 535"/>
                <a:gd name="T99" fmla="*/ 325 h 700"/>
                <a:gd name="T100" fmla="*/ 348 w 535"/>
                <a:gd name="T101" fmla="*/ 325 h 700"/>
                <a:gd name="T102" fmla="*/ 357 w 535"/>
                <a:gd name="T103" fmla="*/ 334 h 700"/>
                <a:gd name="T104" fmla="*/ 348 w 535"/>
                <a:gd name="T105" fmla="*/ 344 h 7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35" h="700">
                  <a:moveTo>
                    <a:pt x="382" y="669"/>
                  </a:moveTo>
                  <a:cubicBezTo>
                    <a:pt x="379" y="669"/>
                    <a:pt x="379" y="669"/>
                    <a:pt x="379" y="669"/>
                  </a:cubicBezTo>
                  <a:cubicBezTo>
                    <a:pt x="379" y="506"/>
                    <a:pt x="535" y="405"/>
                    <a:pt x="535" y="248"/>
                  </a:cubicBezTo>
                  <a:cubicBezTo>
                    <a:pt x="535" y="137"/>
                    <a:pt x="426" y="0"/>
                    <a:pt x="268" y="0"/>
                  </a:cubicBezTo>
                  <a:cubicBezTo>
                    <a:pt x="88" y="0"/>
                    <a:pt x="0" y="137"/>
                    <a:pt x="0" y="248"/>
                  </a:cubicBezTo>
                  <a:cubicBezTo>
                    <a:pt x="0" y="405"/>
                    <a:pt x="156" y="506"/>
                    <a:pt x="156" y="669"/>
                  </a:cubicBezTo>
                  <a:cubicBezTo>
                    <a:pt x="154" y="669"/>
                    <a:pt x="154" y="669"/>
                    <a:pt x="154" y="669"/>
                  </a:cubicBezTo>
                  <a:cubicBezTo>
                    <a:pt x="144" y="669"/>
                    <a:pt x="136" y="676"/>
                    <a:pt x="136" y="684"/>
                  </a:cubicBezTo>
                  <a:cubicBezTo>
                    <a:pt x="136" y="693"/>
                    <a:pt x="144" y="700"/>
                    <a:pt x="154" y="700"/>
                  </a:cubicBezTo>
                  <a:cubicBezTo>
                    <a:pt x="382" y="700"/>
                    <a:pt x="382" y="700"/>
                    <a:pt x="382" y="700"/>
                  </a:cubicBezTo>
                  <a:cubicBezTo>
                    <a:pt x="391" y="700"/>
                    <a:pt x="399" y="693"/>
                    <a:pt x="399" y="684"/>
                  </a:cubicBezTo>
                  <a:cubicBezTo>
                    <a:pt x="399" y="676"/>
                    <a:pt x="391" y="669"/>
                    <a:pt x="382" y="669"/>
                  </a:cubicBezTo>
                  <a:close/>
                  <a:moveTo>
                    <a:pt x="254" y="656"/>
                  </a:moveTo>
                  <a:cubicBezTo>
                    <a:pt x="254" y="661"/>
                    <a:pt x="250" y="665"/>
                    <a:pt x="245" y="665"/>
                  </a:cubicBezTo>
                  <a:cubicBezTo>
                    <a:pt x="239" y="665"/>
                    <a:pt x="235" y="661"/>
                    <a:pt x="235" y="656"/>
                  </a:cubicBezTo>
                  <a:cubicBezTo>
                    <a:pt x="235" y="556"/>
                    <a:pt x="235" y="556"/>
                    <a:pt x="235" y="556"/>
                  </a:cubicBezTo>
                  <a:cubicBezTo>
                    <a:pt x="180" y="467"/>
                    <a:pt x="180" y="467"/>
                    <a:pt x="180" y="467"/>
                  </a:cubicBezTo>
                  <a:cubicBezTo>
                    <a:pt x="177" y="463"/>
                    <a:pt x="178" y="457"/>
                    <a:pt x="183" y="454"/>
                  </a:cubicBezTo>
                  <a:cubicBezTo>
                    <a:pt x="187" y="452"/>
                    <a:pt x="193" y="453"/>
                    <a:pt x="196" y="457"/>
                  </a:cubicBezTo>
                  <a:cubicBezTo>
                    <a:pt x="252" y="548"/>
                    <a:pt x="252" y="548"/>
                    <a:pt x="252" y="548"/>
                  </a:cubicBezTo>
                  <a:cubicBezTo>
                    <a:pt x="253" y="549"/>
                    <a:pt x="254" y="551"/>
                    <a:pt x="254" y="553"/>
                  </a:cubicBezTo>
                  <a:lnTo>
                    <a:pt x="254" y="656"/>
                  </a:lnTo>
                  <a:close/>
                  <a:moveTo>
                    <a:pt x="355" y="467"/>
                  </a:moveTo>
                  <a:cubicBezTo>
                    <a:pt x="300" y="556"/>
                    <a:pt x="300" y="556"/>
                    <a:pt x="300" y="556"/>
                  </a:cubicBezTo>
                  <a:cubicBezTo>
                    <a:pt x="300" y="656"/>
                    <a:pt x="300" y="656"/>
                    <a:pt x="300" y="656"/>
                  </a:cubicBezTo>
                  <a:cubicBezTo>
                    <a:pt x="300" y="661"/>
                    <a:pt x="296" y="665"/>
                    <a:pt x="291" y="665"/>
                  </a:cubicBezTo>
                  <a:cubicBezTo>
                    <a:pt x="286" y="665"/>
                    <a:pt x="281" y="661"/>
                    <a:pt x="281" y="656"/>
                  </a:cubicBezTo>
                  <a:cubicBezTo>
                    <a:pt x="281" y="553"/>
                    <a:pt x="281" y="553"/>
                    <a:pt x="281" y="553"/>
                  </a:cubicBezTo>
                  <a:cubicBezTo>
                    <a:pt x="281" y="551"/>
                    <a:pt x="282" y="549"/>
                    <a:pt x="283" y="548"/>
                  </a:cubicBezTo>
                  <a:cubicBezTo>
                    <a:pt x="340" y="457"/>
                    <a:pt x="340" y="457"/>
                    <a:pt x="340" y="457"/>
                  </a:cubicBezTo>
                  <a:cubicBezTo>
                    <a:pt x="342" y="453"/>
                    <a:pt x="348" y="452"/>
                    <a:pt x="353" y="454"/>
                  </a:cubicBezTo>
                  <a:cubicBezTo>
                    <a:pt x="357" y="457"/>
                    <a:pt x="358" y="463"/>
                    <a:pt x="355" y="467"/>
                  </a:cubicBezTo>
                  <a:close/>
                  <a:moveTo>
                    <a:pt x="348" y="426"/>
                  </a:moveTo>
                  <a:cubicBezTo>
                    <a:pt x="188" y="426"/>
                    <a:pt x="188" y="426"/>
                    <a:pt x="188" y="426"/>
                  </a:cubicBezTo>
                  <a:cubicBezTo>
                    <a:pt x="183" y="426"/>
                    <a:pt x="178" y="422"/>
                    <a:pt x="178" y="417"/>
                  </a:cubicBezTo>
                  <a:cubicBezTo>
                    <a:pt x="178" y="411"/>
                    <a:pt x="183" y="407"/>
                    <a:pt x="188" y="407"/>
                  </a:cubicBezTo>
                  <a:cubicBezTo>
                    <a:pt x="348" y="407"/>
                    <a:pt x="348" y="407"/>
                    <a:pt x="348" y="407"/>
                  </a:cubicBezTo>
                  <a:cubicBezTo>
                    <a:pt x="353" y="407"/>
                    <a:pt x="357" y="411"/>
                    <a:pt x="357" y="417"/>
                  </a:cubicBezTo>
                  <a:cubicBezTo>
                    <a:pt x="357" y="422"/>
                    <a:pt x="353" y="426"/>
                    <a:pt x="348" y="426"/>
                  </a:cubicBezTo>
                  <a:close/>
                  <a:moveTo>
                    <a:pt x="348" y="385"/>
                  </a:moveTo>
                  <a:cubicBezTo>
                    <a:pt x="188" y="385"/>
                    <a:pt x="188" y="385"/>
                    <a:pt x="188" y="385"/>
                  </a:cubicBezTo>
                  <a:cubicBezTo>
                    <a:pt x="183" y="385"/>
                    <a:pt x="178" y="381"/>
                    <a:pt x="178" y="375"/>
                  </a:cubicBezTo>
                  <a:cubicBezTo>
                    <a:pt x="178" y="370"/>
                    <a:pt x="183" y="366"/>
                    <a:pt x="188" y="366"/>
                  </a:cubicBezTo>
                  <a:cubicBezTo>
                    <a:pt x="348" y="366"/>
                    <a:pt x="348" y="366"/>
                    <a:pt x="348" y="366"/>
                  </a:cubicBezTo>
                  <a:cubicBezTo>
                    <a:pt x="353" y="366"/>
                    <a:pt x="357" y="370"/>
                    <a:pt x="357" y="375"/>
                  </a:cubicBezTo>
                  <a:cubicBezTo>
                    <a:pt x="357" y="381"/>
                    <a:pt x="353" y="385"/>
                    <a:pt x="348" y="385"/>
                  </a:cubicBezTo>
                  <a:close/>
                  <a:moveTo>
                    <a:pt x="348" y="344"/>
                  </a:moveTo>
                  <a:cubicBezTo>
                    <a:pt x="188" y="344"/>
                    <a:pt x="188" y="344"/>
                    <a:pt x="188" y="344"/>
                  </a:cubicBezTo>
                  <a:cubicBezTo>
                    <a:pt x="183" y="344"/>
                    <a:pt x="178" y="339"/>
                    <a:pt x="178" y="334"/>
                  </a:cubicBezTo>
                  <a:cubicBezTo>
                    <a:pt x="178" y="329"/>
                    <a:pt x="183" y="325"/>
                    <a:pt x="188" y="325"/>
                  </a:cubicBezTo>
                  <a:cubicBezTo>
                    <a:pt x="348" y="325"/>
                    <a:pt x="348" y="325"/>
                    <a:pt x="348" y="325"/>
                  </a:cubicBezTo>
                  <a:cubicBezTo>
                    <a:pt x="353" y="325"/>
                    <a:pt x="357" y="329"/>
                    <a:pt x="357" y="334"/>
                  </a:cubicBezTo>
                  <a:cubicBezTo>
                    <a:pt x="357" y="339"/>
                    <a:pt x="353" y="344"/>
                    <a:pt x="348" y="344"/>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65" name="Freeform 65"/>
            <p:cNvSpPr>
              <a:spLocks/>
            </p:cNvSpPr>
            <p:nvPr/>
          </p:nvSpPr>
          <p:spPr bwMode="auto">
            <a:xfrm>
              <a:off x="6061076" y="1241425"/>
              <a:ext cx="69850" cy="1023938"/>
            </a:xfrm>
            <a:custGeom>
              <a:avLst/>
              <a:gdLst>
                <a:gd name="T0" fmla="*/ 31 w 31"/>
                <a:gd name="T1" fmla="*/ 17 h 462"/>
                <a:gd name="T2" fmla="*/ 21 w 31"/>
                <a:gd name="T3" fmla="*/ 462 h 462"/>
                <a:gd name="T4" fmla="*/ 0 w 31"/>
                <a:gd name="T5" fmla="*/ 17 h 462"/>
                <a:gd name="T6" fmla="*/ 15 w 31"/>
                <a:gd name="T7" fmla="*/ 1 h 462"/>
                <a:gd name="T8" fmla="*/ 31 w 31"/>
                <a:gd name="T9" fmla="*/ 16 h 462"/>
                <a:gd name="T10" fmla="*/ 31 w 31"/>
                <a:gd name="T11" fmla="*/ 17 h 462"/>
              </a:gdLst>
              <a:ahLst/>
              <a:cxnLst>
                <a:cxn ang="0">
                  <a:pos x="T0" y="T1"/>
                </a:cxn>
                <a:cxn ang="0">
                  <a:pos x="T2" y="T3"/>
                </a:cxn>
                <a:cxn ang="0">
                  <a:pos x="T4" y="T5"/>
                </a:cxn>
                <a:cxn ang="0">
                  <a:pos x="T6" y="T7"/>
                </a:cxn>
                <a:cxn ang="0">
                  <a:pos x="T8" y="T9"/>
                </a:cxn>
                <a:cxn ang="0">
                  <a:pos x="T10" y="T11"/>
                </a:cxn>
              </a:cxnLst>
              <a:rect l="0" t="0" r="r" b="b"/>
              <a:pathLst>
                <a:path w="31" h="462">
                  <a:moveTo>
                    <a:pt x="31" y="17"/>
                  </a:moveTo>
                  <a:cubicBezTo>
                    <a:pt x="21" y="462"/>
                    <a:pt x="21" y="462"/>
                    <a:pt x="21" y="462"/>
                  </a:cubicBezTo>
                  <a:cubicBezTo>
                    <a:pt x="0" y="17"/>
                    <a:pt x="0" y="17"/>
                    <a:pt x="0" y="17"/>
                  </a:cubicBezTo>
                  <a:cubicBezTo>
                    <a:pt x="0" y="9"/>
                    <a:pt x="6" y="1"/>
                    <a:pt x="15" y="1"/>
                  </a:cubicBezTo>
                  <a:cubicBezTo>
                    <a:pt x="24" y="0"/>
                    <a:pt x="31" y="7"/>
                    <a:pt x="31" y="16"/>
                  </a:cubicBezTo>
                  <a:cubicBezTo>
                    <a:pt x="31" y="16"/>
                    <a:pt x="31" y="16"/>
                    <a:pt x="31" y="17"/>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66" name="Freeform 66"/>
            <p:cNvSpPr>
              <a:spLocks/>
            </p:cNvSpPr>
            <p:nvPr/>
          </p:nvSpPr>
          <p:spPr bwMode="auto">
            <a:xfrm>
              <a:off x="5719763" y="1301750"/>
              <a:ext cx="388938" cy="963613"/>
            </a:xfrm>
            <a:custGeom>
              <a:avLst/>
              <a:gdLst>
                <a:gd name="T0" fmla="*/ 32 w 175"/>
                <a:gd name="T1" fmla="*/ 13 h 435"/>
                <a:gd name="T2" fmla="*/ 175 w 175"/>
                <a:gd name="T3" fmla="*/ 435 h 435"/>
                <a:gd name="T4" fmla="*/ 3 w 175"/>
                <a:gd name="T5" fmla="*/ 24 h 435"/>
                <a:gd name="T6" fmla="*/ 11 w 175"/>
                <a:gd name="T7" fmla="*/ 4 h 435"/>
                <a:gd name="T8" fmla="*/ 32 w 175"/>
                <a:gd name="T9" fmla="*/ 12 h 435"/>
                <a:gd name="T10" fmla="*/ 32 w 175"/>
                <a:gd name="T11" fmla="*/ 13 h 435"/>
              </a:gdLst>
              <a:ahLst/>
              <a:cxnLst>
                <a:cxn ang="0">
                  <a:pos x="T0" y="T1"/>
                </a:cxn>
                <a:cxn ang="0">
                  <a:pos x="T2" y="T3"/>
                </a:cxn>
                <a:cxn ang="0">
                  <a:pos x="T4" y="T5"/>
                </a:cxn>
                <a:cxn ang="0">
                  <a:pos x="T6" y="T7"/>
                </a:cxn>
                <a:cxn ang="0">
                  <a:pos x="T8" y="T9"/>
                </a:cxn>
                <a:cxn ang="0">
                  <a:pos x="T10" y="T11"/>
                </a:cxn>
              </a:cxnLst>
              <a:rect l="0" t="0" r="r" b="b"/>
              <a:pathLst>
                <a:path w="175" h="435">
                  <a:moveTo>
                    <a:pt x="32" y="13"/>
                  </a:moveTo>
                  <a:cubicBezTo>
                    <a:pt x="175" y="435"/>
                    <a:pt x="175" y="435"/>
                    <a:pt x="175" y="435"/>
                  </a:cubicBezTo>
                  <a:cubicBezTo>
                    <a:pt x="3" y="24"/>
                    <a:pt x="3" y="24"/>
                    <a:pt x="3" y="24"/>
                  </a:cubicBezTo>
                  <a:cubicBezTo>
                    <a:pt x="0" y="16"/>
                    <a:pt x="3" y="7"/>
                    <a:pt x="11" y="4"/>
                  </a:cubicBezTo>
                  <a:cubicBezTo>
                    <a:pt x="19" y="0"/>
                    <a:pt x="29" y="4"/>
                    <a:pt x="32" y="12"/>
                  </a:cubicBezTo>
                  <a:cubicBezTo>
                    <a:pt x="32" y="12"/>
                    <a:pt x="32" y="13"/>
                    <a:pt x="32" y="13"/>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67" name="Freeform 67"/>
            <p:cNvSpPr>
              <a:spLocks/>
            </p:cNvSpPr>
            <p:nvPr/>
          </p:nvSpPr>
          <p:spPr bwMode="auto">
            <a:xfrm>
              <a:off x="5426076" y="1479550"/>
              <a:ext cx="682625" cy="785813"/>
            </a:xfrm>
            <a:custGeom>
              <a:avLst/>
              <a:gdLst>
                <a:gd name="T0" fmla="*/ 29 w 308"/>
                <a:gd name="T1" fmla="*/ 7 h 355"/>
                <a:gd name="T2" fmla="*/ 308 w 308"/>
                <a:gd name="T3" fmla="*/ 355 h 355"/>
                <a:gd name="T4" fmla="*/ 6 w 308"/>
                <a:gd name="T5" fmla="*/ 28 h 355"/>
                <a:gd name="T6" fmla="*/ 7 w 308"/>
                <a:gd name="T7" fmla="*/ 5 h 355"/>
                <a:gd name="T8" fmla="*/ 29 w 308"/>
                <a:gd name="T9" fmla="*/ 6 h 355"/>
                <a:gd name="T10" fmla="*/ 29 w 308"/>
                <a:gd name="T11" fmla="*/ 7 h 355"/>
              </a:gdLst>
              <a:ahLst/>
              <a:cxnLst>
                <a:cxn ang="0">
                  <a:pos x="T0" y="T1"/>
                </a:cxn>
                <a:cxn ang="0">
                  <a:pos x="T2" y="T3"/>
                </a:cxn>
                <a:cxn ang="0">
                  <a:pos x="T4" y="T5"/>
                </a:cxn>
                <a:cxn ang="0">
                  <a:pos x="T6" y="T7"/>
                </a:cxn>
                <a:cxn ang="0">
                  <a:pos x="T8" y="T9"/>
                </a:cxn>
                <a:cxn ang="0">
                  <a:pos x="T10" y="T11"/>
                </a:cxn>
              </a:cxnLst>
              <a:rect l="0" t="0" r="r" b="b"/>
              <a:pathLst>
                <a:path w="308" h="355">
                  <a:moveTo>
                    <a:pt x="29" y="7"/>
                  </a:moveTo>
                  <a:cubicBezTo>
                    <a:pt x="308" y="355"/>
                    <a:pt x="308" y="355"/>
                    <a:pt x="308" y="355"/>
                  </a:cubicBezTo>
                  <a:cubicBezTo>
                    <a:pt x="6" y="28"/>
                    <a:pt x="6" y="28"/>
                    <a:pt x="6" y="28"/>
                  </a:cubicBezTo>
                  <a:cubicBezTo>
                    <a:pt x="0" y="21"/>
                    <a:pt x="0" y="11"/>
                    <a:pt x="7" y="5"/>
                  </a:cubicBezTo>
                  <a:cubicBezTo>
                    <a:pt x="13" y="0"/>
                    <a:pt x="23" y="0"/>
                    <a:pt x="29" y="6"/>
                  </a:cubicBezTo>
                  <a:cubicBezTo>
                    <a:pt x="29" y="7"/>
                    <a:pt x="29" y="7"/>
                    <a:pt x="29" y="7"/>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68" name="Freeform 68"/>
            <p:cNvSpPr>
              <a:spLocks/>
            </p:cNvSpPr>
            <p:nvPr/>
          </p:nvSpPr>
          <p:spPr bwMode="auto">
            <a:xfrm>
              <a:off x="5207001" y="1743075"/>
              <a:ext cx="901700" cy="522288"/>
            </a:xfrm>
            <a:custGeom>
              <a:avLst/>
              <a:gdLst>
                <a:gd name="T0" fmla="*/ 26 w 407"/>
                <a:gd name="T1" fmla="*/ 4 h 236"/>
                <a:gd name="T2" fmla="*/ 407 w 407"/>
                <a:gd name="T3" fmla="*/ 236 h 236"/>
                <a:gd name="T4" fmla="*/ 11 w 407"/>
                <a:gd name="T5" fmla="*/ 32 h 236"/>
                <a:gd name="T6" fmla="*/ 4 w 407"/>
                <a:gd name="T7" fmla="*/ 11 h 236"/>
                <a:gd name="T8" fmla="*/ 25 w 407"/>
                <a:gd name="T9" fmla="*/ 4 h 236"/>
                <a:gd name="T10" fmla="*/ 26 w 407"/>
                <a:gd name="T11" fmla="*/ 4 h 236"/>
              </a:gdLst>
              <a:ahLst/>
              <a:cxnLst>
                <a:cxn ang="0">
                  <a:pos x="T0" y="T1"/>
                </a:cxn>
                <a:cxn ang="0">
                  <a:pos x="T2" y="T3"/>
                </a:cxn>
                <a:cxn ang="0">
                  <a:pos x="T4" y="T5"/>
                </a:cxn>
                <a:cxn ang="0">
                  <a:pos x="T6" y="T7"/>
                </a:cxn>
                <a:cxn ang="0">
                  <a:pos x="T8" y="T9"/>
                </a:cxn>
                <a:cxn ang="0">
                  <a:pos x="T10" y="T11"/>
                </a:cxn>
              </a:cxnLst>
              <a:rect l="0" t="0" r="r" b="b"/>
              <a:pathLst>
                <a:path w="407" h="236">
                  <a:moveTo>
                    <a:pt x="26" y="4"/>
                  </a:moveTo>
                  <a:cubicBezTo>
                    <a:pt x="407" y="236"/>
                    <a:pt x="407" y="236"/>
                    <a:pt x="407" y="236"/>
                  </a:cubicBezTo>
                  <a:cubicBezTo>
                    <a:pt x="11" y="32"/>
                    <a:pt x="11" y="32"/>
                    <a:pt x="11" y="32"/>
                  </a:cubicBezTo>
                  <a:cubicBezTo>
                    <a:pt x="3" y="28"/>
                    <a:pt x="0" y="18"/>
                    <a:pt x="4" y="11"/>
                  </a:cubicBezTo>
                  <a:cubicBezTo>
                    <a:pt x="8" y="3"/>
                    <a:pt x="17" y="0"/>
                    <a:pt x="25" y="4"/>
                  </a:cubicBezTo>
                  <a:cubicBezTo>
                    <a:pt x="25" y="4"/>
                    <a:pt x="26" y="4"/>
                    <a:pt x="26" y="4"/>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69" name="Freeform 69"/>
            <p:cNvSpPr>
              <a:spLocks/>
            </p:cNvSpPr>
            <p:nvPr/>
          </p:nvSpPr>
          <p:spPr bwMode="auto">
            <a:xfrm>
              <a:off x="5095876" y="2066925"/>
              <a:ext cx="1012825" cy="198438"/>
            </a:xfrm>
            <a:custGeom>
              <a:avLst/>
              <a:gdLst>
                <a:gd name="T0" fmla="*/ 20 w 457"/>
                <a:gd name="T1" fmla="*/ 2 h 89"/>
                <a:gd name="T2" fmla="*/ 457 w 457"/>
                <a:gd name="T3" fmla="*/ 89 h 89"/>
                <a:gd name="T4" fmla="*/ 15 w 457"/>
                <a:gd name="T5" fmla="*/ 32 h 89"/>
                <a:gd name="T6" fmla="*/ 1 w 457"/>
                <a:gd name="T7" fmla="*/ 15 h 89"/>
                <a:gd name="T8" fmla="*/ 19 w 457"/>
                <a:gd name="T9" fmla="*/ 1 h 89"/>
                <a:gd name="T10" fmla="*/ 20 w 457"/>
                <a:gd name="T11" fmla="*/ 2 h 89"/>
              </a:gdLst>
              <a:ahLst/>
              <a:cxnLst>
                <a:cxn ang="0">
                  <a:pos x="T0" y="T1"/>
                </a:cxn>
                <a:cxn ang="0">
                  <a:pos x="T2" y="T3"/>
                </a:cxn>
                <a:cxn ang="0">
                  <a:pos x="T4" y="T5"/>
                </a:cxn>
                <a:cxn ang="0">
                  <a:pos x="T6" y="T7"/>
                </a:cxn>
                <a:cxn ang="0">
                  <a:pos x="T8" y="T9"/>
                </a:cxn>
                <a:cxn ang="0">
                  <a:pos x="T10" y="T11"/>
                </a:cxn>
              </a:cxnLst>
              <a:rect l="0" t="0" r="r" b="b"/>
              <a:pathLst>
                <a:path w="457" h="89">
                  <a:moveTo>
                    <a:pt x="20" y="2"/>
                  </a:moveTo>
                  <a:cubicBezTo>
                    <a:pt x="457" y="89"/>
                    <a:pt x="457" y="89"/>
                    <a:pt x="457" y="89"/>
                  </a:cubicBezTo>
                  <a:cubicBezTo>
                    <a:pt x="15" y="32"/>
                    <a:pt x="15" y="32"/>
                    <a:pt x="15" y="32"/>
                  </a:cubicBezTo>
                  <a:cubicBezTo>
                    <a:pt x="6" y="31"/>
                    <a:pt x="0" y="23"/>
                    <a:pt x="1" y="15"/>
                  </a:cubicBezTo>
                  <a:cubicBezTo>
                    <a:pt x="2" y="6"/>
                    <a:pt x="10" y="0"/>
                    <a:pt x="19" y="1"/>
                  </a:cubicBezTo>
                  <a:cubicBezTo>
                    <a:pt x="19" y="1"/>
                    <a:pt x="19" y="1"/>
                    <a:pt x="20" y="2"/>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70" name="Freeform 70"/>
            <p:cNvSpPr>
              <a:spLocks/>
            </p:cNvSpPr>
            <p:nvPr/>
          </p:nvSpPr>
          <p:spPr bwMode="auto">
            <a:xfrm>
              <a:off x="5097463" y="2265363"/>
              <a:ext cx="1011238" cy="220663"/>
            </a:xfrm>
            <a:custGeom>
              <a:avLst/>
              <a:gdLst>
                <a:gd name="T0" fmla="*/ 15 w 456"/>
                <a:gd name="T1" fmla="*/ 67 h 100"/>
                <a:gd name="T2" fmla="*/ 456 w 456"/>
                <a:gd name="T3" fmla="*/ 0 h 100"/>
                <a:gd name="T4" fmla="*/ 21 w 456"/>
                <a:gd name="T5" fmla="*/ 98 h 100"/>
                <a:gd name="T6" fmla="*/ 2 w 456"/>
                <a:gd name="T7" fmla="*/ 86 h 100"/>
                <a:gd name="T8" fmla="*/ 14 w 456"/>
                <a:gd name="T9" fmla="*/ 67 h 100"/>
                <a:gd name="T10" fmla="*/ 15 w 456"/>
                <a:gd name="T11" fmla="*/ 67 h 100"/>
              </a:gdLst>
              <a:ahLst/>
              <a:cxnLst>
                <a:cxn ang="0">
                  <a:pos x="T0" y="T1"/>
                </a:cxn>
                <a:cxn ang="0">
                  <a:pos x="T2" y="T3"/>
                </a:cxn>
                <a:cxn ang="0">
                  <a:pos x="T4" y="T5"/>
                </a:cxn>
                <a:cxn ang="0">
                  <a:pos x="T6" y="T7"/>
                </a:cxn>
                <a:cxn ang="0">
                  <a:pos x="T8" y="T9"/>
                </a:cxn>
                <a:cxn ang="0">
                  <a:pos x="T10" y="T11"/>
                </a:cxn>
              </a:cxnLst>
              <a:rect l="0" t="0" r="r" b="b"/>
              <a:pathLst>
                <a:path w="456" h="100">
                  <a:moveTo>
                    <a:pt x="15" y="67"/>
                  </a:moveTo>
                  <a:cubicBezTo>
                    <a:pt x="456" y="0"/>
                    <a:pt x="456" y="0"/>
                    <a:pt x="456" y="0"/>
                  </a:cubicBezTo>
                  <a:cubicBezTo>
                    <a:pt x="21" y="98"/>
                    <a:pt x="21" y="98"/>
                    <a:pt x="21" y="98"/>
                  </a:cubicBezTo>
                  <a:cubicBezTo>
                    <a:pt x="12" y="100"/>
                    <a:pt x="4" y="95"/>
                    <a:pt x="2" y="86"/>
                  </a:cubicBezTo>
                  <a:cubicBezTo>
                    <a:pt x="0" y="78"/>
                    <a:pt x="5" y="69"/>
                    <a:pt x="14" y="67"/>
                  </a:cubicBezTo>
                  <a:cubicBezTo>
                    <a:pt x="14" y="67"/>
                    <a:pt x="15" y="67"/>
                    <a:pt x="15" y="67"/>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71" name="Freeform 71"/>
            <p:cNvSpPr>
              <a:spLocks/>
            </p:cNvSpPr>
            <p:nvPr/>
          </p:nvSpPr>
          <p:spPr bwMode="auto">
            <a:xfrm>
              <a:off x="5218113" y="2265363"/>
              <a:ext cx="890588" cy="544513"/>
            </a:xfrm>
            <a:custGeom>
              <a:avLst/>
              <a:gdLst>
                <a:gd name="T0" fmla="*/ 10 w 402"/>
                <a:gd name="T1" fmla="*/ 214 h 246"/>
                <a:gd name="T2" fmla="*/ 402 w 402"/>
                <a:gd name="T3" fmla="*/ 0 h 246"/>
                <a:gd name="T4" fmla="*/ 26 w 402"/>
                <a:gd name="T5" fmla="*/ 241 h 246"/>
                <a:gd name="T6" fmla="*/ 5 w 402"/>
                <a:gd name="T7" fmla="*/ 236 h 246"/>
                <a:gd name="T8" fmla="*/ 9 w 402"/>
                <a:gd name="T9" fmla="*/ 214 h 246"/>
                <a:gd name="T10" fmla="*/ 10 w 402"/>
                <a:gd name="T11" fmla="*/ 214 h 246"/>
              </a:gdLst>
              <a:ahLst/>
              <a:cxnLst>
                <a:cxn ang="0">
                  <a:pos x="T0" y="T1"/>
                </a:cxn>
                <a:cxn ang="0">
                  <a:pos x="T2" y="T3"/>
                </a:cxn>
                <a:cxn ang="0">
                  <a:pos x="T4" y="T5"/>
                </a:cxn>
                <a:cxn ang="0">
                  <a:pos x="T6" y="T7"/>
                </a:cxn>
                <a:cxn ang="0">
                  <a:pos x="T8" y="T9"/>
                </a:cxn>
                <a:cxn ang="0">
                  <a:pos x="T10" y="T11"/>
                </a:cxn>
              </a:cxnLst>
              <a:rect l="0" t="0" r="r" b="b"/>
              <a:pathLst>
                <a:path w="402" h="246">
                  <a:moveTo>
                    <a:pt x="10" y="214"/>
                  </a:moveTo>
                  <a:cubicBezTo>
                    <a:pt x="402" y="0"/>
                    <a:pt x="402" y="0"/>
                    <a:pt x="402" y="0"/>
                  </a:cubicBezTo>
                  <a:cubicBezTo>
                    <a:pt x="26" y="241"/>
                    <a:pt x="26" y="241"/>
                    <a:pt x="26" y="241"/>
                  </a:cubicBezTo>
                  <a:cubicBezTo>
                    <a:pt x="19" y="246"/>
                    <a:pt x="9" y="243"/>
                    <a:pt x="5" y="236"/>
                  </a:cubicBezTo>
                  <a:cubicBezTo>
                    <a:pt x="0" y="229"/>
                    <a:pt x="2" y="219"/>
                    <a:pt x="9" y="214"/>
                  </a:cubicBezTo>
                  <a:cubicBezTo>
                    <a:pt x="10" y="214"/>
                    <a:pt x="10" y="214"/>
                    <a:pt x="10" y="214"/>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72" name="Freeform 72"/>
            <p:cNvSpPr>
              <a:spLocks/>
            </p:cNvSpPr>
            <p:nvPr/>
          </p:nvSpPr>
          <p:spPr bwMode="auto">
            <a:xfrm>
              <a:off x="5441951" y="2265363"/>
              <a:ext cx="666750" cy="803275"/>
            </a:xfrm>
            <a:custGeom>
              <a:avLst/>
              <a:gdLst>
                <a:gd name="T0" fmla="*/ 6 w 301"/>
                <a:gd name="T1" fmla="*/ 335 h 363"/>
                <a:gd name="T2" fmla="*/ 301 w 301"/>
                <a:gd name="T3" fmla="*/ 0 h 363"/>
                <a:gd name="T4" fmla="*/ 30 w 301"/>
                <a:gd name="T5" fmla="*/ 355 h 363"/>
                <a:gd name="T6" fmla="*/ 8 w 301"/>
                <a:gd name="T7" fmla="*/ 358 h 363"/>
                <a:gd name="T8" fmla="*/ 5 w 301"/>
                <a:gd name="T9" fmla="*/ 336 h 363"/>
                <a:gd name="T10" fmla="*/ 6 w 301"/>
                <a:gd name="T11" fmla="*/ 335 h 363"/>
              </a:gdLst>
              <a:ahLst/>
              <a:cxnLst>
                <a:cxn ang="0">
                  <a:pos x="T0" y="T1"/>
                </a:cxn>
                <a:cxn ang="0">
                  <a:pos x="T2" y="T3"/>
                </a:cxn>
                <a:cxn ang="0">
                  <a:pos x="T4" y="T5"/>
                </a:cxn>
                <a:cxn ang="0">
                  <a:pos x="T6" y="T7"/>
                </a:cxn>
                <a:cxn ang="0">
                  <a:pos x="T8" y="T9"/>
                </a:cxn>
                <a:cxn ang="0">
                  <a:pos x="T10" y="T11"/>
                </a:cxn>
              </a:cxnLst>
              <a:rect l="0" t="0" r="r" b="b"/>
              <a:pathLst>
                <a:path w="301" h="363">
                  <a:moveTo>
                    <a:pt x="6" y="335"/>
                  </a:moveTo>
                  <a:cubicBezTo>
                    <a:pt x="301" y="0"/>
                    <a:pt x="301" y="0"/>
                    <a:pt x="301" y="0"/>
                  </a:cubicBezTo>
                  <a:cubicBezTo>
                    <a:pt x="30" y="355"/>
                    <a:pt x="30" y="355"/>
                    <a:pt x="30" y="355"/>
                  </a:cubicBezTo>
                  <a:cubicBezTo>
                    <a:pt x="25" y="362"/>
                    <a:pt x="15" y="363"/>
                    <a:pt x="8" y="358"/>
                  </a:cubicBezTo>
                  <a:cubicBezTo>
                    <a:pt x="1" y="352"/>
                    <a:pt x="0" y="343"/>
                    <a:pt x="5" y="336"/>
                  </a:cubicBezTo>
                  <a:cubicBezTo>
                    <a:pt x="6" y="335"/>
                    <a:pt x="6" y="335"/>
                    <a:pt x="6" y="335"/>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73" name="Freeform 73"/>
            <p:cNvSpPr>
              <a:spLocks/>
            </p:cNvSpPr>
            <p:nvPr/>
          </p:nvSpPr>
          <p:spPr bwMode="auto">
            <a:xfrm>
              <a:off x="6108701" y="2265363"/>
              <a:ext cx="679450" cy="787400"/>
            </a:xfrm>
            <a:custGeom>
              <a:avLst/>
              <a:gdLst>
                <a:gd name="T0" fmla="*/ 278 w 307"/>
                <a:gd name="T1" fmla="*/ 349 h 356"/>
                <a:gd name="T2" fmla="*/ 0 w 307"/>
                <a:gd name="T3" fmla="*/ 0 h 356"/>
                <a:gd name="T4" fmla="*/ 302 w 307"/>
                <a:gd name="T5" fmla="*/ 328 h 356"/>
                <a:gd name="T6" fmla="*/ 301 w 307"/>
                <a:gd name="T7" fmla="*/ 350 h 356"/>
                <a:gd name="T8" fmla="*/ 279 w 307"/>
                <a:gd name="T9" fmla="*/ 349 h 356"/>
                <a:gd name="T10" fmla="*/ 278 w 307"/>
                <a:gd name="T11" fmla="*/ 349 h 356"/>
              </a:gdLst>
              <a:ahLst/>
              <a:cxnLst>
                <a:cxn ang="0">
                  <a:pos x="T0" y="T1"/>
                </a:cxn>
                <a:cxn ang="0">
                  <a:pos x="T2" y="T3"/>
                </a:cxn>
                <a:cxn ang="0">
                  <a:pos x="T4" y="T5"/>
                </a:cxn>
                <a:cxn ang="0">
                  <a:pos x="T6" y="T7"/>
                </a:cxn>
                <a:cxn ang="0">
                  <a:pos x="T8" y="T9"/>
                </a:cxn>
                <a:cxn ang="0">
                  <a:pos x="T10" y="T11"/>
                </a:cxn>
              </a:cxnLst>
              <a:rect l="0" t="0" r="r" b="b"/>
              <a:pathLst>
                <a:path w="307" h="356">
                  <a:moveTo>
                    <a:pt x="278" y="349"/>
                  </a:moveTo>
                  <a:cubicBezTo>
                    <a:pt x="0" y="0"/>
                    <a:pt x="0" y="0"/>
                    <a:pt x="0" y="0"/>
                  </a:cubicBezTo>
                  <a:cubicBezTo>
                    <a:pt x="302" y="328"/>
                    <a:pt x="302" y="328"/>
                    <a:pt x="302" y="328"/>
                  </a:cubicBezTo>
                  <a:cubicBezTo>
                    <a:pt x="307" y="334"/>
                    <a:pt x="307" y="344"/>
                    <a:pt x="301" y="350"/>
                  </a:cubicBezTo>
                  <a:cubicBezTo>
                    <a:pt x="294" y="356"/>
                    <a:pt x="284" y="356"/>
                    <a:pt x="279" y="349"/>
                  </a:cubicBezTo>
                  <a:cubicBezTo>
                    <a:pt x="278" y="349"/>
                    <a:pt x="278" y="349"/>
                    <a:pt x="278" y="349"/>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74" name="Freeform 74"/>
            <p:cNvSpPr>
              <a:spLocks/>
            </p:cNvSpPr>
            <p:nvPr/>
          </p:nvSpPr>
          <p:spPr bwMode="auto">
            <a:xfrm>
              <a:off x="6108701" y="2265363"/>
              <a:ext cx="898525" cy="523875"/>
            </a:xfrm>
            <a:custGeom>
              <a:avLst/>
              <a:gdLst>
                <a:gd name="T0" fmla="*/ 380 w 406"/>
                <a:gd name="T1" fmla="*/ 232 h 237"/>
                <a:gd name="T2" fmla="*/ 0 w 406"/>
                <a:gd name="T3" fmla="*/ 0 h 237"/>
                <a:gd name="T4" fmla="*/ 395 w 406"/>
                <a:gd name="T5" fmla="*/ 205 h 237"/>
                <a:gd name="T6" fmla="*/ 402 w 406"/>
                <a:gd name="T7" fmla="*/ 226 h 237"/>
                <a:gd name="T8" fmla="*/ 381 w 406"/>
                <a:gd name="T9" fmla="*/ 233 h 237"/>
                <a:gd name="T10" fmla="*/ 380 w 406"/>
                <a:gd name="T11" fmla="*/ 232 h 237"/>
              </a:gdLst>
              <a:ahLst/>
              <a:cxnLst>
                <a:cxn ang="0">
                  <a:pos x="T0" y="T1"/>
                </a:cxn>
                <a:cxn ang="0">
                  <a:pos x="T2" y="T3"/>
                </a:cxn>
                <a:cxn ang="0">
                  <a:pos x="T4" y="T5"/>
                </a:cxn>
                <a:cxn ang="0">
                  <a:pos x="T6" y="T7"/>
                </a:cxn>
                <a:cxn ang="0">
                  <a:pos x="T8" y="T9"/>
                </a:cxn>
                <a:cxn ang="0">
                  <a:pos x="T10" y="T11"/>
                </a:cxn>
              </a:cxnLst>
              <a:rect l="0" t="0" r="r" b="b"/>
              <a:pathLst>
                <a:path w="406" h="237">
                  <a:moveTo>
                    <a:pt x="380" y="232"/>
                  </a:moveTo>
                  <a:cubicBezTo>
                    <a:pt x="0" y="0"/>
                    <a:pt x="0" y="0"/>
                    <a:pt x="0" y="0"/>
                  </a:cubicBezTo>
                  <a:cubicBezTo>
                    <a:pt x="395" y="205"/>
                    <a:pt x="395" y="205"/>
                    <a:pt x="395" y="205"/>
                  </a:cubicBezTo>
                  <a:cubicBezTo>
                    <a:pt x="403" y="209"/>
                    <a:pt x="406" y="218"/>
                    <a:pt x="402" y="226"/>
                  </a:cubicBezTo>
                  <a:cubicBezTo>
                    <a:pt x="398" y="234"/>
                    <a:pt x="389" y="237"/>
                    <a:pt x="381" y="233"/>
                  </a:cubicBezTo>
                  <a:cubicBezTo>
                    <a:pt x="381" y="233"/>
                    <a:pt x="380" y="233"/>
                    <a:pt x="380" y="232"/>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75" name="Freeform 75"/>
            <p:cNvSpPr>
              <a:spLocks/>
            </p:cNvSpPr>
            <p:nvPr/>
          </p:nvSpPr>
          <p:spPr bwMode="auto">
            <a:xfrm>
              <a:off x="6108701" y="2265363"/>
              <a:ext cx="1009650" cy="198438"/>
            </a:xfrm>
            <a:custGeom>
              <a:avLst/>
              <a:gdLst>
                <a:gd name="T0" fmla="*/ 437 w 456"/>
                <a:gd name="T1" fmla="*/ 88 h 90"/>
                <a:gd name="T2" fmla="*/ 0 w 456"/>
                <a:gd name="T3" fmla="*/ 0 h 90"/>
                <a:gd name="T4" fmla="*/ 442 w 456"/>
                <a:gd name="T5" fmla="*/ 57 h 90"/>
                <a:gd name="T6" fmla="*/ 455 w 456"/>
                <a:gd name="T7" fmla="*/ 75 h 90"/>
                <a:gd name="T8" fmla="*/ 438 w 456"/>
                <a:gd name="T9" fmla="*/ 88 h 90"/>
                <a:gd name="T10" fmla="*/ 437 w 456"/>
                <a:gd name="T11" fmla="*/ 88 h 90"/>
              </a:gdLst>
              <a:ahLst/>
              <a:cxnLst>
                <a:cxn ang="0">
                  <a:pos x="T0" y="T1"/>
                </a:cxn>
                <a:cxn ang="0">
                  <a:pos x="T2" y="T3"/>
                </a:cxn>
                <a:cxn ang="0">
                  <a:pos x="T4" y="T5"/>
                </a:cxn>
                <a:cxn ang="0">
                  <a:pos x="T6" y="T7"/>
                </a:cxn>
                <a:cxn ang="0">
                  <a:pos x="T8" y="T9"/>
                </a:cxn>
                <a:cxn ang="0">
                  <a:pos x="T10" y="T11"/>
                </a:cxn>
              </a:cxnLst>
              <a:rect l="0" t="0" r="r" b="b"/>
              <a:pathLst>
                <a:path w="456" h="90">
                  <a:moveTo>
                    <a:pt x="437" y="88"/>
                  </a:moveTo>
                  <a:cubicBezTo>
                    <a:pt x="0" y="0"/>
                    <a:pt x="0" y="0"/>
                    <a:pt x="0" y="0"/>
                  </a:cubicBezTo>
                  <a:cubicBezTo>
                    <a:pt x="442" y="57"/>
                    <a:pt x="442" y="57"/>
                    <a:pt x="442" y="57"/>
                  </a:cubicBezTo>
                  <a:cubicBezTo>
                    <a:pt x="450" y="58"/>
                    <a:pt x="456" y="66"/>
                    <a:pt x="455" y="75"/>
                  </a:cubicBezTo>
                  <a:cubicBezTo>
                    <a:pt x="454" y="83"/>
                    <a:pt x="446" y="90"/>
                    <a:pt x="438" y="88"/>
                  </a:cubicBezTo>
                  <a:cubicBezTo>
                    <a:pt x="437" y="88"/>
                    <a:pt x="437" y="88"/>
                    <a:pt x="437" y="88"/>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76" name="Freeform 76"/>
            <p:cNvSpPr>
              <a:spLocks/>
            </p:cNvSpPr>
            <p:nvPr/>
          </p:nvSpPr>
          <p:spPr bwMode="auto">
            <a:xfrm>
              <a:off x="6108701" y="2046288"/>
              <a:ext cx="1008063" cy="219075"/>
            </a:xfrm>
            <a:custGeom>
              <a:avLst/>
              <a:gdLst>
                <a:gd name="T0" fmla="*/ 440 w 455"/>
                <a:gd name="T1" fmla="*/ 33 h 99"/>
                <a:gd name="T2" fmla="*/ 0 w 455"/>
                <a:gd name="T3" fmla="*/ 99 h 99"/>
                <a:gd name="T4" fmla="*/ 434 w 455"/>
                <a:gd name="T5" fmla="*/ 2 h 99"/>
                <a:gd name="T6" fmla="*/ 453 w 455"/>
                <a:gd name="T7" fmla="*/ 14 h 99"/>
                <a:gd name="T8" fmla="*/ 441 w 455"/>
                <a:gd name="T9" fmla="*/ 32 h 99"/>
                <a:gd name="T10" fmla="*/ 440 w 455"/>
                <a:gd name="T11" fmla="*/ 33 h 99"/>
              </a:gdLst>
              <a:ahLst/>
              <a:cxnLst>
                <a:cxn ang="0">
                  <a:pos x="T0" y="T1"/>
                </a:cxn>
                <a:cxn ang="0">
                  <a:pos x="T2" y="T3"/>
                </a:cxn>
                <a:cxn ang="0">
                  <a:pos x="T4" y="T5"/>
                </a:cxn>
                <a:cxn ang="0">
                  <a:pos x="T6" y="T7"/>
                </a:cxn>
                <a:cxn ang="0">
                  <a:pos x="T8" y="T9"/>
                </a:cxn>
                <a:cxn ang="0">
                  <a:pos x="T10" y="T11"/>
                </a:cxn>
              </a:cxnLst>
              <a:rect l="0" t="0" r="r" b="b"/>
              <a:pathLst>
                <a:path w="455" h="99">
                  <a:moveTo>
                    <a:pt x="440" y="33"/>
                  </a:moveTo>
                  <a:cubicBezTo>
                    <a:pt x="0" y="99"/>
                    <a:pt x="0" y="99"/>
                    <a:pt x="0" y="99"/>
                  </a:cubicBezTo>
                  <a:cubicBezTo>
                    <a:pt x="434" y="2"/>
                    <a:pt x="434" y="2"/>
                    <a:pt x="434" y="2"/>
                  </a:cubicBezTo>
                  <a:cubicBezTo>
                    <a:pt x="443" y="0"/>
                    <a:pt x="451" y="5"/>
                    <a:pt x="453" y="14"/>
                  </a:cubicBezTo>
                  <a:cubicBezTo>
                    <a:pt x="455" y="22"/>
                    <a:pt x="450" y="30"/>
                    <a:pt x="441" y="32"/>
                  </a:cubicBezTo>
                  <a:cubicBezTo>
                    <a:pt x="441" y="32"/>
                    <a:pt x="441" y="32"/>
                    <a:pt x="440" y="33"/>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77" name="Freeform 77"/>
            <p:cNvSpPr>
              <a:spLocks/>
            </p:cNvSpPr>
            <p:nvPr/>
          </p:nvSpPr>
          <p:spPr bwMode="auto">
            <a:xfrm>
              <a:off x="6108701" y="1722438"/>
              <a:ext cx="887413" cy="542925"/>
            </a:xfrm>
            <a:custGeom>
              <a:avLst/>
              <a:gdLst>
                <a:gd name="T0" fmla="*/ 391 w 401"/>
                <a:gd name="T1" fmla="*/ 32 h 245"/>
                <a:gd name="T2" fmla="*/ 0 w 401"/>
                <a:gd name="T3" fmla="*/ 245 h 245"/>
                <a:gd name="T4" fmla="*/ 375 w 401"/>
                <a:gd name="T5" fmla="*/ 5 h 245"/>
                <a:gd name="T6" fmla="*/ 396 w 401"/>
                <a:gd name="T7" fmla="*/ 10 h 245"/>
                <a:gd name="T8" fmla="*/ 392 w 401"/>
                <a:gd name="T9" fmla="*/ 31 h 245"/>
                <a:gd name="T10" fmla="*/ 391 w 401"/>
                <a:gd name="T11" fmla="*/ 32 h 245"/>
              </a:gdLst>
              <a:ahLst/>
              <a:cxnLst>
                <a:cxn ang="0">
                  <a:pos x="T0" y="T1"/>
                </a:cxn>
                <a:cxn ang="0">
                  <a:pos x="T2" y="T3"/>
                </a:cxn>
                <a:cxn ang="0">
                  <a:pos x="T4" y="T5"/>
                </a:cxn>
                <a:cxn ang="0">
                  <a:pos x="T6" y="T7"/>
                </a:cxn>
                <a:cxn ang="0">
                  <a:pos x="T8" y="T9"/>
                </a:cxn>
                <a:cxn ang="0">
                  <a:pos x="T10" y="T11"/>
                </a:cxn>
              </a:cxnLst>
              <a:rect l="0" t="0" r="r" b="b"/>
              <a:pathLst>
                <a:path w="401" h="245">
                  <a:moveTo>
                    <a:pt x="391" y="32"/>
                  </a:moveTo>
                  <a:cubicBezTo>
                    <a:pt x="0" y="245"/>
                    <a:pt x="0" y="245"/>
                    <a:pt x="0" y="245"/>
                  </a:cubicBezTo>
                  <a:cubicBezTo>
                    <a:pt x="375" y="5"/>
                    <a:pt x="375" y="5"/>
                    <a:pt x="375" y="5"/>
                  </a:cubicBezTo>
                  <a:cubicBezTo>
                    <a:pt x="382" y="0"/>
                    <a:pt x="392" y="2"/>
                    <a:pt x="396" y="10"/>
                  </a:cubicBezTo>
                  <a:cubicBezTo>
                    <a:pt x="401" y="17"/>
                    <a:pt x="399" y="27"/>
                    <a:pt x="392" y="31"/>
                  </a:cubicBezTo>
                  <a:cubicBezTo>
                    <a:pt x="391" y="31"/>
                    <a:pt x="391" y="32"/>
                    <a:pt x="391" y="32"/>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78" name="Freeform 78"/>
            <p:cNvSpPr>
              <a:spLocks/>
            </p:cNvSpPr>
            <p:nvPr/>
          </p:nvSpPr>
          <p:spPr bwMode="auto">
            <a:xfrm>
              <a:off x="6108701" y="1463675"/>
              <a:ext cx="663575" cy="801688"/>
            </a:xfrm>
            <a:custGeom>
              <a:avLst/>
              <a:gdLst>
                <a:gd name="T0" fmla="*/ 294 w 300"/>
                <a:gd name="T1" fmla="*/ 28 h 362"/>
                <a:gd name="T2" fmla="*/ 0 w 300"/>
                <a:gd name="T3" fmla="*/ 362 h 362"/>
                <a:gd name="T4" fmla="*/ 270 w 300"/>
                <a:gd name="T5" fmla="*/ 8 h 362"/>
                <a:gd name="T6" fmla="*/ 292 w 300"/>
                <a:gd name="T7" fmla="*/ 5 h 362"/>
                <a:gd name="T8" fmla="*/ 295 w 300"/>
                <a:gd name="T9" fmla="*/ 27 h 362"/>
                <a:gd name="T10" fmla="*/ 294 w 300"/>
                <a:gd name="T11" fmla="*/ 28 h 362"/>
              </a:gdLst>
              <a:ahLst/>
              <a:cxnLst>
                <a:cxn ang="0">
                  <a:pos x="T0" y="T1"/>
                </a:cxn>
                <a:cxn ang="0">
                  <a:pos x="T2" y="T3"/>
                </a:cxn>
                <a:cxn ang="0">
                  <a:pos x="T4" y="T5"/>
                </a:cxn>
                <a:cxn ang="0">
                  <a:pos x="T6" y="T7"/>
                </a:cxn>
                <a:cxn ang="0">
                  <a:pos x="T8" y="T9"/>
                </a:cxn>
                <a:cxn ang="0">
                  <a:pos x="T10" y="T11"/>
                </a:cxn>
              </a:cxnLst>
              <a:rect l="0" t="0" r="r" b="b"/>
              <a:pathLst>
                <a:path w="300" h="362">
                  <a:moveTo>
                    <a:pt x="294" y="28"/>
                  </a:moveTo>
                  <a:cubicBezTo>
                    <a:pt x="0" y="362"/>
                    <a:pt x="0" y="362"/>
                    <a:pt x="0" y="362"/>
                  </a:cubicBezTo>
                  <a:cubicBezTo>
                    <a:pt x="270" y="8"/>
                    <a:pt x="270" y="8"/>
                    <a:pt x="270" y="8"/>
                  </a:cubicBezTo>
                  <a:cubicBezTo>
                    <a:pt x="275" y="1"/>
                    <a:pt x="285" y="0"/>
                    <a:pt x="292" y="5"/>
                  </a:cubicBezTo>
                  <a:cubicBezTo>
                    <a:pt x="299" y="10"/>
                    <a:pt x="300" y="20"/>
                    <a:pt x="295" y="27"/>
                  </a:cubicBezTo>
                  <a:cubicBezTo>
                    <a:pt x="295" y="27"/>
                    <a:pt x="294" y="28"/>
                    <a:pt x="294" y="28"/>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79" name="Freeform 79"/>
            <p:cNvSpPr>
              <a:spLocks/>
            </p:cNvSpPr>
            <p:nvPr/>
          </p:nvSpPr>
          <p:spPr bwMode="auto">
            <a:xfrm>
              <a:off x="6108701" y="1295400"/>
              <a:ext cx="365125" cy="969963"/>
            </a:xfrm>
            <a:custGeom>
              <a:avLst/>
              <a:gdLst>
                <a:gd name="T0" fmla="*/ 162 w 165"/>
                <a:gd name="T1" fmla="*/ 23 h 438"/>
                <a:gd name="T2" fmla="*/ 0 w 165"/>
                <a:gd name="T3" fmla="*/ 438 h 438"/>
                <a:gd name="T4" fmla="*/ 132 w 165"/>
                <a:gd name="T5" fmla="*/ 13 h 438"/>
                <a:gd name="T6" fmla="*/ 152 w 165"/>
                <a:gd name="T7" fmla="*/ 3 h 438"/>
                <a:gd name="T8" fmla="*/ 162 w 165"/>
                <a:gd name="T9" fmla="*/ 22 h 438"/>
                <a:gd name="T10" fmla="*/ 162 w 165"/>
                <a:gd name="T11" fmla="*/ 23 h 438"/>
              </a:gdLst>
              <a:ahLst/>
              <a:cxnLst>
                <a:cxn ang="0">
                  <a:pos x="T0" y="T1"/>
                </a:cxn>
                <a:cxn ang="0">
                  <a:pos x="T2" y="T3"/>
                </a:cxn>
                <a:cxn ang="0">
                  <a:pos x="T4" y="T5"/>
                </a:cxn>
                <a:cxn ang="0">
                  <a:pos x="T6" y="T7"/>
                </a:cxn>
                <a:cxn ang="0">
                  <a:pos x="T8" y="T9"/>
                </a:cxn>
                <a:cxn ang="0">
                  <a:pos x="T10" y="T11"/>
                </a:cxn>
              </a:cxnLst>
              <a:rect l="0" t="0" r="r" b="b"/>
              <a:pathLst>
                <a:path w="165" h="438">
                  <a:moveTo>
                    <a:pt x="162" y="23"/>
                  </a:moveTo>
                  <a:cubicBezTo>
                    <a:pt x="0" y="438"/>
                    <a:pt x="0" y="438"/>
                    <a:pt x="0" y="438"/>
                  </a:cubicBezTo>
                  <a:cubicBezTo>
                    <a:pt x="132" y="13"/>
                    <a:pt x="132" y="13"/>
                    <a:pt x="132" y="13"/>
                  </a:cubicBezTo>
                  <a:cubicBezTo>
                    <a:pt x="135" y="5"/>
                    <a:pt x="144" y="0"/>
                    <a:pt x="152" y="3"/>
                  </a:cubicBezTo>
                  <a:cubicBezTo>
                    <a:pt x="160" y="5"/>
                    <a:pt x="165" y="14"/>
                    <a:pt x="162" y="22"/>
                  </a:cubicBezTo>
                  <a:cubicBezTo>
                    <a:pt x="162" y="23"/>
                    <a:pt x="162" y="23"/>
                    <a:pt x="162" y="23"/>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grpSp>
      <p:sp>
        <p:nvSpPr>
          <p:cNvPr id="81" name="Rectangle 80"/>
          <p:cNvSpPr/>
          <p:nvPr/>
        </p:nvSpPr>
        <p:spPr>
          <a:xfrm>
            <a:off x="8348499" y="1667967"/>
            <a:ext cx="2634777" cy="646331"/>
          </a:xfrm>
          <a:prstGeom prst="rect">
            <a:avLst/>
          </a:prstGeom>
          <a:effectLst>
            <a:outerShdw blurRad="50800" dist="38100" dir="5400000" algn="t" rotWithShape="0">
              <a:prstClr val="black">
                <a:alpha val="40000"/>
              </a:prstClr>
            </a:outerShdw>
          </a:effectLst>
        </p:spPr>
        <p:txBody>
          <a:bodyPr wrap="square">
            <a:spAutoFit/>
          </a:bodyPr>
          <a:lstStyle/>
          <a:p>
            <a:r>
              <a:rPr lang="en-US" spc="-150">
                <a:solidFill>
                  <a:schemeClr val="accent1">
                    <a:lumMod val="50000"/>
                  </a:schemeClr>
                </a:solidFill>
                <a:latin typeface="Arial" panose="020B0604020202020204" pitchFamily="34" charset="0"/>
                <a:cs typeface="Arial" panose="020B0604020202020204" pitchFamily="34" charset="0"/>
              </a:rPr>
              <a:t>With </a:t>
            </a:r>
            <a:r>
              <a:rPr lang="en-US" spc="-150">
                <a:solidFill>
                  <a:srgbClr val="FFC000"/>
                </a:solidFill>
                <a:latin typeface="Arial" panose="020B0604020202020204" pitchFamily="34" charset="0"/>
                <a:cs typeface="Arial" panose="020B0604020202020204" pitchFamily="34" charset="0"/>
              </a:rPr>
              <a:t>original basic features </a:t>
            </a:r>
            <a:r>
              <a:rPr lang="en-US" spc="-150">
                <a:solidFill>
                  <a:schemeClr val="accent1">
                    <a:lumMod val="50000"/>
                  </a:schemeClr>
                </a:solidFill>
                <a:latin typeface="Arial" panose="020B0604020202020204" pitchFamily="34" charset="0"/>
                <a:cs typeface="Arial" panose="020B0604020202020204" pitchFamily="34" charset="0"/>
              </a:rPr>
              <a:t>such as lessons, small tests</a:t>
            </a:r>
            <a:endParaRPr lang="en-US" dirty="0">
              <a:solidFill>
                <a:schemeClr val="accent1">
                  <a:lumMod val="50000"/>
                </a:schemeClr>
              </a:solidFill>
            </a:endParaRPr>
          </a:p>
        </p:txBody>
      </p:sp>
      <p:sp>
        <p:nvSpPr>
          <p:cNvPr id="82" name="Rectangle 81"/>
          <p:cNvSpPr/>
          <p:nvPr/>
        </p:nvSpPr>
        <p:spPr>
          <a:xfrm>
            <a:off x="8947151" y="2986683"/>
            <a:ext cx="2512537" cy="646331"/>
          </a:xfrm>
          <a:prstGeom prst="rect">
            <a:avLst/>
          </a:prstGeom>
          <a:effectLst>
            <a:outerShdw blurRad="50800" dist="38100" dir="5400000" algn="t" rotWithShape="0">
              <a:prstClr val="black">
                <a:alpha val="40000"/>
              </a:prstClr>
            </a:outerShdw>
          </a:effectLst>
        </p:spPr>
        <p:txBody>
          <a:bodyPr wrap="square">
            <a:spAutoFit/>
          </a:bodyPr>
          <a:lstStyle/>
          <a:p>
            <a:r>
              <a:rPr lang="en-US" spc="-150">
                <a:solidFill>
                  <a:srgbClr val="0070C0"/>
                </a:solidFill>
                <a:latin typeface="Arial" panose="020B0604020202020204" pitchFamily="34" charset="0"/>
                <a:cs typeface="Arial" panose="020B0604020202020204" pitchFamily="34" charset="0"/>
              </a:rPr>
              <a:t>Convenient features</a:t>
            </a:r>
            <a:r>
              <a:rPr lang="en-US" spc="-150">
                <a:solidFill>
                  <a:schemeClr val="accent1">
                    <a:lumMod val="50000"/>
                  </a:schemeClr>
                </a:solidFill>
                <a:latin typeface="Arial" panose="020B0604020202020204" pitchFamily="34" charset="0"/>
                <a:cs typeface="Arial" panose="020B0604020202020204" pitchFamily="34" charset="0"/>
              </a:rPr>
              <a:t> for users.</a:t>
            </a:r>
            <a:endParaRPr lang="en-US" dirty="0">
              <a:solidFill>
                <a:schemeClr val="accent1">
                  <a:lumMod val="50000"/>
                </a:schemeClr>
              </a:solidFill>
            </a:endParaRPr>
          </a:p>
        </p:txBody>
      </p:sp>
      <p:sp>
        <p:nvSpPr>
          <p:cNvPr id="83" name="Rectangle 82"/>
          <p:cNvSpPr/>
          <p:nvPr/>
        </p:nvSpPr>
        <p:spPr>
          <a:xfrm>
            <a:off x="926276" y="2867950"/>
            <a:ext cx="2445576" cy="646331"/>
          </a:xfrm>
          <a:prstGeom prst="rect">
            <a:avLst/>
          </a:prstGeom>
          <a:effectLst>
            <a:outerShdw blurRad="50800" dist="38100" dir="5400000" algn="t" rotWithShape="0">
              <a:prstClr val="black">
                <a:alpha val="40000"/>
              </a:prstClr>
            </a:outerShdw>
          </a:effectLst>
        </p:spPr>
        <p:txBody>
          <a:bodyPr wrap="square">
            <a:spAutoFit/>
          </a:bodyPr>
          <a:lstStyle/>
          <a:p>
            <a:pPr algn="r"/>
            <a:r>
              <a:rPr lang="en-US" spc="-150">
                <a:solidFill>
                  <a:schemeClr val="accent1">
                    <a:lumMod val="50000"/>
                  </a:schemeClr>
                </a:solidFill>
                <a:latin typeface="Arial" panose="020B0604020202020204" pitchFamily="34" charset="0"/>
                <a:cs typeface="Arial" panose="020B0604020202020204" pitchFamily="34" charset="0"/>
              </a:rPr>
              <a:t>A </a:t>
            </a:r>
            <a:r>
              <a:rPr lang="en-US" spc="-150">
                <a:solidFill>
                  <a:srgbClr val="00B050"/>
                </a:solidFill>
                <a:latin typeface="Arial" panose="020B0604020202020204" pitchFamily="34" charset="0"/>
                <a:cs typeface="Arial" panose="020B0604020202020204" pitchFamily="34" charset="0"/>
              </a:rPr>
              <a:t>free</a:t>
            </a:r>
            <a:r>
              <a:rPr lang="en-US" spc="-150">
                <a:solidFill>
                  <a:schemeClr val="accent1">
                    <a:lumMod val="50000"/>
                  </a:schemeClr>
                </a:solidFill>
                <a:latin typeface="Arial" panose="020B0604020202020204" pitchFamily="34" charset="0"/>
                <a:cs typeface="Arial" panose="020B0604020202020204" pitchFamily="34" charset="0"/>
              </a:rPr>
              <a:t> website for studying Vietnamese</a:t>
            </a:r>
            <a:endParaRPr lang="en-US" dirty="0">
              <a:solidFill>
                <a:schemeClr val="accent1">
                  <a:lumMod val="50000"/>
                </a:schemeClr>
              </a:solidFill>
            </a:endParaRPr>
          </a:p>
        </p:txBody>
      </p:sp>
      <p:sp>
        <p:nvSpPr>
          <p:cNvPr id="84" name="Rectangle 83"/>
          <p:cNvSpPr/>
          <p:nvPr/>
        </p:nvSpPr>
        <p:spPr>
          <a:xfrm>
            <a:off x="1211284" y="4423569"/>
            <a:ext cx="2516808" cy="646331"/>
          </a:xfrm>
          <a:prstGeom prst="rect">
            <a:avLst/>
          </a:prstGeom>
          <a:effectLst>
            <a:outerShdw blurRad="50800" dist="38100" dir="5400000" algn="t" rotWithShape="0">
              <a:prstClr val="black">
                <a:alpha val="40000"/>
              </a:prstClr>
            </a:outerShdw>
          </a:effectLst>
        </p:spPr>
        <p:txBody>
          <a:bodyPr wrap="square">
            <a:spAutoFit/>
          </a:bodyPr>
          <a:lstStyle/>
          <a:p>
            <a:pPr algn="r"/>
            <a:r>
              <a:rPr lang="en-US" spc="-150">
                <a:solidFill>
                  <a:schemeClr val="accent1">
                    <a:lumMod val="50000"/>
                  </a:schemeClr>
                </a:solidFill>
                <a:latin typeface="Arial" panose="020B0604020202020204" pitchFamily="34" charset="0"/>
                <a:cs typeface="Arial" panose="020B0604020202020204" pitchFamily="34" charset="0"/>
              </a:rPr>
              <a:t>Suitable for </a:t>
            </a:r>
            <a:r>
              <a:rPr lang="en-US" spc="-150">
                <a:solidFill>
                  <a:srgbClr val="FF0000"/>
                </a:solidFill>
                <a:latin typeface="Arial" panose="020B0604020202020204" pitchFamily="34" charset="0"/>
                <a:cs typeface="Arial" panose="020B0604020202020204" pitchFamily="34" charset="0"/>
              </a:rPr>
              <a:t>everyone</a:t>
            </a:r>
            <a:r>
              <a:rPr lang="en-US" spc="-150">
                <a:solidFill>
                  <a:schemeClr val="accent1">
                    <a:lumMod val="50000"/>
                  </a:schemeClr>
                </a:solidFill>
                <a:latin typeface="Arial" panose="020B0604020202020204" pitchFamily="34" charset="0"/>
                <a:cs typeface="Arial" panose="020B0604020202020204" pitchFamily="34" charset="0"/>
              </a:rPr>
              <a:t>, from beginner</a:t>
            </a:r>
            <a:endParaRPr lang="en-US" dirty="0">
              <a:solidFill>
                <a:schemeClr val="accent1">
                  <a:lumMod val="50000"/>
                </a:schemeClr>
              </a:solidFill>
            </a:endParaRPr>
          </a:p>
        </p:txBody>
      </p:sp>
      <p:sp>
        <p:nvSpPr>
          <p:cNvPr id="90" name="Rectangle 89"/>
          <p:cNvSpPr/>
          <p:nvPr/>
        </p:nvSpPr>
        <p:spPr>
          <a:xfrm>
            <a:off x="0" y="199293"/>
            <a:ext cx="12192000" cy="914400"/>
          </a:xfrm>
          <a:prstGeom prst="rect">
            <a:avLst/>
          </a:prstGeom>
          <a:solidFill>
            <a:srgbClr val="188ED6"/>
          </a:solidFill>
          <a:ln>
            <a:noFill/>
          </a:ln>
          <a:effectLst>
            <a:outerShdw blurRad="63500" dist="38100" dir="5400000" sx="101000" sy="101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TextBox 90"/>
          <p:cNvSpPr txBox="1"/>
          <p:nvPr/>
        </p:nvSpPr>
        <p:spPr>
          <a:xfrm>
            <a:off x="-1" y="302550"/>
            <a:ext cx="12192002" cy="1323439"/>
          </a:xfrm>
          <a:prstGeom prst="rect">
            <a:avLst/>
          </a:prstGeom>
          <a:noFill/>
        </p:spPr>
        <p:txBody>
          <a:bodyPr wrap="square" rtlCol="0">
            <a:spAutoFit/>
          </a:bodyPr>
          <a:lstStyle/>
          <a:p>
            <a:r>
              <a:rPr lang="en-US" sz="4000" smtClean="0">
                <a:solidFill>
                  <a:schemeClr val="bg1"/>
                </a:solidFill>
              </a:rPr>
              <a:t>1.3.</a:t>
            </a:r>
            <a:r>
              <a:rPr lang="ja-JP" altLang="en-US" sz="4000" smtClean="0">
                <a:solidFill>
                  <a:schemeClr val="bg1"/>
                </a:solidFill>
                <a:latin typeface="Arial" panose="020B0604020202020204" pitchFamily="34" charset="0"/>
                <a:cs typeface="Arial" panose="020B0604020202020204" pitchFamily="34" charset="0"/>
              </a:rPr>
              <a:t> </a:t>
            </a:r>
            <a:r>
              <a:rPr lang="ja-JP" altLang="en-US" sz="4000">
                <a:solidFill>
                  <a:schemeClr val="bg1"/>
                </a:solidFill>
                <a:latin typeface="Arial" panose="020B0604020202020204" pitchFamily="34" charset="0"/>
                <a:cs typeface="Arial" panose="020B0604020202020204" pitchFamily="34" charset="0"/>
              </a:rPr>
              <a:t>アイデア  </a:t>
            </a:r>
            <a:r>
              <a:rPr lang="en-US" altLang="ja-JP" sz="4000">
                <a:solidFill>
                  <a:schemeClr val="bg1"/>
                </a:solidFill>
                <a:latin typeface="Arial" panose="020B0604020202020204" pitchFamily="34" charset="0"/>
                <a:cs typeface="Arial" panose="020B0604020202020204" pitchFamily="34" charset="0"/>
              </a:rPr>
              <a:t>Idea</a:t>
            </a:r>
            <a:endParaRPr lang="en-US" sz="4000">
              <a:solidFill>
                <a:schemeClr val="bg1"/>
              </a:solidFill>
              <a:latin typeface="Arial" panose="020B0604020202020204" pitchFamily="34" charset="0"/>
              <a:cs typeface="Arial" panose="020B0604020202020204" pitchFamily="34" charset="0"/>
            </a:endParaRPr>
          </a:p>
          <a:p>
            <a:pPr algn="ctr"/>
            <a:r>
              <a:rPr lang="en-US" sz="4000" smtClean="0">
                <a:solidFill>
                  <a:schemeClr val="bg1"/>
                </a:solidFill>
              </a:rPr>
              <a:t> </a:t>
            </a:r>
            <a:endParaRPr lang="en-US" sz="4000">
              <a:solidFill>
                <a:schemeClr val="bg1"/>
              </a:solidFill>
            </a:endParaRPr>
          </a:p>
        </p:txBody>
      </p:sp>
      <p:grpSp>
        <p:nvGrpSpPr>
          <p:cNvPr id="92" name="Group 91"/>
          <p:cNvGrpSpPr/>
          <p:nvPr/>
        </p:nvGrpSpPr>
        <p:grpSpPr>
          <a:xfrm>
            <a:off x="0" y="6476870"/>
            <a:ext cx="12192000" cy="423333"/>
            <a:chOff x="0" y="6434667"/>
            <a:chExt cx="12192000" cy="423333"/>
          </a:xfrm>
          <a:solidFill>
            <a:srgbClr val="188ED6"/>
          </a:solidFill>
        </p:grpSpPr>
        <p:sp>
          <p:nvSpPr>
            <p:cNvPr id="93" name="Rectangle 92"/>
            <p:cNvSpPr/>
            <p:nvPr/>
          </p:nvSpPr>
          <p:spPr>
            <a:xfrm>
              <a:off x="0" y="6434667"/>
              <a:ext cx="12192000" cy="42333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TextBox 93"/>
            <p:cNvSpPr txBox="1"/>
            <p:nvPr/>
          </p:nvSpPr>
          <p:spPr>
            <a:xfrm>
              <a:off x="80189" y="6461667"/>
              <a:ext cx="2995629" cy="369332"/>
            </a:xfrm>
            <a:prstGeom prst="rect">
              <a:avLst/>
            </a:prstGeom>
            <a:grpFill/>
          </p:spPr>
          <p:txBody>
            <a:bodyPr wrap="square" rtlCol="0">
              <a:spAutoFit/>
            </a:bodyPr>
            <a:lstStyle/>
            <a:p>
              <a:r>
                <a:rPr lang="ja-JP" altLang="en-US" smtClean="0">
                  <a:solidFill>
                    <a:schemeClr val="bg1"/>
                  </a:solidFill>
                  <a:latin typeface="Arial" panose="020B0604020202020204" pitchFamily="34" charset="0"/>
                  <a:cs typeface="Arial" panose="020B0604020202020204" pitchFamily="34" charset="0"/>
                </a:rPr>
                <a:t>導入 </a:t>
              </a:r>
              <a:r>
                <a:rPr lang="en-US" altLang="ja-JP" smtClean="0">
                  <a:solidFill>
                    <a:schemeClr val="bg1"/>
                  </a:solidFill>
                  <a:latin typeface="Arial" panose="020B0604020202020204" pitchFamily="34" charset="0"/>
                  <a:cs typeface="Arial" panose="020B0604020202020204" pitchFamily="34" charset="0"/>
                </a:rPr>
                <a:t>Introduction</a:t>
              </a:r>
              <a:endParaRPr lang="en-US" b="1" dirty="0">
                <a:solidFill>
                  <a:schemeClr val="bg1"/>
                </a:solidFill>
                <a:latin typeface="Arial" panose="020B0604020202020204" pitchFamily="34" charset="0"/>
                <a:cs typeface="Arial" panose="020B0604020202020204" pitchFamily="34" charset="0"/>
              </a:endParaRPr>
            </a:p>
          </p:txBody>
        </p:sp>
        <p:pic>
          <p:nvPicPr>
            <p:cNvPr id="95"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10903861" y="6498991"/>
              <a:ext cx="851179" cy="262447"/>
            </a:xfrm>
            <a:prstGeom prst="rect">
              <a:avLst/>
            </a:prstGeom>
            <a:grpFill/>
            <a:extLst/>
          </p:spPr>
        </p:pic>
      </p:grpSp>
    </p:spTree>
    <p:extLst>
      <p:ext uri="{BB962C8B-B14F-4D97-AF65-F5344CB8AC3E}">
        <p14:creationId xmlns:p14="http://schemas.microsoft.com/office/powerpoint/2010/main" val="371719429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 name="Group 28"/>
          <p:cNvGrpSpPr>
            <a:grpSpLocks noChangeAspect="1"/>
          </p:cNvGrpSpPr>
          <p:nvPr/>
        </p:nvGrpSpPr>
        <p:grpSpPr bwMode="auto">
          <a:xfrm>
            <a:off x="732487" y="758648"/>
            <a:ext cx="10727026" cy="5340704"/>
            <a:chOff x="-2508" y="-1001"/>
            <a:chExt cx="12698" cy="6322"/>
          </a:xfrm>
          <a:solidFill>
            <a:schemeClr val="bg1">
              <a:lumMod val="65000"/>
              <a:alpha val="16000"/>
            </a:schemeClr>
          </a:solidFill>
        </p:grpSpPr>
        <p:sp>
          <p:nvSpPr>
            <p:cNvPr id="49" name="Freeform 29"/>
            <p:cNvSpPr>
              <a:spLocks/>
            </p:cNvSpPr>
            <p:nvPr/>
          </p:nvSpPr>
          <p:spPr bwMode="auto">
            <a:xfrm>
              <a:off x="4964" y="3519"/>
              <a:ext cx="257" cy="494"/>
            </a:xfrm>
            <a:custGeom>
              <a:avLst/>
              <a:gdLst>
                <a:gd name="T0" fmla="*/ 88 w 109"/>
                <a:gd name="T1" fmla="*/ 0 h 209"/>
                <a:gd name="T2" fmla="*/ 84 w 109"/>
                <a:gd name="T3" fmla="*/ 15 h 209"/>
                <a:gd name="T4" fmla="*/ 48 w 109"/>
                <a:gd name="T5" fmla="*/ 51 h 209"/>
                <a:gd name="T6" fmla="*/ 13 w 109"/>
                <a:gd name="T7" fmla="*/ 84 h 209"/>
                <a:gd name="T8" fmla="*/ 21 w 109"/>
                <a:gd name="T9" fmla="*/ 112 h 209"/>
                <a:gd name="T10" fmla="*/ 11 w 109"/>
                <a:gd name="T11" fmla="*/ 135 h 209"/>
                <a:gd name="T12" fmla="*/ 0 w 109"/>
                <a:gd name="T13" fmla="*/ 146 h 209"/>
                <a:gd name="T14" fmla="*/ 6 w 109"/>
                <a:gd name="T15" fmla="*/ 167 h 209"/>
                <a:gd name="T16" fmla="*/ 5 w 109"/>
                <a:gd name="T17" fmla="*/ 180 h 209"/>
                <a:gd name="T18" fmla="*/ 30 w 109"/>
                <a:gd name="T19" fmla="*/ 209 h 209"/>
                <a:gd name="T20" fmla="*/ 77 w 109"/>
                <a:gd name="T21" fmla="*/ 150 h 209"/>
                <a:gd name="T22" fmla="*/ 100 w 109"/>
                <a:gd name="T23" fmla="*/ 55 h 209"/>
                <a:gd name="T24" fmla="*/ 109 w 109"/>
                <a:gd name="T25" fmla="*/ 58 h 209"/>
                <a:gd name="T26" fmla="*/ 109 w 109"/>
                <a:gd name="T27" fmla="*/ 50 h 209"/>
                <a:gd name="T28" fmla="*/ 88 w 109"/>
                <a:gd name="T29" fmla="*/ 0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9" h="209">
                  <a:moveTo>
                    <a:pt x="88" y="0"/>
                  </a:moveTo>
                  <a:cubicBezTo>
                    <a:pt x="86" y="4"/>
                    <a:pt x="87" y="13"/>
                    <a:pt x="84" y="15"/>
                  </a:cubicBezTo>
                  <a:cubicBezTo>
                    <a:pt x="76" y="24"/>
                    <a:pt x="60" y="44"/>
                    <a:pt x="48" y="51"/>
                  </a:cubicBezTo>
                  <a:cubicBezTo>
                    <a:pt x="32" y="60"/>
                    <a:pt x="13" y="58"/>
                    <a:pt x="13" y="84"/>
                  </a:cubicBezTo>
                  <a:cubicBezTo>
                    <a:pt x="13" y="93"/>
                    <a:pt x="21" y="106"/>
                    <a:pt x="21" y="112"/>
                  </a:cubicBezTo>
                  <a:cubicBezTo>
                    <a:pt x="21" y="113"/>
                    <a:pt x="11" y="135"/>
                    <a:pt x="11" y="135"/>
                  </a:cubicBezTo>
                  <a:cubicBezTo>
                    <a:pt x="10" y="135"/>
                    <a:pt x="0" y="144"/>
                    <a:pt x="0" y="146"/>
                  </a:cubicBezTo>
                  <a:cubicBezTo>
                    <a:pt x="0" y="154"/>
                    <a:pt x="0" y="162"/>
                    <a:pt x="6" y="167"/>
                  </a:cubicBezTo>
                  <a:cubicBezTo>
                    <a:pt x="7" y="171"/>
                    <a:pt x="5" y="173"/>
                    <a:pt x="5" y="180"/>
                  </a:cubicBezTo>
                  <a:cubicBezTo>
                    <a:pt x="5" y="194"/>
                    <a:pt x="17" y="209"/>
                    <a:pt x="30" y="209"/>
                  </a:cubicBezTo>
                  <a:cubicBezTo>
                    <a:pt x="62" y="209"/>
                    <a:pt x="67" y="174"/>
                    <a:pt x="77" y="150"/>
                  </a:cubicBezTo>
                  <a:cubicBezTo>
                    <a:pt x="88" y="120"/>
                    <a:pt x="100" y="94"/>
                    <a:pt x="100" y="55"/>
                  </a:cubicBezTo>
                  <a:cubicBezTo>
                    <a:pt x="101" y="55"/>
                    <a:pt x="107" y="57"/>
                    <a:pt x="109" y="58"/>
                  </a:cubicBezTo>
                  <a:cubicBezTo>
                    <a:pt x="109" y="50"/>
                    <a:pt x="109" y="50"/>
                    <a:pt x="109" y="50"/>
                  </a:cubicBezTo>
                  <a:cubicBezTo>
                    <a:pt x="104" y="36"/>
                    <a:pt x="106" y="2"/>
                    <a:pt x="8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50" name="Freeform 30"/>
            <p:cNvSpPr>
              <a:spLocks/>
            </p:cNvSpPr>
            <p:nvPr/>
          </p:nvSpPr>
          <p:spPr bwMode="auto">
            <a:xfrm>
              <a:off x="2829" y="1672"/>
              <a:ext cx="2426" cy="2710"/>
            </a:xfrm>
            <a:custGeom>
              <a:avLst/>
              <a:gdLst>
                <a:gd name="T0" fmla="*/ 384 w 1026"/>
                <a:gd name="T1" fmla="*/ 8 h 1146"/>
                <a:gd name="T2" fmla="*/ 346 w 1026"/>
                <a:gd name="T3" fmla="*/ 12 h 1146"/>
                <a:gd name="T4" fmla="*/ 244 w 1026"/>
                <a:gd name="T5" fmla="*/ 32 h 1146"/>
                <a:gd name="T6" fmla="*/ 180 w 1026"/>
                <a:gd name="T7" fmla="*/ 28 h 1146"/>
                <a:gd name="T8" fmla="*/ 170 w 1026"/>
                <a:gd name="T9" fmla="*/ 43 h 1146"/>
                <a:gd name="T10" fmla="*/ 116 w 1026"/>
                <a:gd name="T11" fmla="*/ 134 h 1146"/>
                <a:gd name="T12" fmla="*/ 62 w 1026"/>
                <a:gd name="T13" fmla="*/ 172 h 1146"/>
                <a:gd name="T14" fmla="*/ 12 w 1026"/>
                <a:gd name="T15" fmla="*/ 263 h 1146"/>
                <a:gd name="T16" fmla="*/ 0 w 1026"/>
                <a:gd name="T17" fmla="*/ 370 h 1146"/>
                <a:gd name="T18" fmla="*/ 11 w 1026"/>
                <a:gd name="T19" fmla="*/ 404 h 1146"/>
                <a:gd name="T20" fmla="*/ 16 w 1026"/>
                <a:gd name="T21" fmla="*/ 412 h 1146"/>
                <a:gd name="T22" fmla="*/ 74 w 1026"/>
                <a:gd name="T23" fmla="*/ 480 h 1146"/>
                <a:gd name="T24" fmla="*/ 146 w 1026"/>
                <a:gd name="T25" fmla="*/ 530 h 1146"/>
                <a:gd name="T26" fmla="*/ 228 w 1026"/>
                <a:gd name="T27" fmla="*/ 527 h 1146"/>
                <a:gd name="T28" fmla="*/ 313 w 1026"/>
                <a:gd name="T29" fmla="*/ 499 h 1146"/>
                <a:gd name="T30" fmla="*/ 376 w 1026"/>
                <a:gd name="T31" fmla="*/ 530 h 1146"/>
                <a:gd name="T32" fmla="*/ 404 w 1026"/>
                <a:gd name="T33" fmla="*/ 578 h 1146"/>
                <a:gd name="T34" fmla="*/ 392 w 1026"/>
                <a:gd name="T35" fmla="*/ 607 h 1146"/>
                <a:gd name="T36" fmla="*/ 445 w 1026"/>
                <a:gd name="T37" fmla="*/ 700 h 1146"/>
                <a:gd name="T38" fmla="*/ 465 w 1026"/>
                <a:gd name="T39" fmla="*/ 774 h 1146"/>
                <a:gd name="T40" fmla="*/ 462 w 1026"/>
                <a:gd name="T41" fmla="*/ 927 h 1146"/>
                <a:gd name="T42" fmla="*/ 473 w 1026"/>
                <a:gd name="T43" fmla="*/ 959 h 1146"/>
                <a:gd name="T44" fmla="*/ 533 w 1026"/>
                <a:gd name="T45" fmla="*/ 1097 h 1146"/>
                <a:gd name="T46" fmla="*/ 536 w 1026"/>
                <a:gd name="T47" fmla="*/ 1138 h 1146"/>
                <a:gd name="T48" fmla="*/ 558 w 1026"/>
                <a:gd name="T49" fmla="*/ 1146 h 1146"/>
                <a:gd name="T50" fmla="*/ 628 w 1026"/>
                <a:gd name="T51" fmla="*/ 1135 h 1146"/>
                <a:gd name="T52" fmla="*/ 668 w 1026"/>
                <a:gd name="T53" fmla="*/ 1122 h 1146"/>
                <a:gd name="T54" fmla="*/ 730 w 1026"/>
                <a:gd name="T55" fmla="*/ 1046 h 1146"/>
                <a:gd name="T56" fmla="*/ 743 w 1026"/>
                <a:gd name="T57" fmla="*/ 1002 h 1146"/>
                <a:gd name="T58" fmla="*/ 785 w 1026"/>
                <a:gd name="T59" fmla="*/ 973 h 1146"/>
                <a:gd name="T60" fmla="*/ 775 w 1026"/>
                <a:gd name="T61" fmla="*/ 907 h 1146"/>
                <a:gd name="T62" fmla="*/ 866 w 1026"/>
                <a:gd name="T63" fmla="*/ 820 h 1146"/>
                <a:gd name="T64" fmla="*/ 863 w 1026"/>
                <a:gd name="T65" fmla="*/ 776 h 1146"/>
                <a:gd name="T66" fmla="*/ 867 w 1026"/>
                <a:gd name="T67" fmla="*/ 755 h 1146"/>
                <a:gd name="T68" fmla="*/ 843 w 1026"/>
                <a:gd name="T69" fmla="*/ 679 h 1146"/>
                <a:gd name="T70" fmla="*/ 946 w 1026"/>
                <a:gd name="T71" fmla="*/ 564 h 1146"/>
                <a:gd name="T72" fmla="*/ 1026 w 1026"/>
                <a:gd name="T73" fmla="*/ 422 h 1146"/>
                <a:gd name="T74" fmla="*/ 964 w 1026"/>
                <a:gd name="T75" fmla="*/ 430 h 1146"/>
                <a:gd name="T76" fmla="*/ 955 w 1026"/>
                <a:gd name="T77" fmla="*/ 429 h 1146"/>
                <a:gd name="T78" fmla="*/ 943 w 1026"/>
                <a:gd name="T79" fmla="*/ 430 h 1146"/>
                <a:gd name="T80" fmla="*/ 904 w 1026"/>
                <a:gd name="T81" fmla="*/ 416 h 1146"/>
                <a:gd name="T82" fmla="*/ 874 w 1026"/>
                <a:gd name="T83" fmla="*/ 371 h 1146"/>
                <a:gd name="T84" fmla="*/ 837 w 1026"/>
                <a:gd name="T85" fmla="*/ 320 h 1146"/>
                <a:gd name="T86" fmla="*/ 813 w 1026"/>
                <a:gd name="T87" fmla="*/ 267 h 1146"/>
                <a:gd name="T88" fmla="*/ 742 w 1026"/>
                <a:gd name="T89" fmla="*/ 138 h 1146"/>
                <a:gd name="T90" fmla="*/ 771 w 1026"/>
                <a:gd name="T91" fmla="*/ 163 h 1146"/>
                <a:gd name="T92" fmla="*/ 781 w 1026"/>
                <a:gd name="T93" fmla="*/ 130 h 1146"/>
                <a:gd name="T94" fmla="*/ 771 w 1026"/>
                <a:gd name="T95" fmla="*/ 106 h 1146"/>
                <a:gd name="T96" fmla="*/ 729 w 1026"/>
                <a:gd name="T97" fmla="*/ 103 h 1146"/>
                <a:gd name="T98" fmla="*/ 631 w 1026"/>
                <a:gd name="T99" fmla="*/ 97 h 1146"/>
                <a:gd name="T100" fmla="*/ 598 w 1026"/>
                <a:gd name="T101" fmla="*/ 79 h 1146"/>
                <a:gd name="T102" fmla="*/ 585 w 1026"/>
                <a:gd name="T103" fmla="*/ 78 h 1146"/>
                <a:gd name="T104" fmla="*/ 556 w 1026"/>
                <a:gd name="T105" fmla="*/ 111 h 1146"/>
                <a:gd name="T106" fmla="*/ 460 w 1026"/>
                <a:gd name="T107" fmla="*/ 77 h 1146"/>
                <a:gd name="T108" fmla="*/ 421 w 1026"/>
                <a:gd name="T109" fmla="*/ 52 h 1146"/>
                <a:gd name="T110" fmla="*/ 421 w 1026"/>
                <a:gd name="T111" fmla="*/ 20 h 1146"/>
                <a:gd name="T112" fmla="*/ 421 w 1026"/>
                <a:gd name="T113" fmla="*/ 10 h 1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26" h="1146">
                  <a:moveTo>
                    <a:pt x="405" y="0"/>
                  </a:moveTo>
                  <a:cubicBezTo>
                    <a:pt x="395" y="0"/>
                    <a:pt x="395" y="8"/>
                    <a:pt x="384" y="8"/>
                  </a:cubicBezTo>
                  <a:cubicBezTo>
                    <a:pt x="378" y="8"/>
                    <a:pt x="375" y="5"/>
                    <a:pt x="368" y="5"/>
                  </a:cubicBezTo>
                  <a:cubicBezTo>
                    <a:pt x="360" y="5"/>
                    <a:pt x="352" y="12"/>
                    <a:pt x="346" y="12"/>
                  </a:cubicBezTo>
                  <a:cubicBezTo>
                    <a:pt x="342" y="12"/>
                    <a:pt x="335" y="7"/>
                    <a:pt x="328" y="7"/>
                  </a:cubicBezTo>
                  <a:cubicBezTo>
                    <a:pt x="304" y="7"/>
                    <a:pt x="265" y="22"/>
                    <a:pt x="244" y="32"/>
                  </a:cubicBezTo>
                  <a:cubicBezTo>
                    <a:pt x="238" y="35"/>
                    <a:pt x="236" y="41"/>
                    <a:pt x="225" y="41"/>
                  </a:cubicBezTo>
                  <a:cubicBezTo>
                    <a:pt x="207" y="41"/>
                    <a:pt x="193" y="38"/>
                    <a:pt x="180" y="28"/>
                  </a:cubicBezTo>
                  <a:cubicBezTo>
                    <a:pt x="174" y="32"/>
                    <a:pt x="173" y="37"/>
                    <a:pt x="169" y="43"/>
                  </a:cubicBezTo>
                  <a:cubicBezTo>
                    <a:pt x="170" y="43"/>
                    <a:pt x="170" y="43"/>
                    <a:pt x="170" y="43"/>
                  </a:cubicBezTo>
                  <a:cubicBezTo>
                    <a:pt x="157" y="59"/>
                    <a:pt x="139" y="75"/>
                    <a:pt x="125" y="93"/>
                  </a:cubicBezTo>
                  <a:cubicBezTo>
                    <a:pt x="115" y="106"/>
                    <a:pt x="123" y="114"/>
                    <a:pt x="116" y="134"/>
                  </a:cubicBezTo>
                  <a:cubicBezTo>
                    <a:pt x="114" y="142"/>
                    <a:pt x="101" y="153"/>
                    <a:pt x="93" y="158"/>
                  </a:cubicBezTo>
                  <a:cubicBezTo>
                    <a:pt x="83" y="163"/>
                    <a:pt x="69" y="162"/>
                    <a:pt x="62" y="172"/>
                  </a:cubicBezTo>
                  <a:cubicBezTo>
                    <a:pt x="49" y="189"/>
                    <a:pt x="33" y="217"/>
                    <a:pt x="27" y="238"/>
                  </a:cubicBezTo>
                  <a:cubicBezTo>
                    <a:pt x="24" y="246"/>
                    <a:pt x="12" y="253"/>
                    <a:pt x="12" y="263"/>
                  </a:cubicBezTo>
                  <a:cubicBezTo>
                    <a:pt x="12" y="284"/>
                    <a:pt x="22" y="299"/>
                    <a:pt x="22" y="322"/>
                  </a:cubicBezTo>
                  <a:cubicBezTo>
                    <a:pt x="22" y="336"/>
                    <a:pt x="12" y="364"/>
                    <a:pt x="0" y="370"/>
                  </a:cubicBezTo>
                  <a:cubicBezTo>
                    <a:pt x="4" y="377"/>
                    <a:pt x="8" y="380"/>
                    <a:pt x="8" y="387"/>
                  </a:cubicBezTo>
                  <a:cubicBezTo>
                    <a:pt x="8" y="392"/>
                    <a:pt x="11" y="396"/>
                    <a:pt x="11" y="404"/>
                  </a:cubicBezTo>
                  <a:cubicBezTo>
                    <a:pt x="9" y="404"/>
                    <a:pt x="9" y="404"/>
                    <a:pt x="9" y="404"/>
                  </a:cubicBezTo>
                  <a:cubicBezTo>
                    <a:pt x="12" y="407"/>
                    <a:pt x="13" y="408"/>
                    <a:pt x="16" y="412"/>
                  </a:cubicBezTo>
                  <a:cubicBezTo>
                    <a:pt x="16" y="414"/>
                    <a:pt x="44" y="439"/>
                    <a:pt x="48" y="441"/>
                  </a:cubicBezTo>
                  <a:cubicBezTo>
                    <a:pt x="61" y="452"/>
                    <a:pt x="64" y="464"/>
                    <a:pt x="74" y="480"/>
                  </a:cubicBezTo>
                  <a:cubicBezTo>
                    <a:pt x="85" y="497"/>
                    <a:pt x="116" y="515"/>
                    <a:pt x="131" y="526"/>
                  </a:cubicBezTo>
                  <a:cubicBezTo>
                    <a:pt x="133" y="527"/>
                    <a:pt x="140" y="530"/>
                    <a:pt x="146" y="530"/>
                  </a:cubicBezTo>
                  <a:cubicBezTo>
                    <a:pt x="167" y="530"/>
                    <a:pt x="176" y="519"/>
                    <a:pt x="197" y="519"/>
                  </a:cubicBezTo>
                  <a:cubicBezTo>
                    <a:pt x="207" y="519"/>
                    <a:pt x="220" y="527"/>
                    <a:pt x="228" y="527"/>
                  </a:cubicBezTo>
                  <a:cubicBezTo>
                    <a:pt x="236" y="527"/>
                    <a:pt x="239" y="520"/>
                    <a:pt x="247" y="518"/>
                  </a:cubicBezTo>
                  <a:cubicBezTo>
                    <a:pt x="267" y="511"/>
                    <a:pt x="286" y="499"/>
                    <a:pt x="313" y="499"/>
                  </a:cubicBezTo>
                  <a:cubicBezTo>
                    <a:pt x="334" y="499"/>
                    <a:pt x="338" y="530"/>
                    <a:pt x="354" y="530"/>
                  </a:cubicBezTo>
                  <a:cubicBezTo>
                    <a:pt x="359" y="530"/>
                    <a:pt x="367" y="530"/>
                    <a:pt x="376" y="530"/>
                  </a:cubicBezTo>
                  <a:cubicBezTo>
                    <a:pt x="394" y="530"/>
                    <a:pt x="404" y="540"/>
                    <a:pt x="409" y="552"/>
                  </a:cubicBezTo>
                  <a:cubicBezTo>
                    <a:pt x="404" y="556"/>
                    <a:pt x="404" y="572"/>
                    <a:pt x="404" y="578"/>
                  </a:cubicBezTo>
                  <a:cubicBezTo>
                    <a:pt x="404" y="581"/>
                    <a:pt x="402" y="582"/>
                    <a:pt x="404" y="586"/>
                  </a:cubicBezTo>
                  <a:cubicBezTo>
                    <a:pt x="400" y="588"/>
                    <a:pt x="392" y="602"/>
                    <a:pt x="392" y="607"/>
                  </a:cubicBezTo>
                  <a:cubicBezTo>
                    <a:pt x="392" y="632"/>
                    <a:pt x="422" y="651"/>
                    <a:pt x="436" y="668"/>
                  </a:cubicBezTo>
                  <a:cubicBezTo>
                    <a:pt x="443" y="677"/>
                    <a:pt x="441" y="689"/>
                    <a:pt x="445" y="700"/>
                  </a:cubicBezTo>
                  <a:cubicBezTo>
                    <a:pt x="450" y="713"/>
                    <a:pt x="454" y="721"/>
                    <a:pt x="458" y="744"/>
                  </a:cubicBezTo>
                  <a:cubicBezTo>
                    <a:pt x="460" y="755"/>
                    <a:pt x="465" y="761"/>
                    <a:pt x="465" y="774"/>
                  </a:cubicBezTo>
                  <a:cubicBezTo>
                    <a:pt x="465" y="802"/>
                    <a:pt x="432" y="811"/>
                    <a:pt x="432" y="848"/>
                  </a:cubicBezTo>
                  <a:cubicBezTo>
                    <a:pt x="432" y="882"/>
                    <a:pt x="447" y="902"/>
                    <a:pt x="462" y="927"/>
                  </a:cubicBezTo>
                  <a:cubicBezTo>
                    <a:pt x="466" y="934"/>
                    <a:pt x="473" y="937"/>
                    <a:pt x="473" y="944"/>
                  </a:cubicBezTo>
                  <a:cubicBezTo>
                    <a:pt x="473" y="949"/>
                    <a:pt x="473" y="950"/>
                    <a:pt x="473" y="959"/>
                  </a:cubicBezTo>
                  <a:cubicBezTo>
                    <a:pt x="473" y="1005"/>
                    <a:pt x="497" y="1036"/>
                    <a:pt x="516" y="1068"/>
                  </a:cubicBezTo>
                  <a:cubicBezTo>
                    <a:pt x="519" y="1073"/>
                    <a:pt x="533" y="1089"/>
                    <a:pt x="533" y="1097"/>
                  </a:cubicBezTo>
                  <a:cubicBezTo>
                    <a:pt x="533" y="1103"/>
                    <a:pt x="531" y="1107"/>
                    <a:pt x="527" y="1112"/>
                  </a:cubicBezTo>
                  <a:cubicBezTo>
                    <a:pt x="531" y="1116"/>
                    <a:pt x="536" y="1127"/>
                    <a:pt x="536" y="1138"/>
                  </a:cubicBezTo>
                  <a:cubicBezTo>
                    <a:pt x="537" y="1138"/>
                    <a:pt x="538" y="1136"/>
                    <a:pt x="541" y="1135"/>
                  </a:cubicBezTo>
                  <a:cubicBezTo>
                    <a:pt x="545" y="1141"/>
                    <a:pt x="549" y="1146"/>
                    <a:pt x="558" y="1146"/>
                  </a:cubicBezTo>
                  <a:cubicBezTo>
                    <a:pt x="578" y="1146"/>
                    <a:pt x="592" y="1130"/>
                    <a:pt x="614" y="1130"/>
                  </a:cubicBezTo>
                  <a:cubicBezTo>
                    <a:pt x="620" y="1130"/>
                    <a:pt x="623" y="1135"/>
                    <a:pt x="628" y="1135"/>
                  </a:cubicBezTo>
                  <a:cubicBezTo>
                    <a:pt x="633" y="1135"/>
                    <a:pt x="637" y="1132"/>
                    <a:pt x="644" y="1132"/>
                  </a:cubicBezTo>
                  <a:cubicBezTo>
                    <a:pt x="646" y="1122"/>
                    <a:pt x="659" y="1126"/>
                    <a:pt x="668" y="1122"/>
                  </a:cubicBezTo>
                  <a:cubicBezTo>
                    <a:pt x="690" y="1112"/>
                    <a:pt x="696" y="1097"/>
                    <a:pt x="709" y="1080"/>
                  </a:cubicBezTo>
                  <a:cubicBezTo>
                    <a:pt x="717" y="1069"/>
                    <a:pt x="718" y="1057"/>
                    <a:pt x="730" y="1046"/>
                  </a:cubicBezTo>
                  <a:cubicBezTo>
                    <a:pt x="736" y="1039"/>
                    <a:pt x="751" y="1028"/>
                    <a:pt x="751" y="1013"/>
                  </a:cubicBezTo>
                  <a:cubicBezTo>
                    <a:pt x="751" y="1008"/>
                    <a:pt x="748" y="1004"/>
                    <a:pt x="743" y="1002"/>
                  </a:cubicBezTo>
                  <a:cubicBezTo>
                    <a:pt x="749" y="989"/>
                    <a:pt x="757" y="983"/>
                    <a:pt x="769" y="977"/>
                  </a:cubicBezTo>
                  <a:cubicBezTo>
                    <a:pt x="773" y="975"/>
                    <a:pt x="782" y="978"/>
                    <a:pt x="785" y="973"/>
                  </a:cubicBezTo>
                  <a:cubicBezTo>
                    <a:pt x="788" y="969"/>
                    <a:pt x="790" y="951"/>
                    <a:pt x="790" y="943"/>
                  </a:cubicBezTo>
                  <a:cubicBezTo>
                    <a:pt x="790" y="927"/>
                    <a:pt x="775" y="919"/>
                    <a:pt x="775" y="907"/>
                  </a:cubicBezTo>
                  <a:cubicBezTo>
                    <a:pt x="775" y="902"/>
                    <a:pt x="783" y="893"/>
                    <a:pt x="791" y="891"/>
                  </a:cubicBezTo>
                  <a:cubicBezTo>
                    <a:pt x="796" y="857"/>
                    <a:pt x="866" y="861"/>
                    <a:pt x="866" y="820"/>
                  </a:cubicBezTo>
                  <a:cubicBezTo>
                    <a:pt x="866" y="816"/>
                    <a:pt x="865" y="813"/>
                    <a:pt x="862" y="810"/>
                  </a:cubicBezTo>
                  <a:cubicBezTo>
                    <a:pt x="862" y="795"/>
                    <a:pt x="863" y="785"/>
                    <a:pt x="863" y="776"/>
                  </a:cubicBezTo>
                  <a:cubicBezTo>
                    <a:pt x="863" y="763"/>
                    <a:pt x="863" y="763"/>
                    <a:pt x="863" y="763"/>
                  </a:cubicBezTo>
                  <a:cubicBezTo>
                    <a:pt x="864" y="762"/>
                    <a:pt x="867" y="758"/>
                    <a:pt x="867" y="755"/>
                  </a:cubicBezTo>
                  <a:cubicBezTo>
                    <a:pt x="867" y="745"/>
                    <a:pt x="848" y="736"/>
                    <a:pt x="848" y="718"/>
                  </a:cubicBezTo>
                  <a:cubicBezTo>
                    <a:pt x="848" y="702"/>
                    <a:pt x="843" y="695"/>
                    <a:pt x="843" y="679"/>
                  </a:cubicBezTo>
                  <a:cubicBezTo>
                    <a:pt x="843" y="664"/>
                    <a:pt x="857" y="660"/>
                    <a:pt x="861" y="647"/>
                  </a:cubicBezTo>
                  <a:cubicBezTo>
                    <a:pt x="874" y="600"/>
                    <a:pt x="911" y="592"/>
                    <a:pt x="946" y="564"/>
                  </a:cubicBezTo>
                  <a:cubicBezTo>
                    <a:pt x="966" y="549"/>
                    <a:pt x="973" y="530"/>
                    <a:pt x="989" y="509"/>
                  </a:cubicBezTo>
                  <a:cubicBezTo>
                    <a:pt x="1002" y="491"/>
                    <a:pt x="1026" y="452"/>
                    <a:pt x="1026" y="422"/>
                  </a:cubicBezTo>
                  <a:cubicBezTo>
                    <a:pt x="1026" y="418"/>
                    <a:pt x="1023" y="417"/>
                    <a:pt x="1022" y="414"/>
                  </a:cubicBezTo>
                  <a:cubicBezTo>
                    <a:pt x="1003" y="418"/>
                    <a:pt x="984" y="426"/>
                    <a:pt x="964" y="430"/>
                  </a:cubicBezTo>
                  <a:cubicBezTo>
                    <a:pt x="963" y="430"/>
                    <a:pt x="962" y="430"/>
                    <a:pt x="961" y="430"/>
                  </a:cubicBezTo>
                  <a:cubicBezTo>
                    <a:pt x="959" y="430"/>
                    <a:pt x="957" y="429"/>
                    <a:pt x="955" y="429"/>
                  </a:cubicBezTo>
                  <a:cubicBezTo>
                    <a:pt x="953" y="429"/>
                    <a:pt x="951" y="429"/>
                    <a:pt x="949" y="429"/>
                  </a:cubicBezTo>
                  <a:cubicBezTo>
                    <a:pt x="947" y="429"/>
                    <a:pt x="945" y="429"/>
                    <a:pt x="943" y="430"/>
                  </a:cubicBezTo>
                  <a:cubicBezTo>
                    <a:pt x="936" y="432"/>
                    <a:pt x="935" y="439"/>
                    <a:pt x="927" y="439"/>
                  </a:cubicBezTo>
                  <a:cubicBezTo>
                    <a:pt x="918" y="439"/>
                    <a:pt x="911" y="422"/>
                    <a:pt x="904" y="416"/>
                  </a:cubicBezTo>
                  <a:cubicBezTo>
                    <a:pt x="909" y="410"/>
                    <a:pt x="904" y="409"/>
                    <a:pt x="904" y="400"/>
                  </a:cubicBezTo>
                  <a:cubicBezTo>
                    <a:pt x="887" y="400"/>
                    <a:pt x="882" y="378"/>
                    <a:pt x="874" y="371"/>
                  </a:cubicBezTo>
                  <a:cubicBezTo>
                    <a:pt x="864" y="365"/>
                    <a:pt x="859" y="364"/>
                    <a:pt x="850" y="356"/>
                  </a:cubicBezTo>
                  <a:cubicBezTo>
                    <a:pt x="841" y="346"/>
                    <a:pt x="847" y="332"/>
                    <a:pt x="837" y="320"/>
                  </a:cubicBezTo>
                  <a:cubicBezTo>
                    <a:pt x="829" y="309"/>
                    <a:pt x="819" y="309"/>
                    <a:pt x="813" y="295"/>
                  </a:cubicBezTo>
                  <a:cubicBezTo>
                    <a:pt x="813" y="267"/>
                    <a:pt x="813" y="267"/>
                    <a:pt x="813" y="267"/>
                  </a:cubicBezTo>
                  <a:cubicBezTo>
                    <a:pt x="805" y="261"/>
                    <a:pt x="790" y="237"/>
                    <a:pt x="792" y="226"/>
                  </a:cubicBezTo>
                  <a:cubicBezTo>
                    <a:pt x="742" y="138"/>
                    <a:pt x="742" y="138"/>
                    <a:pt x="742" y="138"/>
                  </a:cubicBezTo>
                  <a:cubicBezTo>
                    <a:pt x="742" y="129"/>
                    <a:pt x="742" y="129"/>
                    <a:pt x="742" y="129"/>
                  </a:cubicBezTo>
                  <a:cubicBezTo>
                    <a:pt x="751" y="138"/>
                    <a:pt x="760" y="161"/>
                    <a:pt x="771" y="163"/>
                  </a:cubicBezTo>
                  <a:cubicBezTo>
                    <a:pt x="773" y="158"/>
                    <a:pt x="778" y="144"/>
                    <a:pt x="781" y="137"/>
                  </a:cubicBezTo>
                  <a:cubicBezTo>
                    <a:pt x="781" y="135"/>
                    <a:pt x="781" y="132"/>
                    <a:pt x="781" y="130"/>
                  </a:cubicBezTo>
                  <a:cubicBezTo>
                    <a:pt x="773" y="111"/>
                    <a:pt x="773" y="111"/>
                    <a:pt x="773" y="111"/>
                  </a:cubicBezTo>
                  <a:cubicBezTo>
                    <a:pt x="773" y="109"/>
                    <a:pt x="772" y="108"/>
                    <a:pt x="771" y="106"/>
                  </a:cubicBezTo>
                  <a:cubicBezTo>
                    <a:pt x="764" y="107"/>
                    <a:pt x="764" y="110"/>
                    <a:pt x="756" y="110"/>
                  </a:cubicBezTo>
                  <a:cubicBezTo>
                    <a:pt x="745" y="110"/>
                    <a:pt x="739" y="103"/>
                    <a:pt x="729" y="103"/>
                  </a:cubicBezTo>
                  <a:cubicBezTo>
                    <a:pt x="712" y="103"/>
                    <a:pt x="707" y="111"/>
                    <a:pt x="690" y="111"/>
                  </a:cubicBezTo>
                  <a:cubicBezTo>
                    <a:pt x="672" y="111"/>
                    <a:pt x="648" y="103"/>
                    <a:pt x="631" y="97"/>
                  </a:cubicBezTo>
                  <a:cubicBezTo>
                    <a:pt x="623" y="94"/>
                    <a:pt x="611" y="98"/>
                    <a:pt x="606" y="92"/>
                  </a:cubicBezTo>
                  <a:cubicBezTo>
                    <a:pt x="604" y="88"/>
                    <a:pt x="598" y="87"/>
                    <a:pt x="598" y="79"/>
                  </a:cubicBezTo>
                  <a:cubicBezTo>
                    <a:pt x="586" y="79"/>
                    <a:pt x="586" y="79"/>
                    <a:pt x="586" y="79"/>
                  </a:cubicBezTo>
                  <a:cubicBezTo>
                    <a:pt x="585" y="78"/>
                    <a:pt x="585" y="78"/>
                    <a:pt x="585" y="78"/>
                  </a:cubicBezTo>
                  <a:cubicBezTo>
                    <a:pt x="568" y="84"/>
                    <a:pt x="556" y="84"/>
                    <a:pt x="556" y="101"/>
                  </a:cubicBezTo>
                  <a:cubicBezTo>
                    <a:pt x="556" y="104"/>
                    <a:pt x="556" y="107"/>
                    <a:pt x="556" y="111"/>
                  </a:cubicBezTo>
                  <a:cubicBezTo>
                    <a:pt x="556" y="114"/>
                    <a:pt x="550" y="119"/>
                    <a:pt x="545" y="119"/>
                  </a:cubicBezTo>
                  <a:cubicBezTo>
                    <a:pt x="506" y="119"/>
                    <a:pt x="494" y="77"/>
                    <a:pt x="460" y="77"/>
                  </a:cubicBezTo>
                  <a:cubicBezTo>
                    <a:pt x="455" y="77"/>
                    <a:pt x="451" y="77"/>
                    <a:pt x="445" y="77"/>
                  </a:cubicBezTo>
                  <a:cubicBezTo>
                    <a:pt x="435" y="77"/>
                    <a:pt x="421" y="65"/>
                    <a:pt x="421" y="52"/>
                  </a:cubicBezTo>
                  <a:cubicBezTo>
                    <a:pt x="421" y="44"/>
                    <a:pt x="428" y="40"/>
                    <a:pt x="428" y="32"/>
                  </a:cubicBezTo>
                  <a:cubicBezTo>
                    <a:pt x="428" y="27"/>
                    <a:pt x="421" y="25"/>
                    <a:pt x="421" y="20"/>
                  </a:cubicBezTo>
                  <a:cubicBezTo>
                    <a:pt x="421" y="13"/>
                    <a:pt x="428" y="15"/>
                    <a:pt x="429" y="7"/>
                  </a:cubicBezTo>
                  <a:cubicBezTo>
                    <a:pt x="426" y="7"/>
                    <a:pt x="424" y="10"/>
                    <a:pt x="421" y="10"/>
                  </a:cubicBezTo>
                  <a:cubicBezTo>
                    <a:pt x="413" y="10"/>
                    <a:pt x="415" y="0"/>
                    <a:pt x="40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51" name="Freeform 31"/>
            <p:cNvSpPr>
              <a:spLocks/>
            </p:cNvSpPr>
            <p:nvPr/>
          </p:nvSpPr>
          <p:spPr bwMode="auto">
            <a:xfrm>
              <a:off x="4359" y="1478"/>
              <a:ext cx="1323" cy="1149"/>
            </a:xfrm>
            <a:custGeom>
              <a:avLst/>
              <a:gdLst>
                <a:gd name="T0" fmla="*/ 75 w 560"/>
                <a:gd name="T1" fmla="*/ 16 h 486"/>
                <a:gd name="T2" fmla="*/ 46 w 560"/>
                <a:gd name="T3" fmla="*/ 18 h 486"/>
                <a:gd name="T4" fmla="*/ 9 w 560"/>
                <a:gd name="T5" fmla="*/ 45 h 486"/>
                <a:gd name="T6" fmla="*/ 0 w 560"/>
                <a:gd name="T7" fmla="*/ 66 h 486"/>
                <a:gd name="T8" fmla="*/ 27 w 560"/>
                <a:gd name="T9" fmla="*/ 95 h 486"/>
                <a:gd name="T10" fmla="*/ 59 w 560"/>
                <a:gd name="T11" fmla="*/ 105 h 486"/>
                <a:gd name="T12" fmla="*/ 130 w 560"/>
                <a:gd name="T13" fmla="*/ 93 h 486"/>
                <a:gd name="T14" fmla="*/ 150 w 560"/>
                <a:gd name="T15" fmla="*/ 98 h 486"/>
                <a:gd name="T16" fmla="*/ 136 w 560"/>
                <a:gd name="T17" fmla="*/ 151 h 486"/>
                <a:gd name="T18" fmla="*/ 126 w 560"/>
                <a:gd name="T19" fmla="*/ 193 h 486"/>
                <a:gd name="T20" fmla="*/ 131 w 560"/>
                <a:gd name="T21" fmla="*/ 235 h 486"/>
                <a:gd name="T22" fmla="*/ 165 w 560"/>
                <a:gd name="T23" fmla="*/ 287 h 486"/>
                <a:gd name="T24" fmla="*/ 185 w 560"/>
                <a:gd name="T25" fmla="*/ 311 h 486"/>
                <a:gd name="T26" fmla="*/ 238 w 560"/>
                <a:gd name="T27" fmla="*/ 408 h 486"/>
                <a:gd name="T28" fmla="*/ 260 w 560"/>
                <a:gd name="T29" fmla="*/ 472 h 486"/>
                <a:gd name="T30" fmla="*/ 280 w 560"/>
                <a:gd name="T31" fmla="*/ 484 h 486"/>
                <a:gd name="T32" fmla="*/ 353 w 560"/>
                <a:gd name="T33" fmla="*/ 453 h 486"/>
                <a:gd name="T34" fmla="*/ 438 w 560"/>
                <a:gd name="T35" fmla="*/ 416 h 486"/>
                <a:gd name="T36" fmla="*/ 476 w 560"/>
                <a:gd name="T37" fmla="*/ 370 h 486"/>
                <a:gd name="T38" fmla="*/ 497 w 560"/>
                <a:gd name="T39" fmla="*/ 324 h 486"/>
                <a:gd name="T40" fmla="*/ 454 w 560"/>
                <a:gd name="T41" fmla="*/ 289 h 486"/>
                <a:gd name="T42" fmla="*/ 375 w 560"/>
                <a:gd name="T43" fmla="*/ 295 h 486"/>
                <a:gd name="T44" fmla="*/ 368 w 560"/>
                <a:gd name="T45" fmla="*/ 281 h 486"/>
                <a:gd name="T46" fmla="*/ 333 w 560"/>
                <a:gd name="T47" fmla="*/ 219 h 486"/>
                <a:gd name="T48" fmla="*/ 379 w 560"/>
                <a:gd name="T49" fmla="*/ 240 h 486"/>
                <a:gd name="T50" fmla="*/ 443 w 560"/>
                <a:gd name="T51" fmla="*/ 263 h 486"/>
                <a:gd name="T52" fmla="*/ 489 w 560"/>
                <a:gd name="T53" fmla="*/ 281 h 486"/>
                <a:gd name="T54" fmla="*/ 540 w 560"/>
                <a:gd name="T55" fmla="*/ 288 h 486"/>
                <a:gd name="T56" fmla="*/ 537 w 560"/>
                <a:gd name="T57" fmla="*/ 279 h 486"/>
                <a:gd name="T58" fmla="*/ 527 w 560"/>
                <a:gd name="T59" fmla="*/ 206 h 486"/>
                <a:gd name="T60" fmla="*/ 538 w 560"/>
                <a:gd name="T61" fmla="*/ 187 h 486"/>
                <a:gd name="T62" fmla="*/ 523 w 560"/>
                <a:gd name="T63" fmla="*/ 149 h 486"/>
                <a:gd name="T64" fmla="*/ 521 w 560"/>
                <a:gd name="T65" fmla="*/ 143 h 486"/>
                <a:gd name="T66" fmla="*/ 521 w 560"/>
                <a:gd name="T67" fmla="*/ 138 h 486"/>
                <a:gd name="T68" fmla="*/ 532 w 560"/>
                <a:gd name="T69" fmla="*/ 106 h 486"/>
                <a:gd name="T70" fmla="*/ 526 w 560"/>
                <a:gd name="T71" fmla="*/ 89 h 486"/>
                <a:gd name="T72" fmla="*/ 441 w 560"/>
                <a:gd name="T73" fmla="*/ 69 h 486"/>
                <a:gd name="T74" fmla="*/ 420 w 560"/>
                <a:gd name="T75" fmla="*/ 91 h 486"/>
                <a:gd name="T76" fmla="*/ 371 w 560"/>
                <a:gd name="T77" fmla="*/ 91 h 486"/>
                <a:gd name="T78" fmla="*/ 356 w 560"/>
                <a:gd name="T79" fmla="*/ 82 h 486"/>
                <a:gd name="T80" fmla="*/ 344 w 560"/>
                <a:gd name="T81" fmla="*/ 61 h 486"/>
                <a:gd name="T82" fmla="*/ 337 w 560"/>
                <a:gd name="T83" fmla="*/ 49 h 486"/>
                <a:gd name="T84" fmla="*/ 307 w 560"/>
                <a:gd name="T85" fmla="*/ 53 h 486"/>
                <a:gd name="T86" fmla="*/ 246 w 560"/>
                <a:gd name="T87" fmla="*/ 5 h 486"/>
                <a:gd name="T88" fmla="*/ 246 w 560"/>
                <a:gd name="T89" fmla="*/ 5 h 486"/>
                <a:gd name="T90" fmla="*/ 246 w 560"/>
                <a:gd name="T91" fmla="*/ 5 h 486"/>
                <a:gd name="T92" fmla="*/ 210 w 560"/>
                <a:gd name="T93" fmla="*/ 19 h 486"/>
                <a:gd name="T94" fmla="*/ 127 w 560"/>
                <a:gd name="T95" fmla="*/ 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60" h="486">
                  <a:moveTo>
                    <a:pt x="127" y="0"/>
                  </a:moveTo>
                  <a:cubicBezTo>
                    <a:pt x="118" y="0"/>
                    <a:pt x="103" y="1"/>
                    <a:pt x="97" y="5"/>
                  </a:cubicBezTo>
                  <a:cubicBezTo>
                    <a:pt x="91" y="9"/>
                    <a:pt x="81" y="16"/>
                    <a:pt x="75" y="16"/>
                  </a:cubicBezTo>
                  <a:cubicBezTo>
                    <a:pt x="75" y="16"/>
                    <a:pt x="65" y="16"/>
                    <a:pt x="59" y="16"/>
                  </a:cubicBezTo>
                  <a:cubicBezTo>
                    <a:pt x="57" y="16"/>
                    <a:pt x="54" y="15"/>
                    <a:pt x="52" y="15"/>
                  </a:cubicBezTo>
                  <a:cubicBezTo>
                    <a:pt x="49" y="15"/>
                    <a:pt x="46" y="16"/>
                    <a:pt x="46" y="18"/>
                  </a:cubicBezTo>
                  <a:cubicBezTo>
                    <a:pt x="46" y="22"/>
                    <a:pt x="49" y="21"/>
                    <a:pt x="50" y="25"/>
                  </a:cubicBezTo>
                  <a:cubicBezTo>
                    <a:pt x="41" y="30"/>
                    <a:pt x="3" y="26"/>
                    <a:pt x="3" y="43"/>
                  </a:cubicBezTo>
                  <a:cubicBezTo>
                    <a:pt x="3" y="45"/>
                    <a:pt x="6" y="45"/>
                    <a:pt x="9" y="45"/>
                  </a:cubicBezTo>
                  <a:cubicBezTo>
                    <a:pt x="10" y="45"/>
                    <a:pt x="11" y="45"/>
                    <a:pt x="12" y="45"/>
                  </a:cubicBezTo>
                  <a:cubicBezTo>
                    <a:pt x="11" y="48"/>
                    <a:pt x="12" y="48"/>
                    <a:pt x="12" y="52"/>
                  </a:cubicBezTo>
                  <a:cubicBezTo>
                    <a:pt x="12" y="62"/>
                    <a:pt x="6" y="61"/>
                    <a:pt x="0" y="66"/>
                  </a:cubicBezTo>
                  <a:cubicBezTo>
                    <a:pt x="8" y="70"/>
                    <a:pt x="14" y="69"/>
                    <a:pt x="18" y="76"/>
                  </a:cubicBezTo>
                  <a:cubicBezTo>
                    <a:pt x="13" y="81"/>
                    <a:pt x="28" y="89"/>
                    <a:pt x="32" y="92"/>
                  </a:cubicBezTo>
                  <a:cubicBezTo>
                    <a:pt x="31" y="93"/>
                    <a:pt x="29" y="95"/>
                    <a:pt x="27" y="95"/>
                  </a:cubicBezTo>
                  <a:cubicBezTo>
                    <a:pt x="33" y="95"/>
                    <a:pt x="33" y="95"/>
                    <a:pt x="33" y="95"/>
                  </a:cubicBezTo>
                  <a:cubicBezTo>
                    <a:pt x="35" y="95"/>
                    <a:pt x="36" y="95"/>
                    <a:pt x="37" y="95"/>
                  </a:cubicBezTo>
                  <a:cubicBezTo>
                    <a:pt x="45" y="95"/>
                    <a:pt x="50" y="105"/>
                    <a:pt x="59" y="105"/>
                  </a:cubicBezTo>
                  <a:cubicBezTo>
                    <a:pt x="68" y="105"/>
                    <a:pt x="66" y="93"/>
                    <a:pt x="77" y="93"/>
                  </a:cubicBezTo>
                  <a:cubicBezTo>
                    <a:pt x="88" y="93"/>
                    <a:pt x="92" y="106"/>
                    <a:pt x="103" y="106"/>
                  </a:cubicBezTo>
                  <a:cubicBezTo>
                    <a:pt x="119" y="106"/>
                    <a:pt x="121" y="99"/>
                    <a:pt x="130" y="93"/>
                  </a:cubicBezTo>
                  <a:cubicBezTo>
                    <a:pt x="132" y="95"/>
                    <a:pt x="135" y="97"/>
                    <a:pt x="140" y="97"/>
                  </a:cubicBezTo>
                  <a:cubicBezTo>
                    <a:pt x="145" y="97"/>
                    <a:pt x="146" y="94"/>
                    <a:pt x="150" y="92"/>
                  </a:cubicBezTo>
                  <a:cubicBezTo>
                    <a:pt x="150" y="98"/>
                    <a:pt x="150" y="98"/>
                    <a:pt x="150" y="98"/>
                  </a:cubicBezTo>
                  <a:cubicBezTo>
                    <a:pt x="149" y="99"/>
                    <a:pt x="147" y="100"/>
                    <a:pt x="147" y="103"/>
                  </a:cubicBezTo>
                  <a:cubicBezTo>
                    <a:pt x="147" y="109"/>
                    <a:pt x="149" y="117"/>
                    <a:pt x="149" y="126"/>
                  </a:cubicBezTo>
                  <a:cubicBezTo>
                    <a:pt x="149" y="138"/>
                    <a:pt x="139" y="140"/>
                    <a:pt x="136" y="151"/>
                  </a:cubicBezTo>
                  <a:cubicBezTo>
                    <a:pt x="132" y="161"/>
                    <a:pt x="131" y="167"/>
                    <a:pt x="127" y="179"/>
                  </a:cubicBezTo>
                  <a:cubicBezTo>
                    <a:pt x="127" y="181"/>
                    <a:pt x="123" y="181"/>
                    <a:pt x="123" y="185"/>
                  </a:cubicBezTo>
                  <a:cubicBezTo>
                    <a:pt x="126" y="193"/>
                    <a:pt x="126" y="193"/>
                    <a:pt x="126" y="193"/>
                  </a:cubicBezTo>
                  <a:cubicBezTo>
                    <a:pt x="134" y="212"/>
                    <a:pt x="134" y="212"/>
                    <a:pt x="134" y="212"/>
                  </a:cubicBezTo>
                  <a:cubicBezTo>
                    <a:pt x="134" y="214"/>
                    <a:pt x="134" y="217"/>
                    <a:pt x="134" y="219"/>
                  </a:cubicBezTo>
                  <a:cubicBezTo>
                    <a:pt x="133" y="225"/>
                    <a:pt x="131" y="232"/>
                    <a:pt x="131" y="235"/>
                  </a:cubicBezTo>
                  <a:cubicBezTo>
                    <a:pt x="131" y="237"/>
                    <a:pt x="138" y="245"/>
                    <a:pt x="140" y="248"/>
                  </a:cubicBezTo>
                  <a:cubicBezTo>
                    <a:pt x="146" y="257"/>
                    <a:pt x="151" y="265"/>
                    <a:pt x="157" y="274"/>
                  </a:cubicBezTo>
                  <a:cubicBezTo>
                    <a:pt x="159" y="278"/>
                    <a:pt x="163" y="282"/>
                    <a:pt x="165" y="287"/>
                  </a:cubicBezTo>
                  <a:cubicBezTo>
                    <a:pt x="166" y="290"/>
                    <a:pt x="165" y="298"/>
                    <a:pt x="168" y="301"/>
                  </a:cubicBezTo>
                  <a:cubicBezTo>
                    <a:pt x="169" y="303"/>
                    <a:pt x="176" y="302"/>
                    <a:pt x="178" y="304"/>
                  </a:cubicBezTo>
                  <a:cubicBezTo>
                    <a:pt x="180" y="306"/>
                    <a:pt x="183" y="309"/>
                    <a:pt x="185" y="311"/>
                  </a:cubicBezTo>
                  <a:cubicBezTo>
                    <a:pt x="187" y="321"/>
                    <a:pt x="194" y="324"/>
                    <a:pt x="194" y="336"/>
                  </a:cubicBezTo>
                  <a:cubicBezTo>
                    <a:pt x="194" y="356"/>
                    <a:pt x="199" y="367"/>
                    <a:pt x="217" y="371"/>
                  </a:cubicBezTo>
                  <a:cubicBezTo>
                    <a:pt x="217" y="383"/>
                    <a:pt x="232" y="402"/>
                    <a:pt x="238" y="408"/>
                  </a:cubicBezTo>
                  <a:cubicBezTo>
                    <a:pt x="244" y="414"/>
                    <a:pt x="253" y="419"/>
                    <a:pt x="250" y="430"/>
                  </a:cubicBezTo>
                  <a:cubicBezTo>
                    <a:pt x="249" y="435"/>
                    <a:pt x="245" y="445"/>
                    <a:pt x="251" y="446"/>
                  </a:cubicBezTo>
                  <a:cubicBezTo>
                    <a:pt x="251" y="456"/>
                    <a:pt x="255" y="464"/>
                    <a:pt x="260" y="472"/>
                  </a:cubicBezTo>
                  <a:cubicBezTo>
                    <a:pt x="263" y="478"/>
                    <a:pt x="259" y="478"/>
                    <a:pt x="261" y="478"/>
                  </a:cubicBezTo>
                  <a:cubicBezTo>
                    <a:pt x="262" y="479"/>
                    <a:pt x="276" y="486"/>
                    <a:pt x="277" y="486"/>
                  </a:cubicBezTo>
                  <a:cubicBezTo>
                    <a:pt x="280" y="484"/>
                    <a:pt x="280" y="484"/>
                    <a:pt x="280" y="484"/>
                  </a:cubicBezTo>
                  <a:cubicBezTo>
                    <a:pt x="292" y="484"/>
                    <a:pt x="293" y="479"/>
                    <a:pt x="302" y="473"/>
                  </a:cubicBezTo>
                  <a:cubicBezTo>
                    <a:pt x="318" y="473"/>
                    <a:pt x="318" y="473"/>
                    <a:pt x="318" y="473"/>
                  </a:cubicBezTo>
                  <a:cubicBezTo>
                    <a:pt x="325" y="470"/>
                    <a:pt x="346" y="455"/>
                    <a:pt x="353" y="453"/>
                  </a:cubicBezTo>
                  <a:cubicBezTo>
                    <a:pt x="365" y="450"/>
                    <a:pt x="382" y="447"/>
                    <a:pt x="394" y="441"/>
                  </a:cubicBezTo>
                  <a:cubicBezTo>
                    <a:pt x="393" y="440"/>
                    <a:pt x="392" y="438"/>
                    <a:pt x="392" y="436"/>
                  </a:cubicBezTo>
                  <a:cubicBezTo>
                    <a:pt x="392" y="424"/>
                    <a:pt x="424" y="419"/>
                    <a:pt x="438" y="416"/>
                  </a:cubicBezTo>
                  <a:cubicBezTo>
                    <a:pt x="438" y="410"/>
                    <a:pt x="448" y="401"/>
                    <a:pt x="453" y="401"/>
                  </a:cubicBezTo>
                  <a:cubicBezTo>
                    <a:pt x="461" y="401"/>
                    <a:pt x="460" y="385"/>
                    <a:pt x="468" y="385"/>
                  </a:cubicBezTo>
                  <a:cubicBezTo>
                    <a:pt x="475" y="385"/>
                    <a:pt x="474" y="376"/>
                    <a:pt x="476" y="370"/>
                  </a:cubicBezTo>
                  <a:cubicBezTo>
                    <a:pt x="478" y="364"/>
                    <a:pt x="484" y="362"/>
                    <a:pt x="491" y="362"/>
                  </a:cubicBezTo>
                  <a:cubicBezTo>
                    <a:pt x="491" y="349"/>
                    <a:pt x="507" y="345"/>
                    <a:pt x="507" y="333"/>
                  </a:cubicBezTo>
                  <a:cubicBezTo>
                    <a:pt x="507" y="328"/>
                    <a:pt x="499" y="329"/>
                    <a:pt x="497" y="324"/>
                  </a:cubicBezTo>
                  <a:cubicBezTo>
                    <a:pt x="497" y="325"/>
                    <a:pt x="497" y="325"/>
                    <a:pt x="497" y="325"/>
                  </a:cubicBezTo>
                  <a:cubicBezTo>
                    <a:pt x="493" y="323"/>
                    <a:pt x="493" y="314"/>
                    <a:pt x="487" y="312"/>
                  </a:cubicBezTo>
                  <a:cubicBezTo>
                    <a:pt x="471" y="307"/>
                    <a:pt x="461" y="305"/>
                    <a:pt x="454" y="289"/>
                  </a:cubicBezTo>
                  <a:cubicBezTo>
                    <a:pt x="454" y="270"/>
                    <a:pt x="454" y="270"/>
                    <a:pt x="454" y="270"/>
                  </a:cubicBezTo>
                  <a:cubicBezTo>
                    <a:pt x="435" y="284"/>
                    <a:pt x="432" y="306"/>
                    <a:pt x="397" y="306"/>
                  </a:cubicBezTo>
                  <a:cubicBezTo>
                    <a:pt x="389" y="306"/>
                    <a:pt x="375" y="302"/>
                    <a:pt x="375" y="295"/>
                  </a:cubicBezTo>
                  <a:cubicBezTo>
                    <a:pt x="375" y="288"/>
                    <a:pt x="379" y="284"/>
                    <a:pt x="379" y="278"/>
                  </a:cubicBezTo>
                  <a:cubicBezTo>
                    <a:pt x="379" y="276"/>
                    <a:pt x="379" y="274"/>
                    <a:pt x="379" y="272"/>
                  </a:cubicBezTo>
                  <a:cubicBezTo>
                    <a:pt x="373" y="273"/>
                    <a:pt x="374" y="280"/>
                    <a:pt x="368" y="281"/>
                  </a:cubicBezTo>
                  <a:cubicBezTo>
                    <a:pt x="367" y="277"/>
                    <a:pt x="364" y="275"/>
                    <a:pt x="364" y="269"/>
                  </a:cubicBezTo>
                  <a:cubicBezTo>
                    <a:pt x="352" y="267"/>
                    <a:pt x="337" y="244"/>
                    <a:pt x="334" y="231"/>
                  </a:cubicBezTo>
                  <a:cubicBezTo>
                    <a:pt x="333" y="227"/>
                    <a:pt x="333" y="224"/>
                    <a:pt x="333" y="219"/>
                  </a:cubicBezTo>
                  <a:cubicBezTo>
                    <a:pt x="333" y="212"/>
                    <a:pt x="336" y="202"/>
                    <a:pt x="344" y="202"/>
                  </a:cubicBezTo>
                  <a:cubicBezTo>
                    <a:pt x="358" y="202"/>
                    <a:pt x="370" y="219"/>
                    <a:pt x="376" y="230"/>
                  </a:cubicBezTo>
                  <a:cubicBezTo>
                    <a:pt x="377" y="232"/>
                    <a:pt x="375" y="236"/>
                    <a:pt x="379" y="240"/>
                  </a:cubicBezTo>
                  <a:cubicBezTo>
                    <a:pt x="384" y="245"/>
                    <a:pt x="393" y="242"/>
                    <a:pt x="399" y="249"/>
                  </a:cubicBezTo>
                  <a:cubicBezTo>
                    <a:pt x="404" y="254"/>
                    <a:pt x="409" y="261"/>
                    <a:pt x="417" y="263"/>
                  </a:cubicBezTo>
                  <a:cubicBezTo>
                    <a:pt x="443" y="263"/>
                    <a:pt x="443" y="263"/>
                    <a:pt x="443" y="263"/>
                  </a:cubicBezTo>
                  <a:cubicBezTo>
                    <a:pt x="447" y="260"/>
                    <a:pt x="449" y="255"/>
                    <a:pt x="455" y="255"/>
                  </a:cubicBezTo>
                  <a:cubicBezTo>
                    <a:pt x="466" y="255"/>
                    <a:pt x="466" y="271"/>
                    <a:pt x="471" y="277"/>
                  </a:cubicBezTo>
                  <a:cubicBezTo>
                    <a:pt x="471" y="277"/>
                    <a:pt x="487" y="281"/>
                    <a:pt x="489" y="281"/>
                  </a:cubicBezTo>
                  <a:cubicBezTo>
                    <a:pt x="504" y="281"/>
                    <a:pt x="527" y="288"/>
                    <a:pt x="537" y="288"/>
                  </a:cubicBezTo>
                  <a:cubicBezTo>
                    <a:pt x="537" y="288"/>
                    <a:pt x="538" y="288"/>
                    <a:pt x="539" y="288"/>
                  </a:cubicBezTo>
                  <a:cubicBezTo>
                    <a:pt x="539" y="288"/>
                    <a:pt x="540" y="288"/>
                    <a:pt x="540" y="288"/>
                  </a:cubicBezTo>
                  <a:cubicBezTo>
                    <a:pt x="540" y="285"/>
                    <a:pt x="537" y="282"/>
                    <a:pt x="537" y="279"/>
                  </a:cubicBezTo>
                  <a:cubicBezTo>
                    <a:pt x="537" y="279"/>
                    <a:pt x="537" y="279"/>
                    <a:pt x="537" y="279"/>
                  </a:cubicBezTo>
                  <a:cubicBezTo>
                    <a:pt x="537" y="279"/>
                    <a:pt x="537" y="279"/>
                    <a:pt x="537" y="279"/>
                  </a:cubicBezTo>
                  <a:cubicBezTo>
                    <a:pt x="537" y="264"/>
                    <a:pt x="546" y="261"/>
                    <a:pt x="560" y="258"/>
                  </a:cubicBezTo>
                  <a:cubicBezTo>
                    <a:pt x="560" y="235"/>
                    <a:pt x="542" y="233"/>
                    <a:pt x="533" y="215"/>
                  </a:cubicBezTo>
                  <a:cubicBezTo>
                    <a:pt x="532" y="212"/>
                    <a:pt x="527" y="212"/>
                    <a:pt x="527" y="206"/>
                  </a:cubicBezTo>
                  <a:cubicBezTo>
                    <a:pt x="527" y="206"/>
                    <a:pt x="527" y="206"/>
                    <a:pt x="527" y="206"/>
                  </a:cubicBezTo>
                  <a:cubicBezTo>
                    <a:pt x="527" y="206"/>
                    <a:pt x="527" y="206"/>
                    <a:pt x="527" y="206"/>
                  </a:cubicBezTo>
                  <a:cubicBezTo>
                    <a:pt x="527" y="196"/>
                    <a:pt x="538" y="198"/>
                    <a:pt x="538" y="187"/>
                  </a:cubicBezTo>
                  <a:cubicBezTo>
                    <a:pt x="538" y="178"/>
                    <a:pt x="528" y="183"/>
                    <a:pt x="526" y="178"/>
                  </a:cubicBezTo>
                  <a:cubicBezTo>
                    <a:pt x="524" y="174"/>
                    <a:pt x="525" y="170"/>
                    <a:pt x="523" y="166"/>
                  </a:cubicBezTo>
                  <a:cubicBezTo>
                    <a:pt x="523" y="149"/>
                    <a:pt x="523" y="149"/>
                    <a:pt x="523" y="149"/>
                  </a:cubicBezTo>
                  <a:cubicBezTo>
                    <a:pt x="522" y="147"/>
                    <a:pt x="523" y="146"/>
                    <a:pt x="521" y="143"/>
                  </a:cubicBezTo>
                  <a:cubicBezTo>
                    <a:pt x="521" y="143"/>
                    <a:pt x="521" y="143"/>
                    <a:pt x="521" y="143"/>
                  </a:cubicBezTo>
                  <a:cubicBezTo>
                    <a:pt x="521" y="143"/>
                    <a:pt x="521" y="143"/>
                    <a:pt x="521" y="143"/>
                  </a:cubicBezTo>
                  <a:cubicBezTo>
                    <a:pt x="522" y="143"/>
                    <a:pt x="522" y="142"/>
                    <a:pt x="522" y="142"/>
                  </a:cubicBezTo>
                  <a:cubicBezTo>
                    <a:pt x="522" y="140"/>
                    <a:pt x="521" y="139"/>
                    <a:pt x="521" y="138"/>
                  </a:cubicBezTo>
                  <a:cubicBezTo>
                    <a:pt x="521" y="138"/>
                    <a:pt x="521" y="138"/>
                    <a:pt x="521" y="138"/>
                  </a:cubicBezTo>
                  <a:cubicBezTo>
                    <a:pt x="521" y="138"/>
                    <a:pt x="521" y="138"/>
                    <a:pt x="521" y="138"/>
                  </a:cubicBezTo>
                  <a:cubicBezTo>
                    <a:pt x="521" y="137"/>
                    <a:pt x="529" y="118"/>
                    <a:pt x="533" y="116"/>
                  </a:cubicBezTo>
                  <a:cubicBezTo>
                    <a:pt x="531" y="113"/>
                    <a:pt x="532" y="110"/>
                    <a:pt x="532" y="106"/>
                  </a:cubicBezTo>
                  <a:cubicBezTo>
                    <a:pt x="531" y="102"/>
                    <a:pt x="532" y="98"/>
                    <a:pt x="531" y="95"/>
                  </a:cubicBezTo>
                  <a:cubicBezTo>
                    <a:pt x="531" y="95"/>
                    <a:pt x="531" y="95"/>
                    <a:pt x="531" y="95"/>
                  </a:cubicBezTo>
                  <a:cubicBezTo>
                    <a:pt x="530" y="93"/>
                    <a:pt x="527" y="92"/>
                    <a:pt x="526" y="89"/>
                  </a:cubicBezTo>
                  <a:cubicBezTo>
                    <a:pt x="511" y="89"/>
                    <a:pt x="507" y="77"/>
                    <a:pt x="494" y="73"/>
                  </a:cubicBezTo>
                  <a:cubicBezTo>
                    <a:pt x="483" y="69"/>
                    <a:pt x="476" y="69"/>
                    <a:pt x="465" y="62"/>
                  </a:cubicBezTo>
                  <a:cubicBezTo>
                    <a:pt x="457" y="68"/>
                    <a:pt x="451" y="65"/>
                    <a:pt x="441" y="69"/>
                  </a:cubicBezTo>
                  <a:cubicBezTo>
                    <a:pt x="435" y="71"/>
                    <a:pt x="437" y="73"/>
                    <a:pt x="431" y="75"/>
                  </a:cubicBezTo>
                  <a:cubicBezTo>
                    <a:pt x="426" y="77"/>
                    <a:pt x="420" y="77"/>
                    <a:pt x="420" y="82"/>
                  </a:cubicBezTo>
                  <a:cubicBezTo>
                    <a:pt x="420" y="86"/>
                    <a:pt x="420" y="87"/>
                    <a:pt x="420" y="91"/>
                  </a:cubicBezTo>
                  <a:cubicBezTo>
                    <a:pt x="413" y="93"/>
                    <a:pt x="404" y="94"/>
                    <a:pt x="395" y="94"/>
                  </a:cubicBezTo>
                  <a:cubicBezTo>
                    <a:pt x="393" y="94"/>
                    <a:pt x="390" y="95"/>
                    <a:pt x="387" y="95"/>
                  </a:cubicBezTo>
                  <a:cubicBezTo>
                    <a:pt x="380" y="95"/>
                    <a:pt x="373" y="94"/>
                    <a:pt x="371" y="91"/>
                  </a:cubicBezTo>
                  <a:cubicBezTo>
                    <a:pt x="367" y="88"/>
                    <a:pt x="366" y="83"/>
                    <a:pt x="362" y="82"/>
                  </a:cubicBezTo>
                  <a:cubicBezTo>
                    <a:pt x="361" y="82"/>
                    <a:pt x="360" y="82"/>
                    <a:pt x="359" y="82"/>
                  </a:cubicBezTo>
                  <a:cubicBezTo>
                    <a:pt x="358" y="82"/>
                    <a:pt x="357" y="82"/>
                    <a:pt x="356" y="82"/>
                  </a:cubicBezTo>
                  <a:cubicBezTo>
                    <a:pt x="355" y="82"/>
                    <a:pt x="354" y="82"/>
                    <a:pt x="353" y="82"/>
                  </a:cubicBezTo>
                  <a:cubicBezTo>
                    <a:pt x="350" y="82"/>
                    <a:pt x="348" y="81"/>
                    <a:pt x="346" y="78"/>
                  </a:cubicBezTo>
                  <a:cubicBezTo>
                    <a:pt x="343" y="72"/>
                    <a:pt x="348" y="67"/>
                    <a:pt x="344" y="61"/>
                  </a:cubicBezTo>
                  <a:cubicBezTo>
                    <a:pt x="341" y="57"/>
                    <a:pt x="337" y="57"/>
                    <a:pt x="337" y="52"/>
                  </a:cubicBezTo>
                  <a:cubicBezTo>
                    <a:pt x="337" y="52"/>
                    <a:pt x="337" y="51"/>
                    <a:pt x="337" y="50"/>
                  </a:cubicBezTo>
                  <a:cubicBezTo>
                    <a:pt x="337" y="50"/>
                    <a:pt x="337" y="49"/>
                    <a:pt x="337" y="49"/>
                  </a:cubicBezTo>
                  <a:cubicBezTo>
                    <a:pt x="335" y="47"/>
                    <a:pt x="335" y="43"/>
                    <a:pt x="333" y="40"/>
                  </a:cubicBezTo>
                  <a:cubicBezTo>
                    <a:pt x="329" y="40"/>
                    <a:pt x="330" y="40"/>
                    <a:pt x="326" y="41"/>
                  </a:cubicBezTo>
                  <a:cubicBezTo>
                    <a:pt x="318" y="44"/>
                    <a:pt x="318" y="53"/>
                    <a:pt x="307" y="53"/>
                  </a:cubicBezTo>
                  <a:cubicBezTo>
                    <a:pt x="292" y="53"/>
                    <a:pt x="290" y="37"/>
                    <a:pt x="280" y="34"/>
                  </a:cubicBezTo>
                  <a:cubicBezTo>
                    <a:pt x="279" y="34"/>
                    <a:pt x="269" y="28"/>
                    <a:pt x="268" y="26"/>
                  </a:cubicBezTo>
                  <a:cubicBezTo>
                    <a:pt x="262" y="15"/>
                    <a:pt x="263" y="5"/>
                    <a:pt x="246" y="5"/>
                  </a:cubicBezTo>
                  <a:cubicBezTo>
                    <a:pt x="246" y="5"/>
                    <a:pt x="246" y="5"/>
                    <a:pt x="246" y="5"/>
                  </a:cubicBezTo>
                  <a:cubicBezTo>
                    <a:pt x="246" y="5"/>
                    <a:pt x="246" y="5"/>
                    <a:pt x="246" y="5"/>
                  </a:cubicBezTo>
                  <a:cubicBezTo>
                    <a:pt x="246" y="5"/>
                    <a:pt x="246" y="5"/>
                    <a:pt x="246" y="5"/>
                  </a:cubicBezTo>
                  <a:cubicBezTo>
                    <a:pt x="246" y="5"/>
                    <a:pt x="246" y="5"/>
                    <a:pt x="246" y="5"/>
                  </a:cubicBezTo>
                  <a:cubicBezTo>
                    <a:pt x="246" y="5"/>
                    <a:pt x="246" y="5"/>
                    <a:pt x="246" y="5"/>
                  </a:cubicBezTo>
                  <a:cubicBezTo>
                    <a:pt x="246" y="5"/>
                    <a:pt x="246" y="5"/>
                    <a:pt x="246" y="5"/>
                  </a:cubicBezTo>
                  <a:cubicBezTo>
                    <a:pt x="246" y="5"/>
                    <a:pt x="246" y="5"/>
                    <a:pt x="246" y="5"/>
                  </a:cubicBezTo>
                  <a:cubicBezTo>
                    <a:pt x="246" y="5"/>
                    <a:pt x="246" y="5"/>
                    <a:pt x="246" y="5"/>
                  </a:cubicBezTo>
                  <a:cubicBezTo>
                    <a:pt x="230" y="5"/>
                    <a:pt x="224" y="19"/>
                    <a:pt x="210" y="19"/>
                  </a:cubicBezTo>
                  <a:cubicBezTo>
                    <a:pt x="204" y="19"/>
                    <a:pt x="195" y="19"/>
                    <a:pt x="179" y="19"/>
                  </a:cubicBezTo>
                  <a:cubicBezTo>
                    <a:pt x="174" y="18"/>
                    <a:pt x="153" y="15"/>
                    <a:pt x="153" y="8"/>
                  </a:cubicBezTo>
                  <a:cubicBezTo>
                    <a:pt x="141" y="8"/>
                    <a:pt x="141" y="0"/>
                    <a:pt x="12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52" name="Freeform 32"/>
            <p:cNvSpPr>
              <a:spLocks/>
            </p:cNvSpPr>
            <p:nvPr/>
          </p:nvSpPr>
          <p:spPr bwMode="auto">
            <a:xfrm>
              <a:off x="6264" y="2726"/>
              <a:ext cx="71" cy="135"/>
            </a:xfrm>
            <a:custGeom>
              <a:avLst/>
              <a:gdLst>
                <a:gd name="T0" fmla="*/ 7 w 30"/>
                <a:gd name="T1" fmla="*/ 0 h 57"/>
                <a:gd name="T2" fmla="*/ 0 w 30"/>
                <a:gd name="T3" fmla="*/ 43 h 57"/>
                <a:gd name="T4" fmla="*/ 13 w 30"/>
                <a:gd name="T5" fmla="*/ 57 h 57"/>
                <a:gd name="T6" fmla="*/ 30 w 30"/>
                <a:gd name="T7" fmla="*/ 36 h 57"/>
                <a:gd name="T8" fmla="*/ 7 w 30"/>
                <a:gd name="T9" fmla="*/ 0 h 57"/>
              </a:gdLst>
              <a:ahLst/>
              <a:cxnLst>
                <a:cxn ang="0">
                  <a:pos x="T0" y="T1"/>
                </a:cxn>
                <a:cxn ang="0">
                  <a:pos x="T2" y="T3"/>
                </a:cxn>
                <a:cxn ang="0">
                  <a:pos x="T4" y="T5"/>
                </a:cxn>
                <a:cxn ang="0">
                  <a:pos x="T6" y="T7"/>
                </a:cxn>
                <a:cxn ang="0">
                  <a:pos x="T8" y="T9"/>
                </a:cxn>
              </a:cxnLst>
              <a:rect l="0" t="0" r="r" b="b"/>
              <a:pathLst>
                <a:path w="30" h="57">
                  <a:moveTo>
                    <a:pt x="7" y="0"/>
                  </a:moveTo>
                  <a:cubicBezTo>
                    <a:pt x="7" y="16"/>
                    <a:pt x="0" y="27"/>
                    <a:pt x="0" y="43"/>
                  </a:cubicBezTo>
                  <a:cubicBezTo>
                    <a:pt x="0" y="50"/>
                    <a:pt x="5" y="57"/>
                    <a:pt x="13" y="57"/>
                  </a:cubicBezTo>
                  <a:cubicBezTo>
                    <a:pt x="23" y="57"/>
                    <a:pt x="30" y="45"/>
                    <a:pt x="30" y="36"/>
                  </a:cubicBezTo>
                  <a:cubicBezTo>
                    <a:pt x="30" y="19"/>
                    <a:pt x="14" y="13"/>
                    <a:pt x="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53" name="Freeform 33"/>
            <p:cNvSpPr>
              <a:spLocks/>
            </p:cNvSpPr>
            <p:nvPr/>
          </p:nvSpPr>
          <p:spPr bwMode="auto">
            <a:xfrm>
              <a:off x="5590" y="1622"/>
              <a:ext cx="1440" cy="1161"/>
            </a:xfrm>
            <a:custGeom>
              <a:avLst/>
              <a:gdLst>
                <a:gd name="T0" fmla="*/ 137 w 609"/>
                <a:gd name="T1" fmla="*/ 13 h 491"/>
                <a:gd name="T2" fmla="*/ 137 w 609"/>
                <a:gd name="T3" fmla="*/ 13 h 491"/>
                <a:gd name="T4" fmla="*/ 114 w 609"/>
                <a:gd name="T5" fmla="*/ 26 h 491"/>
                <a:gd name="T6" fmla="*/ 93 w 609"/>
                <a:gd name="T7" fmla="*/ 22 h 491"/>
                <a:gd name="T8" fmla="*/ 87 w 609"/>
                <a:gd name="T9" fmla="*/ 18 h 491"/>
                <a:gd name="T10" fmla="*/ 55 w 609"/>
                <a:gd name="T11" fmla="*/ 39 h 491"/>
                <a:gd name="T12" fmla="*/ 12 w 609"/>
                <a:gd name="T13" fmla="*/ 55 h 491"/>
                <a:gd name="T14" fmla="*/ 1 w 609"/>
                <a:gd name="T15" fmla="*/ 81 h 491"/>
                <a:gd name="T16" fmla="*/ 2 w 609"/>
                <a:gd name="T17" fmla="*/ 105 h 491"/>
                <a:gd name="T18" fmla="*/ 6 w 609"/>
                <a:gd name="T19" fmla="*/ 145 h 491"/>
                <a:gd name="T20" fmla="*/ 39 w 609"/>
                <a:gd name="T21" fmla="*/ 197 h 491"/>
                <a:gd name="T22" fmla="*/ 37 w 609"/>
                <a:gd name="T23" fmla="*/ 226 h 491"/>
                <a:gd name="T24" fmla="*/ 78 w 609"/>
                <a:gd name="T25" fmla="*/ 221 h 491"/>
                <a:gd name="T26" fmla="*/ 142 w 609"/>
                <a:gd name="T27" fmla="*/ 263 h 491"/>
                <a:gd name="T28" fmla="*/ 127 w 609"/>
                <a:gd name="T29" fmla="*/ 271 h 491"/>
                <a:gd name="T30" fmla="*/ 177 w 609"/>
                <a:gd name="T31" fmla="*/ 272 h 491"/>
                <a:gd name="T32" fmla="*/ 177 w 609"/>
                <a:gd name="T33" fmla="*/ 316 h 491"/>
                <a:gd name="T34" fmla="*/ 209 w 609"/>
                <a:gd name="T35" fmla="*/ 408 h 491"/>
                <a:gd name="T36" fmla="*/ 244 w 609"/>
                <a:gd name="T37" fmla="*/ 486 h 491"/>
                <a:gd name="T38" fmla="*/ 269 w 609"/>
                <a:gd name="T39" fmla="*/ 474 h 491"/>
                <a:gd name="T40" fmla="*/ 285 w 609"/>
                <a:gd name="T41" fmla="*/ 440 h 491"/>
                <a:gd name="T42" fmla="*/ 322 w 609"/>
                <a:gd name="T43" fmla="*/ 358 h 491"/>
                <a:gd name="T44" fmla="*/ 408 w 609"/>
                <a:gd name="T45" fmla="*/ 275 h 491"/>
                <a:gd name="T46" fmla="*/ 473 w 609"/>
                <a:gd name="T47" fmla="*/ 294 h 491"/>
                <a:gd name="T48" fmla="*/ 506 w 609"/>
                <a:gd name="T49" fmla="*/ 362 h 491"/>
                <a:gd name="T50" fmla="*/ 554 w 609"/>
                <a:gd name="T51" fmla="*/ 362 h 491"/>
                <a:gd name="T52" fmla="*/ 571 w 609"/>
                <a:gd name="T53" fmla="*/ 460 h 491"/>
                <a:gd name="T54" fmla="*/ 565 w 609"/>
                <a:gd name="T55" fmla="*/ 384 h 491"/>
                <a:gd name="T56" fmla="*/ 565 w 609"/>
                <a:gd name="T57" fmla="*/ 380 h 491"/>
                <a:gd name="T58" fmla="*/ 557 w 609"/>
                <a:gd name="T59" fmla="*/ 331 h 491"/>
                <a:gd name="T60" fmla="*/ 609 w 609"/>
                <a:gd name="T61" fmla="*/ 276 h 491"/>
                <a:gd name="T62" fmla="*/ 562 w 609"/>
                <a:gd name="T63" fmla="*/ 242 h 491"/>
                <a:gd name="T64" fmla="*/ 573 w 609"/>
                <a:gd name="T65" fmla="*/ 195 h 491"/>
                <a:gd name="T66" fmla="*/ 525 w 609"/>
                <a:gd name="T67" fmla="*/ 155 h 491"/>
                <a:gd name="T68" fmla="*/ 522 w 609"/>
                <a:gd name="T69" fmla="*/ 156 h 491"/>
                <a:gd name="T70" fmla="*/ 516 w 609"/>
                <a:gd name="T71" fmla="*/ 155 h 491"/>
                <a:gd name="T72" fmla="*/ 510 w 609"/>
                <a:gd name="T73" fmla="*/ 155 h 491"/>
                <a:gd name="T74" fmla="*/ 507 w 609"/>
                <a:gd name="T75" fmla="*/ 156 h 491"/>
                <a:gd name="T76" fmla="*/ 473 w 609"/>
                <a:gd name="T77" fmla="*/ 179 h 491"/>
                <a:gd name="T78" fmla="*/ 409 w 609"/>
                <a:gd name="T79" fmla="*/ 177 h 491"/>
                <a:gd name="T80" fmla="*/ 362 w 609"/>
                <a:gd name="T81" fmla="*/ 164 h 491"/>
                <a:gd name="T82" fmla="*/ 361 w 609"/>
                <a:gd name="T83" fmla="*/ 163 h 491"/>
                <a:gd name="T84" fmla="*/ 359 w 609"/>
                <a:gd name="T85" fmla="*/ 164 h 491"/>
                <a:gd name="T86" fmla="*/ 358 w 609"/>
                <a:gd name="T87" fmla="*/ 164 h 491"/>
                <a:gd name="T88" fmla="*/ 356 w 609"/>
                <a:gd name="T89" fmla="*/ 164 h 491"/>
                <a:gd name="T90" fmla="*/ 354 w 609"/>
                <a:gd name="T91" fmla="*/ 163 h 491"/>
                <a:gd name="T92" fmla="*/ 328 w 609"/>
                <a:gd name="T93" fmla="*/ 145 h 491"/>
                <a:gd name="T94" fmla="*/ 271 w 609"/>
                <a:gd name="T95" fmla="*/ 107 h 491"/>
                <a:gd name="T96" fmla="*/ 275 w 609"/>
                <a:gd name="T97" fmla="*/ 102 h 491"/>
                <a:gd name="T98" fmla="*/ 275 w 609"/>
                <a:gd name="T99" fmla="*/ 83 h 491"/>
                <a:gd name="T100" fmla="*/ 278 w 609"/>
                <a:gd name="T101" fmla="*/ 42 h 491"/>
                <a:gd name="T102" fmla="*/ 213 w 609"/>
                <a:gd name="T103" fmla="*/ 20 h 491"/>
                <a:gd name="T104" fmla="*/ 162 w 609"/>
                <a:gd name="T105" fmla="*/ 11 h 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09" h="491">
                  <a:moveTo>
                    <a:pt x="157" y="0"/>
                  </a:moveTo>
                  <a:cubicBezTo>
                    <a:pt x="146" y="0"/>
                    <a:pt x="144" y="13"/>
                    <a:pt x="139" y="13"/>
                  </a:cubicBezTo>
                  <a:cubicBezTo>
                    <a:pt x="139" y="13"/>
                    <a:pt x="139" y="13"/>
                    <a:pt x="138" y="13"/>
                  </a:cubicBezTo>
                  <a:cubicBezTo>
                    <a:pt x="138" y="13"/>
                    <a:pt x="138" y="13"/>
                    <a:pt x="137" y="13"/>
                  </a:cubicBezTo>
                  <a:cubicBezTo>
                    <a:pt x="137" y="13"/>
                    <a:pt x="137" y="13"/>
                    <a:pt x="137" y="13"/>
                  </a:cubicBezTo>
                  <a:cubicBezTo>
                    <a:pt x="137" y="13"/>
                    <a:pt x="137" y="13"/>
                    <a:pt x="137" y="13"/>
                  </a:cubicBezTo>
                  <a:cubicBezTo>
                    <a:pt x="137" y="13"/>
                    <a:pt x="137" y="13"/>
                    <a:pt x="137" y="13"/>
                  </a:cubicBezTo>
                  <a:cubicBezTo>
                    <a:pt x="137" y="13"/>
                    <a:pt x="137" y="13"/>
                    <a:pt x="137" y="13"/>
                  </a:cubicBezTo>
                  <a:cubicBezTo>
                    <a:pt x="137" y="13"/>
                    <a:pt x="137" y="13"/>
                    <a:pt x="136" y="13"/>
                  </a:cubicBezTo>
                  <a:cubicBezTo>
                    <a:pt x="136" y="13"/>
                    <a:pt x="136" y="13"/>
                    <a:pt x="136" y="13"/>
                  </a:cubicBezTo>
                  <a:cubicBezTo>
                    <a:pt x="136" y="13"/>
                    <a:pt x="136" y="13"/>
                    <a:pt x="136" y="13"/>
                  </a:cubicBezTo>
                  <a:cubicBezTo>
                    <a:pt x="132" y="20"/>
                    <a:pt x="124" y="26"/>
                    <a:pt x="114" y="26"/>
                  </a:cubicBezTo>
                  <a:cubicBezTo>
                    <a:pt x="109" y="26"/>
                    <a:pt x="108" y="20"/>
                    <a:pt x="104" y="20"/>
                  </a:cubicBezTo>
                  <a:cubicBezTo>
                    <a:pt x="103" y="20"/>
                    <a:pt x="101" y="21"/>
                    <a:pt x="100" y="21"/>
                  </a:cubicBezTo>
                  <a:cubicBezTo>
                    <a:pt x="98" y="21"/>
                    <a:pt x="95" y="22"/>
                    <a:pt x="93" y="22"/>
                  </a:cubicBezTo>
                  <a:cubicBezTo>
                    <a:pt x="93" y="22"/>
                    <a:pt x="93" y="22"/>
                    <a:pt x="93" y="22"/>
                  </a:cubicBezTo>
                  <a:cubicBezTo>
                    <a:pt x="93" y="22"/>
                    <a:pt x="93" y="22"/>
                    <a:pt x="93" y="22"/>
                  </a:cubicBezTo>
                  <a:cubicBezTo>
                    <a:pt x="93" y="22"/>
                    <a:pt x="93" y="22"/>
                    <a:pt x="93" y="22"/>
                  </a:cubicBezTo>
                  <a:cubicBezTo>
                    <a:pt x="93" y="22"/>
                    <a:pt x="93" y="22"/>
                    <a:pt x="93" y="22"/>
                  </a:cubicBezTo>
                  <a:cubicBezTo>
                    <a:pt x="90" y="22"/>
                    <a:pt x="87" y="21"/>
                    <a:pt x="87" y="18"/>
                  </a:cubicBezTo>
                  <a:cubicBezTo>
                    <a:pt x="87" y="18"/>
                    <a:pt x="87" y="18"/>
                    <a:pt x="87" y="18"/>
                  </a:cubicBezTo>
                  <a:cubicBezTo>
                    <a:pt x="87" y="18"/>
                    <a:pt x="87" y="18"/>
                    <a:pt x="87" y="18"/>
                  </a:cubicBezTo>
                  <a:cubicBezTo>
                    <a:pt x="82" y="18"/>
                    <a:pt x="83" y="16"/>
                    <a:pt x="78" y="16"/>
                  </a:cubicBezTo>
                  <a:cubicBezTo>
                    <a:pt x="65" y="16"/>
                    <a:pt x="64" y="30"/>
                    <a:pt x="55" y="39"/>
                  </a:cubicBezTo>
                  <a:cubicBezTo>
                    <a:pt x="51" y="43"/>
                    <a:pt x="44" y="43"/>
                    <a:pt x="40" y="47"/>
                  </a:cubicBezTo>
                  <a:cubicBezTo>
                    <a:pt x="37" y="50"/>
                    <a:pt x="34" y="56"/>
                    <a:pt x="28" y="56"/>
                  </a:cubicBezTo>
                  <a:cubicBezTo>
                    <a:pt x="23" y="56"/>
                    <a:pt x="20" y="51"/>
                    <a:pt x="15" y="51"/>
                  </a:cubicBezTo>
                  <a:cubicBezTo>
                    <a:pt x="13" y="51"/>
                    <a:pt x="13" y="54"/>
                    <a:pt x="12" y="55"/>
                  </a:cubicBezTo>
                  <a:cubicBezTo>
                    <a:pt x="12" y="55"/>
                    <a:pt x="12" y="55"/>
                    <a:pt x="12" y="55"/>
                  </a:cubicBezTo>
                  <a:cubicBezTo>
                    <a:pt x="8" y="57"/>
                    <a:pt x="0" y="76"/>
                    <a:pt x="0" y="77"/>
                  </a:cubicBezTo>
                  <a:cubicBezTo>
                    <a:pt x="0" y="77"/>
                    <a:pt x="0" y="77"/>
                    <a:pt x="0" y="77"/>
                  </a:cubicBezTo>
                  <a:cubicBezTo>
                    <a:pt x="0" y="78"/>
                    <a:pt x="1" y="79"/>
                    <a:pt x="1" y="81"/>
                  </a:cubicBezTo>
                  <a:cubicBezTo>
                    <a:pt x="1" y="81"/>
                    <a:pt x="1" y="82"/>
                    <a:pt x="0" y="82"/>
                  </a:cubicBezTo>
                  <a:cubicBezTo>
                    <a:pt x="0" y="82"/>
                    <a:pt x="0" y="82"/>
                    <a:pt x="0" y="82"/>
                  </a:cubicBezTo>
                  <a:cubicBezTo>
                    <a:pt x="2" y="85"/>
                    <a:pt x="1" y="86"/>
                    <a:pt x="2" y="88"/>
                  </a:cubicBezTo>
                  <a:cubicBezTo>
                    <a:pt x="2" y="105"/>
                    <a:pt x="2" y="105"/>
                    <a:pt x="2" y="105"/>
                  </a:cubicBezTo>
                  <a:cubicBezTo>
                    <a:pt x="4" y="109"/>
                    <a:pt x="3" y="113"/>
                    <a:pt x="5" y="117"/>
                  </a:cubicBezTo>
                  <a:cubicBezTo>
                    <a:pt x="7" y="122"/>
                    <a:pt x="17" y="117"/>
                    <a:pt x="17" y="126"/>
                  </a:cubicBezTo>
                  <a:cubicBezTo>
                    <a:pt x="17" y="126"/>
                    <a:pt x="17" y="126"/>
                    <a:pt x="17" y="126"/>
                  </a:cubicBezTo>
                  <a:cubicBezTo>
                    <a:pt x="17" y="137"/>
                    <a:pt x="6" y="135"/>
                    <a:pt x="6" y="145"/>
                  </a:cubicBezTo>
                  <a:cubicBezTo>
                    <a:pt x="6" y="145"/>
                    <a:pt x="6" y="145"/>
                    <a:pt x="6" y="145"/>
                  </a:cubicBezTo>
                  <a:cubicBezTo>
                    <a:pt x="6" y="151"/>
                    <a:pt x="11" y="151"/>
                    <a:pt x="12" y="154"/>
                  </a:cubicBezTo>
                  <a:cubicBezTo>
                    <a:pt x="21" y="172"/>
                    <a:pt x="39" y="174"/>
                    <a:pt x="39" y="197"/>
                  </a:cubicBezTo>
                  <a:cubicBezTo>
                    <a:pt x="39" y="197"/>
                    <a:pt x="39" y="197"/>
                    <a:pt x="39" y="197"/>
                  </a:cubicBezTo>
                  <a:cubicBezTo>
                    <a:pt x="25" y="200"/>
                    <a:pt x="16" y="203"/>
                    <a:pt x="16" y="218"/>
                  </a:cubicBezTo>
                  <a:cubicBezTo>
                    <a:pt x="16" y="218"/>
                    <a:pt x="16" y="218"/>
                    <a:pt x="16" y="218"/>
                  </a:cubicBezTo>
                  <a:cubicBezTo>
                    <a:pt x="16" y="221"/>
                    <a:pt x="19" y="224"/>
                    <a:pt x="19" y="227"/>
                  </a:cubicBezTo>
                  <a:cubicBezTo>
                    <a:pt x="37" y="226"/>
                    <a:pt x="37" y="226"/>
                    <a:pt x="37" y="226"/>
                  </a:cubicBezTo>
                  <a:cubicBezTo>
                    <a:pt x="38" y="225"/>
                    <a:pt x="40" y="223"/>
                    <a:pt x="42" y="222"/>
                  </a:cubicBezTo>
                  <a:cubicBezTo>
                    <a:pt x="55" y="226"/>
                    <a:pt x="55" y="226"/>
                    <a:pt x="55" y="226"/>
                  </a:cubicBezTo>
                  <a:cubicBezTo>
                    <a:pt x="61" y="226"/>
                    <a:pt x="62" y="221"/>
                    <a:pt x="69" y="221"/>
                  </a:cubicBezTo>
                  <a:cubicBezTo>
                    <a:pt x="72" y="221"/>
                    <a:pt x="75" y="221"/>
                    <a:pt x="78" y="221"/>
                  </a:cubicBezTo>
                  <a:cubicBezTo>
                    <a:pt x="80" y="221"/>
                    <a:pt x="82" y="221"/>
                    <a:pt x="85" y="222"/>
                  </a:cubicBezTo>
                  <a:cubicBezTo>
                    <a:pt x="91" y="224"/>
                    <a:pt x="94" y="236"/>
                    <a:pt x="98" y="243"/>
                  </a:cubicBezTo>
                  <a:cubicBezTo>
                    <a:pt x="104" y="251"/>
                    <a:pt x="119" y="262"/>
                    <a:pt x="129" y="262"/>
                  </a:cubicBezTo>
                  <a:cubicBezTo>
                    <a:pt x="134" y="262"/>
                    <a:pt x="137" y="262"/>
                    <a:pt x="142" y="263"/>
                  </a:cubicBezTo>
                  <a:cubicBezTo>
                    <a:pt x="139" y="265"/>
                    <a:pt x="139" y="269"/>
                    <a:pt x="135" y="270"/>
                  </a:cubicBezTo>
                  <a:cubicBezTo>
                    <a:pt x="133" y="271"/>
                    <a:pt x="132" y="271"/>
                    <a:pt x="131" y="271"/>
                  </a:cubicBezTo>
                  <a:cubicBezTo>
                    <a:pt x="130" y="271"/>
                    <a:pt x="130" y="271"/>
                    <a:pt x="129" y="271"/>
                  </a:cubicBezTo>
                  <a:cubicBezTo>
                    <a:pt x="128" y="271"/>
                    <a:pt x="128" y="271"/>
                    <a:pt x="127" y="271"/>
                  </a:cubicBezTo>
                  <a:cubicBezTo>
                    <a:pt x="125" y="271"/>
                    <a:pt x="124" y="271"/>
                    <a:pt x="121" y="273"/>
                  </a:cubicBezTo>
                  <a:cubicBezTo>
                    <a:pt x="129" y="281"/>
                    <a:pt x="136" y="297"/>
                    <a:pt x="152" y="297"/>
                  </a:cubicBezTo>
                  <a:cubicBezTo>
                    <a:pt x="166" y="297"/>
                    <a:pt x="166" y="279"/>
                    <a:pt x="173" y="272"/>
                  </a:cubicBezTo>
                  <a:cubicBezTo>
                    <a:pt x="177" y="272"/>
                    <a:pt x="177" y="272"/>
                    <a:pt x="177" y="272"/>
                  </a:cubicBezTo>
                  <a:cubicBezTo>
                    <a:pt x="177" y="274"/>
                    <a:pt x="174" y="278"/>
                    <a:pt x="174" y="279"/>
                  </a:cubicBezTo>
                  <a:cubicBezTo>
                    <a:pt x="174" y="286"/>
                    <a:pt x="180" y="293"/>
                    <a:pt x="180" y="301"/>
                  </a:cubicBezTo>
                  <a:cubicBezTo>
                    <a:pt x="180" y="308"/>
                    <a:pt x="177" y="309"/>
                    <a:pt x="177" y="316"/>
                  </a:cubicBezTo>
                  <a:cubicBezTo>
                    <a:pt x="177" y="316"/>
                    <a:pt x="177" y="316"/>
                    <a:pt x="177" y="316"/>
                  </a:cubicBezTo>
                  <a:cubicBezTo>
                    <a:pt x="177" y="317"/>
                    <a:pt x="177" y="322"/>
                    <a:pt x="177" y="323"/>
                  </a:cubicBezTo>
                  <a:cubicBezTo>
                    <a:pt x="177" y="333"/>
                    <a:pt x="183" y="343"/>
                    <a:pt x="186" y="354"/>
                  </a:cubicBezTo>
                  <a:cubicBezTo>
                    <a:pt x="190" y="366"/>
                    <a:pt x="200" y="383"/>
                    <a:pt x="202" y="391"/>
                  </a:cubicBezTo>
                  <a:cubicBezTo>
                    <a:pt x="204" y="398"/>
                    <a:pt x="204" y="401"/>
                    <a:pt x="209" y="408"/>
                  </a:cubicBezTo>
                  <a:cubicBezTo>
                    <a:pt x="213" y="414"/>
                    <a:pt x="210" y="421"/>
                    <a:pt x="214" y="429"/>
                  </a:cubicBezTo>
                  <a:cubicBezTo>
                    <a:pt x="216" y="434"/>
                    <a:pt x="224" y="439"/>
                    <a:pt x="226" y="446"/>
                  </a:cubicBezTo>
                  <a:cubicBezTo>
                    <a:pt x="230" y="457"/>
                    <a:pt x="236" y="468"/>
                    <a:pt x="240" y="481"/>
                  </a:cubicBezTo>
                  <a:cubicBezTo>
                    <a:pt x="240" y="482"/>
                    <a:pt x="242" y="486"/>
                    <a:pt x="244" y="486"/>
                  </a:cubicBezTo>
                  <a:cubicBezTo>
                    <a:pt x="245" y="489"/>
                    <a:pt x="248" y="491"/>
                    <a:pt x="251" y="491"/>
                  </a:cubicBezTo>
                  <a:cubicBezTo>
                    <a:pt x="252" y="491"/>
                    <a:pt x="252" y="491"/>
                    <a:pt x="252" y="491"/>
                  </a:cubicBezTo>
                  <a:cubicBezTo>
                    <a:pt x="257" y="491"/>
                    <a:pt x="257" y="485"/>
                    <a:pt x="259" y="481"/>
                  </a:cubicBezTo>
                  <a:cubicBezTo>
                    <a:pt x="262" y="475"/>
                    <a:pt x="263" y="477"/>
                    <a:pt x="269" y="474"/>
                  </a:cubicBezTo>
                  <a:cubicBezTo>
                    <a:pt x="274" y="472"/>
                    <a:pt x="272" y="458"/>
                    <a:pt x="279" y="456"/>
                  </a:cubicBezTo>
                  <a:cubicBezTo>
                    <a:pt x="281" y="456"/>
                    <a:pt x="285" y="456"/>
                    <a:pt x="285" y="454"/>
                  </a:cubicBezTo>
                  <a:cubicBezTo>
                    <a:pt x="287" y="454"/>
                    <a:pt x="287" y="454"/>
                    <a:pt x="287" y="454"/>
                  </a:cubicBezTo>
                  <a:cubicBezTo>
                    <a:pt x="285" y="440"/>
                    <a:pt x="285" y="440"/>
                    <a:pt x="285" y="440"/>
                  </a:cubicBezTo>
                  <a:cubicBezTo>
                    <a:pt x="285" y="430"/>
                    <a:pt x="291" y="421"/>
                    <a:pt x="291" y="408"/>
                  </a:cubicBezTo>
                  <a:cubicBezTo>
                    <a:pt x="291" y="400"/>
                    <a:pt x="287" y="395"/>
                    <a:pt x="287" y="385"/>
                  </a:cubicBezTo>
                  <a:cubicBezTo>
                    <a:pt x="287" y="374"/>
                    <a:pt x="298" y="372"/>
                    <a:pt x="308" y="369"/>
                  </a:cubicBezTo>
                  <a:cubicBezTo>
                    <a:pt x="312" y="368"/>
                    <a:pt x="317" y="362"/>
                    <a:pt x="322" y="358"/>
                  </a:cubicBezTo>
                  <a:cubicBezTo>
                    <a:pt x="332" y="348"/>
                    <a:pt x="341" y="337"/>
                    <a:pt x="352" y="326"/>
                  </a:cubicBezTo>
                  <a:cubicBezTo>
                    <a:pt x="360" y="318"/>
                    <a:pt x="375" y="315"/>
                    <a:pt x="385" y="306"/>
                  </a:cubicBezTo>
                  <a:cubicBezTo>
                    <a:pt x="390" y="301"/>
                    <a:pt x="389" y="295"/>
                    <a:pt x="391" y="288"/>
                  </a:cubicBezTo>
                  <a:cubicBezTo>
                    <a:pt x="393" y="283"/>
                    <a:pt x="404" y="283"/>
                    <a:pt x="408" y="275"/>
                  </a:cubicBezTo>
                  <a:cubicBezTo>
                    <a:pt x="412" y="277"/>
                    <a:pt x="412" y="280"/>
                    <a:pt x="420" y="280"/>
                  </a:cubicBezTo>
                  <a:cubicBezTo>
                    <a:pt x="434" y="280"/>
                    <a:pt x="449" y="277"/>
                    <a:pt x="449" y="261"/>
                  </a:cubicBezTo>
                  <a:cubicBezTo>
                    <a:pt x="457" y="263"/>
                    <a:pt x="466" y="266"/>
                    <a:pt x="468" y="273"/>
                  </a:cubicBezTo>
                  <a:cubicBezTo>
                    <a:pt x="470" y="279"/>
                    <a:pt x="469" y="288"/>
                    <a:pt x="473" y="294"/>
                  </a:cubicBezTo>
                  <a:cubicBezTo>
                    <a:pt x="477" y="301"/>
                    <a:pt x="483" y="305"/>
                    <a:pt x="491" y="311"/>
                  </a:cubicBezTo>
                  <a:cubicBezTo>
                    <a:pt x="496" y="320"/>
                    <a:pt x="502" y="328"/>
                    <a:pt x="506" y="339"/>
                  </a:cubicBezTo>
                  <a:cubicBezTo>
                    <a:pt x="506" y="342"/>
                    <a:pt x="509" y="343"/>
                    <a:pt x="509" y="346"/>
                  </a:cubicBezTo>
                  <a:cubicBezTo>
                    <a:pt x="509" y="352"/>
                    <a:pt x="506" y="355"/>
                    <a:pt x="506" y="362"/>
                  </a:cubicBezTo>
                  <a:cubicBezTo>
                    <a:pt x="506" y="369"/>
                    <a:pt x="507" y="375"/>
                    <a:pt x="515" y="375"/>
                  </a:cubicBezTo>
                  <a:cubicBezTo>
                    <a:pt x="530" y="375"/>
                    <a:pt x="533" y="360"/>
                    <a:pt x="542" y="351"/>
                  </a:cubicBezTo>
                  <a:cubicBezTo>
                    <a:pt x="545" y="354"/>
                    <a:pt x="544" y="356"/>
                    <a:pt x="547" y="359"/>
                  </a:cubicBezTo>
                  <a:cubicBezTo>
                    <a:pt x="548" y="360"/>
                    <a:pt x="552" y="359"/>
                    <a:pt x="554" y="362"/>
                  </a:cubicBezTo>
                  <a:cubicBezTo>
                    <a:pt x="559" y="370"/>
                    <a:pt x="550" y="386"/>
                    <a:pt x="557" y="386"/>
                  </a:cubicBezTo>
                  <a:cubicBezTo>
                    <a:pt x="557" y="402"/>
                    <a:pt x="571" y="416"/>
                    <a:pt x="571" y="439"/>
                  </a:cubicBezTo>
                  <a:cubicBezTo>
                    <a:pt x="571" y="445"/>
                    <a:pt x="567" y="457"/>
                    <a:pt x="571" y="460"/>
                  </a:cubicBezTo>
                  <a:cubicBezTo>
                    <a:pt x="571" y="460"/>
                    <a:pt x="571" y="460"/>
                    <a:pt x="571" y="460"/>
                  </a:cubicBezTo>
                  <a:cubicBezTo>
                    <a:pt x="575" y="451"/>
                    <a:pt x="577" y="445"/>
                    <a:pt x="581" y="435"/>
                  </a:cubicBezTo>
                  <a:cubicBezTo>
                    <a:pt x="582" y="433"/>
                    <a:pt x="586" y="432"/>
                    <a:pt x="586" y="429"/>
                  </a:cubicBezTo>
                  <a:cubicBezTo>
                    <a:pt x="586" y="425"/>
                    <a:pt x="578" y="400"/>
                    <a:pt x="574" y="396"/>
                  </a:cubicBezTo>
                  <a:cubicBezTo>
                    <a:pt x="571" y="392"/>
                    <a:pt x="565" y="390"/>
                    <a:pt x="565" y="384"/>
                  </a:cubicBezTo>
                  <a:cubicBezTo>
                    <a:pt x="565" y="384"/>
                    <a:pt x="565" y="384"/>
                    <a:pt x="565" y="384"/>
                  </a:cubicBezTo>
                  <a:cubicBezTo>
                    <a:pt x="565" y="384"/>
                    <a:pt x="565" y="384"/>
                    <a:pt x="565" y="384"/>
                  </a:cubicBezTo>
                  <a:cubicBezTo>
                    <a:pt x="565" y="382"/>
                    <a:pt x="565" y="381"/>
                    <a:pt x="565" y="379"/>
                  </a:cubicBezTo>
                  <a:cubicBezTo>
                    <a:pt x="565" y="380"/>
                    <a:pt x="565" y="380"/>
                    <a:pt x="565" y="380"/>
                  </a:cubicBezTo>
                  <a:cubicBezTo>
                    <a:pt x="567" y="379"/>
                    <a:pt x="571" y="373"/>
                    <a:pt x="571" y="369"/>
                  </a:cubicBezTo>
                  <a:cubicBezTo>
                    <a:pt x="571" y="362"/>
                    <a:pt x="570" y="351"/>
                    <a:pt x="567" y="345"/>
                  </a:cubicBezTo>
                  <a:cubicBezTo>
                    <a:pt x="563" y="341"/>
                    <a:pt x="557" y="341"/>
                    <a:pt x="557" y="331"/>
                  </a:cubicBezTo>
                  <a:cubicBezTo>
                    <a:pt x="557" y="331"/>
                    <a:pt x="557" y="331"/>
                    <a:pt x="557" y="331"/>
                  </a:cubicBezTo>
                  <a:cubicBezTo>
                    <a:pt x="557" y="331"/>
                    <a:pt x="557" y="331"/>
                    <a:pt x="557" y="331"/>
                  </a:cubicBezTo>
                  <a:cubicBezTo>
                    <a:pt x="557" y="322"/>
                    <a:pt x="560" y="314"/>
                    <a:pt x="565" y="309"/>
                  </a:cubicBezTo>
                  <a:cubicBezTo>
                    <a:pt x="568" y="306"/>
                    <a:pt x="574" y="307"/>
                    <a:pt x="578" y="305"/>
                  </a:cubicBezTo>
                  <a:cubicBezTo>
                    <a:pt x="591" y="296"/>
                    <a:pt x="599" y="292"/>
                    <a:pt x="609" y="276"/>
                  </a:cubicBezTo>
                  <a:cubicBezTo>
                    <a:pt x="606" y="276"/>
                    <a:pt x="605" y="277"/>
                    <a:pt x="601" y="277"/>
                  </a:cubicBezTo>
                  <a:cubicBezTo>
                    <a:pt x="590" y="277"/>
                    <a:pt x="584" y="266"/>
                    <a:pt x="584" y="255"/>
                  </a:cubicBezTo>
                  <a:cubicBezTo>
                    <a:pt x="578" y="254"/>
                    <a:pt x="577" y="239"/>
                    <a:pt x="573" y="239"/>
                  </a:cubicBezTo>
                  <a:cubicBezTo>
                    <a:pt x="569" y="239"/>
                    <a:pt x="566" y="242"/>
                    <a:pt x="562" y="242"/>
                  </a:cubicBezTo>
                  <a:cubicBezTo>
                    <a:pt x="560" y="242"/>
                    <a:pt x="560" y="238"/>
                    <a:pt x="560" y="237"/>
                  </a:cubicBezTo>
                  <a:cubicBezTo>
                    <a:pt x="560" y="237"/>
                    <a:pt x="560" y="237"/>
                    <a:pt x="560" y="237"/>
                  </a:cubicBezTo>
                  <a:cubicBezTo>
                    <a:pt x="560" y="237"/>
                    <a:pt x="560" y="237"/>
                    <a:pt x="560" y="237"/>
                  </a:cubicBezTo>
                  <a:cubicBezTo>
                    <a:pt x="560" y="217"/>
                    <a:pt x="573" y="217"/>
                    <a:pt x="573" y="195"/>
                  </a:cubicBezTo>
                  <a:cubicBezTo>
                    <a:pt x="573" y="184"/>
                    <a:pt x="566" y="181"/>
                    <a:pt x="561" y="173"/>
                  </a:cubicBezTo>
                  <a:cubicBezTo>
                    <a:pt x="548" y="166"/>
                    <a:pt x="537" y="168"/>
                    <a:pt x="533" y="151"/>
                  </a:cubicBezTo>
                  <a:cubicBezTo>
                    <a:pt x="530" y="151"/>
                    <a:pt x="530" y="151"/>
                    <a:pt x="530" y="151"/>
                  </a:cubicBezTo>
                  <a:cubicBezTo>
                    <a:pt x="525" y="155"/>
                    <a:pt x="525" y="155"/>
                    <a:pt x="525" y="155"/>
                  </a:cubicBezTo>
                  <a:cubicBezTo>
                    <a:pt x="525" y="155"/>
                    <a:pt x="525" y="155"/>
                    <a:pt x="525" y="155"/>
                  </a:cubicBezTo>
                  <a:cubicBezTo>
                    <a:pt x="525" y="155"/>
                    <a:pt x="525" y="155"/>
                    <a:pt x="525" y="155"/>
                  </a:cubicBezTo>
                  <a:cubicBezTo>
                    <a:pt x="525" y="155"/>
                    <a:pt x="525" y="155"/>
                    <a:pt x="525" y="155"/>
                  </a:cubicBezTo>
                  <a:cubicBezTo>
                    <a:pt x="524" y="156"/>
                    <a:pt x="523" y="156"/>
                    <a:pt x="522" y="156"/>
                  </a:cubicBezTo>
                  <a:cubicBezTo>
                    <a:pt x="522" y="156"/>
                    <a:pt x="522" y="156"/>
                    <a:pt x="522" y="156"/>
                  </a:cubicBezTo>
                  <a:cubicBezTo>
                    <a:pt x="522" y="156"/>
                    <a:pt x="522" y="156"/>
                    <a:pt x="522" y="156"/>
                  </a:cubicBezTo>
                  <a:cubicBezTo>
                    <a:pt x="522" y="156"/>
                    <a:pt x="522" y="156"/>
                    <a:pt x="522" y="156"/>
                  </a:cubicBezTo>
                  <a:cubicBezTo>
                    <a:pt x="520" y="156"/>
                    <a:pt x="518" y="155"/>
                    <a:pt x="516" y="155"/>
                  </a:cubicBezTo>
                  <a:cubicBezTo>
                    <a:pt x="515" y="155"/>
                    <a:pt x="513" y="154"/>
                    <a:pt x="512" y="154"/>
                  </a:cubicBezTo>
                  <a:cubicBezTo>
                    <a:pt x="511" y="154"/>
                    <a:pt x="510" y="154"/>
                    <a:pt x="510" y="155"/>
                  </a:cubicBezTo>
                  <a:cubicBezTo>
                    <a:pt x="510" y="155"/>
                    <a:pt x="510" y="155"/>
                    <a:pt x="510" y="155"/>
                  </a:cubicBezTo>
                  <a:cubicBezTo>
                    <a:pt x="510" y="155"/>
                    <a:pt x="510" y="155"/>
                    <a:pt x="510" y="155"/>
                  </a:cubicBezTo>
                  <a:cubicBezTo>
                    <a:pt x="510" y="155"/>
                    <a:pt x="510" y="155"/>
                    <a:pt x="510" y="155"/>
                  </a:cubicBezTo>
                  <a:cubicBezTo>
                    <a:pt x="510" y="155"/>
                    <a:pt x="510" y="155"/>
                    <a:pt x="510" y="155"/>
                  </a:cubicBezTo>
                  <a:cubicBezTo>
                    <a:pt x="509" y="155"/>
                    <a:pt x="508" y="155"/>
                    <a:pt x="508" y="156"/>
                  </a:cubicBezTo>
                  <a:cubicBezTo>
                    <a:pt x="508" y="156"/>
                    <a:pt x="508" y="156"/>
                    <a:pt x="507" y="156"/>
                  </a:cubicBezTo>
                  <a:cubicBezTo>
                    <a:pt x="507" y="156"/>
                    <a:pt x="507" y="156"/>
                    <a:pt x="507" y="156"/>
                  </a:cubicBezTo>
                  <a:cubicBezTo>
                    <a:pt x="507" y="156"/>
                    <a:pt x="507" y="156"/>
                    <a:pt x="507" y="156"/>
                  </a:cubicBezTo>
                  <a:cubicBezTo>
                    <a:pt x="505" y="158"/>
                    <a:pt x="504" y="160"/>
                    <a:pt x="501" y="162"/>
                  </a:cubicBezTo>
                  <a:cubicBezTo>
                    <a:pt x="497" y="164"/>
                    <a:pt x="480" y="179"/>
                    <a:pt x="473" y="179"/>
                  </a:cubicBezTo>
                  <a:cubicBezTo>
                    <a:pt x="464" y="179"/>
                    <a:pt x="458" y="173"/>
                    <a:pt x="447" y="173"/>
                  </a:cubicBezTo>
                  <a:cubicBezTo>
                    <a:pt x="433" y="173"/>
                    <a:pt x="431" y="182"/>
                    <a:pt x="424" y="186"/>
                  </a:cubicBezTo>
                  <a:cubicBezTo>
                    <a:pt x="423" y="182"/>
                    <a:pt x="421" y="174"/>
                    <a:pt x="419" y="174"/>
                  </a:cubicBezTo>
                  <a:cubicBezTo>
                    <a:pt x="416" y="174"/>
                    <a:pt x="414" y="177"/>
                    <a:pt x="409" y="177"/>
                  </a:cubicBezTo>
                  <a:cubicBezTo>
                    <a:pt x="401" y="177"/>
                    <a:pt x="394" y="177"/>
                    <a:pt x="387" y="177"/>
                  </a:cubicBezTo>
                  <a:cubicBezTo>
                    <a:pt x="375" y="177"/>
                    <a:pt x="370" y="169"/>
                    <a:pt x="362" y="164"/>
                  </a:cubicBezTo>
                  <a:cubicBezTo>
                    <a:pt x="362" y="164"/>
                    <a:pt x="362" y="164"/>
                    <a:pt x="362" y="164"/>
                  </a:cubicBezTo>
                  <a:cubicBezTo>
                    <a:pt x="362" y="164"/>
                    <a:pt x="362" y="164"/>
                    <a:pt x="362" y="164"/>
                  </a:cubicBezTo>
                  <a:cubicBezTo>
                    <a:pt x="362" y="164"/>
                    <a:pt x="362" y="164"/>
                    <a:pt x="362" y="164"/>
                  </a:cubicBezTo>
                  <a:cubicBezTo>
                    <a:pt x="362" y="164"/>
                    <a:pt x="362" y="164"/>
                    <a:pt x="362" y="164"/>
                  </a:cubicBezTo>
                  <a:cubicBezTo>
                    <a:pt x="362" y="164"/>
                    <a:pt x="361" y="163"/>
                    <a:pt x="361" y="163"/>
                  </a:cubicBezTo>
                  <a:cubicBezTo>
                    <a:pt x="361" y="163"/>
                    <a:pt x="361" y="163"/>
                    <a:pt x="361" y="163"/>
                  </a:cubicBezTo>
                  <a:cubicBezTo>
                    <a:pt x="361" y="163"/>
                    <a:pt x="361" y="163"/>
                    <a:pt x="361" y="163"/>
                  </a:cubicBezTo>
                  <a:cubicBezTo>
                    <a:pt x="360" y="163"/>
                    <a:pt x="359" y="164"/>
                    <a:pt x="359" y="164"/>
                  </a:cubicBezTo>
                  <a:cubicBezTo>
                    <a:pt x="359" y="164"/>
                    <a:pt x="359" y="164"/>
                    <a:pt x="359" y="164"/>
                  </a:cubicBezTo>
                  <a:cubicBezTo>
                    <a:pt x="359" y="164"/>
                    <a:pt x="359" y="164"/>
                    <a:pt x="359" y="164"/>
                  </a:cubicBezTo>
                  <a:cubicBezTo>
                    <a:pt x="359" y="164"/>
                    <a:pt x="359" y="164"/>
                    <a:pt x="359" y="164"/>
                  </a:cubicBezTo>
                  <a:cubicBezTo>
                    <a:pt x="358" y="164"/>
                    <a:pt x="358" y="164"/>
                    <a:pt x="358" y="164"/>
                  </a:cubicBezTo>
                  <a:cubicBezTo>
                    <a:pt x="358" y="164"/>
                    <a:pt x="358" y="164"/>
                    <a:pt x="358" y="164"/>
                  </a:cubicBezTo>
                  <a:cubicBezTo>
                    <a:pt x="358" y="164"/>
                    <a:pt x="358" y="164"/>
                    <a:pt x="358" y="164"/>
                  </a:cubicBezTo>
                  <a:cubicBezTo>
                    <a:pt x="357" y="164"/>
                    <a:pt x="357" y="164"/>
                    <a:pt x="356" y="164"/>
                  </a:cubicBezTo>
                  <a:cubicBezTo>
                    <a:pt x="356" y="164"/>
                    <a:pt x="356" y="164"/>
                    <a:pt x="356" y="164"/>
                  </a:cubicBezTo>
                  <a:cubicBezTo>
                    <a:pt x="356" y="164"/>
                    <a:pt x="356" y="164"/>
                    <a:pt x="356" y="164"/>
                  </a:cubicBezTo>
                  <a:cubicBezTo>
                    <a:pt x="356" y="164"/>
                    <a:pt x="356" y="164"/>
                    <a:pt x="356" y="164"/>
                  </a:cubicBezTo>
                  <a:cubicBezTo>
                    <a:pt x="356" y="164"/>
                    <a:pt x="356" y="164"/>
                    <a:pt x="356" y="164"/>
                  </a:cubicBezTo>
                  <a:cubicBezTo>
                    <a:pt x="355" y="164"/>
                    <a:pt x="354" y="164"/>
                    <a:pt x="354" y="163"/>
                  </a:cubicBezTo>
                  <a:cubicBezTo>
                    <a:pt x="354" y="163"/>
                    <a:pt x="354" y="163"/>
                    <a:pt x="354" y="163"/>
                  </a:cubicBezTo>
                  <a:cubicBezTo>
                    <a:pt x="354" y="163"/>
                    <a:pt x="354" y="163"/>
                    <a:pt x="354" y="163"/>
                  </a:cubicBezTo>
                  <a:cubicBezTo>
                    <a:pt x="354" y="163"/>
                    <a:pt x="354" y="163"/>
                    <a:pt x="354" y="163"/>
                  </a:cubicBezTo>
                  <a:cubicBezTo>
                    <a:pt x="354" y="163"/>
                    <a:pt x="354" y="163"/>
                    <a:pt x="354" y="163"/>
                  </a:cubicBezTo>
                  <a:cubicBezTo>
                    <a:pt x="352" y="159"/>
                    <a:pt x="352" y="155"/>
                    <a:pt x="347" y="153"/>
                  </a:cubicBezTo>
                  <a:cubicBezTo>
                    <a:pt x="340" y="149"/>
                    <a:pt x="334" y="151"/>
                    <a:pt x="328" y="145"/>
                  </a:cubicBezTo>
                  <a:cubicBezTo>
                    <a:pt x="322" y="138"/>
                    <a:pt x="316" y="142"/>
                    <a:pt x="304" y="139"/>
                  </a:cubicBezTo>
                  <a:cubicBezTo>
                    <a:pt x="295" y="137"/>
                    <a:pt x="292" y="130"/>
                    <a:pt x="283" y="127"/>
                  </a:cubicBezTo>
                  <a:cubicBezTo>
                    <a:pt x="280" y="126"/>
                    <a:pt x="275" y="127"/>
                    <a:pt x="274" y="124"/>
                  </a:cubicBezTo>
                  <a:cubicBezTo>
                    <a:pt x="272" y="117"/>
                    <a:pt x="272" y="113"/>
                    <a:pt x="271" y="107"/>
                  </a:cubicBezTo>
                  <a:cubicBezTo>
                    <a:pt x="271" y="102"/>
                    <a:pt x="271" y="102"/>
                    <a:pt x="271" y="102"/>
                  </a:cubicBezTo>
                  <a:cubicBezTo>
                    <a:pt x="271" y="102"/>
                    <a:pt x="271" y="102"/>
                    <a:pt x="271" y="102"/>
                  </a:cubicBezTo>
                  <a:cubicBezTo>
                    <a:pt x="272" y="102"/>
                    <a:pt x="272" y="102"/>
                    <a:pt x="273" y="102"/>
                  </a:cubicBezTo>
                  <a:cubicBezTo>
                    <a:pt x="274" y="102"/>
                    <a:pt x="274" y="102"/>
                    <a:pt x="275" y="102"/>
                  </a:cubicBezTo>
                  <a:cubicBezTo>
                    <a:pt x="275" y="102"/>
                    <a:pt x="275" y="102"/>
                    <a:pt x="275" y="102"/>
                  </a:cubicBezTo>
                  <a:cubicBezTo>
                    <a:pt x="275" y="102"/>
                    <a:pt x="275" y="102"/>
                    <a:pt x="275" y="102"/>
                  </a:cubicBezTo>
                  <a:cubicBezTo>
                    <a:pt x="279" y="102"/>
                    <a:pt x="283" y="101"/>
                    <a:pt x="283" y="96"/>
                  </a:cubicBezTo>
                  <a:cubicBezTo>
                    <a:pt x="283" y="90"/>
                    <a:pt x="275" y="89"/>
                    <a:pt x="275" y="83"/>
                  </a:cubicBezTo>
                  <a:cubicBezTo>
                    <a:pt x="275" y="83"/>
                    <a:pt x="275" y="83"/>
                    <a:pt x="275" y="83"/>
                  </a:cubicBezTo>
                  <a:cubicBezTo>
                    <a:pt x="275" y="83"/>
                    <a:pt x="275" y="83"/>
                    <a:pt x="275" y="83"/>
                  </a:cubicBezTo>
                  <a:cubicBezTo>
                    <a:pt x="275" y="69"/>
                    <a:pt x="295" y="71"/>
                    <a:pt x="295" y="57"/>
                  </a:cubicBezTo>
                  <a:cubicBezTo>
                    <a:pt x="295" y="52"/>
                    <a:pt x="283" y="42"/>
                    <a:pt x="278" y="42"/>
                  </a:cubicBezTo>
                  <a:cubicBezTo>
                    <a:pt x="269" y="42"/>
                    <a:pt x="265" y="50"/>
                    <a:pt x="256" y="52"/>
                  </a:cubicBezTo>
                  <a:cubicBezTo>
                    <a:pt x="246" y="49"/>
                    <a:pt x="240" y="49"/>
                    <a:pt x="232" y="41"/>
                  </a:cubicBezTo>
                  <a:cubicBezTo>
                    <a:pt x="229" y="38"/>
                    <a:pt x="232" y="31"/>
                    <a:pt x="226" y="29"/>
                  </a:cubicBezTo>
                  <a:cubicBezTo>
                    <a:pt x="218" y="27"/>
                    <a:pt x="213" y="29"/>
                    <a:pt x="213" y="20"/>
                  </a:cubicBezTo>
                  <a:cubicBezTo>
                    <a:pt x="206" y="19"/>
                    <a:pt x="202" y="19"/>
                    <a:pt x="195" y="19"/>
                  </a:cubicBezTo>
                  <a:cubicBezTo>
                    <a:pt x="185" y="19"/>
                    <a:pt x="181" y="28"/>
                    <a:pt x="168" y="28"/>
                  </a:cubicBezTo>
                  <a:cubicBezTo>
                    <a:pt x="163" y="28"/>
                    <a:pt x="162" y="22"/>
                    <a:pt x="162" y="16"/>
                  </a:cubicBezTo>
                  <a:cubicBezTo>
                    <a:pt x="162" y="14"/>
                    <a:pt x="162" y="12"/>
                    <a:pt x="162" y="11"/>
                  </a:cubicBezTo>
                  <a:cubicBezTo>
                    <a:pt x="162" y="5"/>
                    <a:pt x="162" y="0"/>
                    <a:pt x="15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54" name="Freeform 34"/>
            <p:cNvSpPr>
              <a:spLocks/>
            </p:cNvSpPr>
            <p:nvPr/>
          </p:nvSpPr>
          <p:spPr bwMode="auto">
            <a:xfrm>
              <a:off x="6819" y="2871"/>
              <a:ext cx="376" cy="409"/>
            </a:xfrm>
            <a:custGeom>
              <a:avLst/>
              <a:gdLst>
                <a:gd name="T0" fmla="*/ 3 w 159"/>
                <a:gd name="T1" fmla="*/ 0 h 173"/>
                <a:gd name="T2" fmla="*/ 0 w 159"/>
                <a:gd name="T3" fmla="*/ 0 h 173"/>
                <a:gd name="T4" fmla="*/ 0 w 159"/>
                <a:gd name="T5" fmla="*/ 4 h 173"/>
                <a:gd name="T6" fmla="*/ 14 w 159"/>
                <a:gd name="T7" fmla="*/ 25 h 173"/>
                <a:gd name="T8" fmla="*/ 26 w 159"/>
                <a:gd name="T9" fmla="*/ 30 h 173"/>
                <a:gd name="T10" fmla="*/ 34 w 159"/>
                <a:gd name="T11" fmla="*/ 46 h 173"/>
                <a:gd name="T12" fmla="*/ 53 w 159"/>
                <a:gd name="T13" fmla="*/ 63 h 173"/>
                <a:gd name="T14" fmla="*/ 61 w 159"/>
                <a:gd name="T15" fmla="*/ 82 h 173"/>
                <a:gd name="T16" fmla="*/ 69 w 159"/>
                <a:gd name="T17" fmla="*/ 85 h 173"/>
                <a:gd name="T18" fmla="*/ 71 w 159"/>
                <a:gd name="T19" fmla="*/ 89 h 173"/>
                <a:gd name="T20" fmla="*/ 80 w 159"/>
                <a:gd name="T21" fmla="*/ 103 h 173"/>
                <a:gd name="T22" fmla="*/ 100 w 159"/>
                <a:gd name="T23" fmla="*/ 135 h 173"/>
                <a:gd name="T24" fmla="*/ 129 w 159"/>
                <a:gd name="T25" fmla="*/ 159 h 173"/>
                <a:gd name="T26" fmla="*/ 142 w 159"/>
                <a:gd name="T27" fmla="*/ 173 h 173"/>
                <a:gd name="T28" fmla="*/ 156 w 159"/>
                <a:gd name="T29" fmla="*/ 165 h 173"/>
                <a:gd name="T30" fmla="*/ 159 w 159"/>
                <a:gd name="T31" fmla="*/ 151 h 173"/>
                <a:gd name="T32" fmla="*/ 159 w 159"/>
                <a:gd name="T33" fmla="*/ 128 h 173"/>
                <a:gd name="T34" fmla="*/ 148 w 159"/>
                <a:gd name="T35" fmla="*/ 118 h 173"/>
                <a:gd name="T36" fmla="*/ 136 w 159"/>
                <a:gd name="T37" fmla="*/ 98 h 173"/>
                <a:gd name="T38" fmla="*/ 126 w 159"/>
                <a:gd name="T39" fmla="*/ 89 h 173"/>
                <a:gd name="T40" fmla="*/ 128 w 159"/>
                <a:gd name="T41" fmla="*/ 84 h 173"/>
                <a:gd name="T42" fmla="*/ 124 w 159"/>
                <a:gd name="T43" fmla="*/ 79 h 173"/>
                <a:gd name="T44" fmla="*/ 119 w 159"/>
                <a:gd name="T45" fmla="*/ 79 h 173"/>
                <a:gd name="T46" fmla="*/ 120 w 159"/>
                <a:gd name="T47" fmla="*/ 77 h 173"/>
                <a:gd name="T48" fmla="*/ 104 w 159"/>
                <a:gd name="T49" fmla="*/ 63 h 173"/>
                <a:gd name="T50" fmla="*/ 73 w 159"/>
                <a:gd name="T51" fmla="*/ 42 h 173"/>
                <a:gd name="T52" fmla="*/ 56 w 159"/>
                <a:gd name="T53" fmla="*/ 28 h 173"/>
                <a:gd name="T54" fmla="*/ 50 w 159"/>
                <a:gd name="T55" fmla="*/ 25 h 173"/>
                <a:gd name="T56" fmla="*/ 31 w 159"/>
                <a:gd name="T57" fmla="*/ 5 h 173"/>
                <a:gd name="T58" fmla="*/ 13 w 159"/>
                <a:gd name="T59" fmla="*/ 5 h 173"/>
                <a:gd name="T60" fmla="*/ 3 w 159"/>
                <a:gd name="T61" fmla="*/ 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59" h="173">
                  <a:moveTo>
                    <a:pt x="3" y="0"/>
                  </a:moveTo>
                  <a:cubicBezTo>
                    <a:pt x="2" y="0"/>
                    <a:pt x="1" y="0"/>
                    <a:pt x="0" y="0"/>
                  </a:cubicBezTo>
                  <a:cubicBezTo>
                    <a:pt x="0" y="4"/>
                    <a:pt x="0" y="4"/>
                    <a:pt x="0" y="4"/>
                  </a:cubicBezTo>
                  <a:cubicBezTo>
                    <a:pt x="1" y="10"/>
                    <a:pt x="10" y="24"/>
                    <a:pt x="14" y="25"/>
                  </a:cubicBezTo>
                  <a:cubicBezTo>
                    <a:pt x="19" y="27"/>
                    <a:pt x="24" y="25"/>
                    <a:pt x="26" y="30"/>
                  </a:cubicBezTo>
                  <a:cubicBezTo>
                    <a:pt x="29" y="37"/>
                    <a:pt x="31" y="40"/>
                    <a:pt x="34" y="46"/>
                  </a:cubicBezTo>
                  <a:cubicBezTo>
                    <a:pt x="38" y="53"/>
                    <a:pt x="50" y="51"/>
                    <a:pt x="53" y="63"/>
                  </a:cubicBezTo>
                  <a:cubicBezTo>
                    <a:pt x="54" y="68"/>
                    <a:pt x="58" y="80"/>
                    <a:pt x="61" y="82"/>
                  </a:cubicBezTo>
                  <a:cubicBezTo>
                    <a:pt x="62" y="83"/>
                    <a:pt x="69" y="84"/>
                    <a:pt x="69" y="85"/>
                  </a:cubicBezTo>
                  <a:cubicBezTo>
                    <a:pt x="70" y="86"/>
                    <a:pt x="69" y="89"/>
                    <a:pt x="71" y="89"/>
                  </a:cubicBezTo>
                  <a:cubicBezTo>
                    <a:pt x="72" y="89"/>
                    <a:pt x="79" y="100"/>
                    <a:pt x="80" y="103"/>
                  </a:cubicBezTo>
                  <a:cubicBezTo>
                    <a:pt x="86" y="115"/>
                    <a:pt x="90" y="124"/>
                    <a:pt x="100" y="135"/>
                  </a:cubicBezTo>
                  <a:cubicBezTo>
                    <a:pt x="110" y="144"/>
                    <a:pt x="119" y="148"/>
                    <a:pt x="129" y="159"/>
                  </a:cubicBezTo>
                  <a:cubicBezTo>
                    <a:pt x="130" y="159"/>
                    <a:pt x="139" y="173"/>
                    <a:pt x="142" y="173"/>
                  </a:cubicBezTo>
                  <a:cubicBezTo>
                    <a:pt x="146" y="173"/>
                    <a:pt x="156" y="171"/>
                    <a:pt x="156" y="165"/>
                  </a:cubicBezTo>
                  <a:cubicBezTo>
                    <a:pt x="156" y="160"/>
                    <a:pt x="154" y="153"/>
                    <a:pt x="159" y="151"/>
                  </a:cubicBezTo>
                  <a:cubicBezTo>
                    <a:pt x="159" y="139"/>
                    <a:pt x="159" y="135"/>
                    <a:pt x="159" y="128"/>
                  </a:cubicBezTo>
                  <a:cubicBezTo>
                    <a:pt x="159" y="123"/>
                    <a:pt x="152" y="121"/>
                    <a:pt x="148" y="118"/>
                  </a:cubicBezTo>
                  <a:cubicBezTo>
                    <a:pt x="143" y="112"/>
                    <a:pt x="136" y="109"/>
                    <a:pt x="136" y="98"/>
                  </a:cubicBezTo>
                  <a:cubicBezTo>
                    <a:pt x="130" y="98"/>
                    <a:pt x="126" y="96"/>
                    <a:pt x="126" y="89"/>
                  </a:cubicBezTo>
                  <a:cubicBezTo>
                    <a:pt x="128" y="84"/>
                    <a:pt x="128" y="84"/>
                    <a:pt x="128" y="84"/>
                  </a:cubicBezTo>
                  <a:cubicBezTo>
                    <a:pt x="127" y="82"/>
                    <a:pt x="126" y="79"/>
                    <a:pt x="124" y="79"/>
                  </a:cubicBezTo>
                  <a:cubicBezTo>
                    <a:pt x="122" y="79"/>
                    <a:pt x="121" y="79"/>
                    <a:pt x="119" y="79"/>
                  </a:cubicBezTo>
                  <a:cubicBezTo>
                    <a:pt x="119" y="79"/>
                    <a:pt x="120" y="77"/>
                    <a:pt x="120" y="77"/>
                  </a:cubicBezTo>
                  <a:cubicBezTo>
                    <a:pt x="120" y="69"/>
                    <a:pt x="111" y="66"/>
                    <a:pt x="104" y="63"/>
                  </a:cubicBezTo>
                  <a:cubicBezTo>
                    <a:pt x="89" y="59"/>
                    <a:pt x="83" y="52"/>
                    <a:pt x="73" y="42"/>
                  </a:cubicBezTo>
                  <a:cubicBezTo>
                    <a:pt x="68" y="37"/>
                    <a:pt x="64" y="30"/>
                    <a:pt x="56" y="28"/>
                  </a:cubicBezTo>
                  <a:cubicBezTo>
                    <a:pt x="54" y="27"/>
                    <a:pt x="51" y="28"/>
                    <a:pt x="50" y="25"/>
                  </a:cubicBezTo>
                  <a:cubicBezTo>
                    <a:pt x="46" y="16"/>
                    <a:pt x="42" y="9"/>
                    <a:pt x="31" y="5"/>
                  </a:cubicBezTo>
                  <a:cubicBezTo>
                    <a:pt x="13" y="5"/>
                    <a:pt x="13" y="5"/>
                    <a:pt x="13" y="5"/>
                  </a:cubicBezTo>
                  <a:cubicBezTo>
                    <a:pt x="9" y="3"/>
                    <a:pt x="8"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55" name="Freeform 35"/>
            <p:cNvSpPr>
              <a:spLocks/>
            </p:cNvSpPr>
            <p:nvPr/>
          </p:nvSpPr>
          <p:spPr bwMode="auto">
            <a:xfrm>
              <a:off x="7304" y="2821"/>
              <a:ext cx="362" cy="397"/>
            </a:xfrm>
            <a:custGeom>
              <a:avLst/>
              <a:gdLst>
                <a:gd name="T0" fmla="*/ 123 w 153"/>
                <a:gd name="T1" fmla="*/ 0 h 168"/>
                <a:gd name="T2" fmla="*/ 99 w 153"/>
                <a:gd name="T3" fmla="*/ 28 h 168"/>
                <a:gd name="T4" fmla="*/ 80 w 153"/>
                <a:gd name="T5" fmla="*/ 34 h 168"/>
                <a:gd name="T6" fmla="*/ 76 w 153"/>
                <a:gd name="T7" fmla="*/ 39 h 168"/>
                <a:gd name="T8" fmla="*/ 71 w 153"/>
                <a:gd name="T9" fmla="*/ 42 h 168"/>
                <a:gd name="T10" fmla="*/ 68 w 153"/>
                <a:gd name="T11" fmla="*/ 49 h 168"/>
                <a:gd name="T12" fmla="*/ 55 w 153"/>
                <a:gd name="T13" fmla="*/ 60 h 168"/>
                <a:gd name="T14" fmla="*/ 41 w 153"/>
                <a:gd name="T15" fmla="*/ 64 h 168"/>
                <a:gd name="T16" fmla="*/ 19 w 153"/>
                <a:gd name="T17" fmla="*/ 88 h 168"/>
                <a:gd name="T18" fmla="*/ 8 w 153"/>
                <a:gd name="T19" fmla="*/ 87 h 168"/>
                <a:gd name="T20" fmla="*/ 0 w 153"/>
                <a:gd name="T21" fmla="*/ 93 h 168"/>
                <a:gd name="T22" fmla="*/ 8 w 153"/>
                <a:gd name="T23" fmla="*/ 116 h 168"/>
                <a:gd name="T24" fmla="*/ 15 w 153"/>
                <a:gd name="T25" fmla="*/ 119 h 168"/>
                <a:gd name="T26" fmla="*/ 15 w 153"/>
                <a:gd name="T27" fmla="*/ 121 h 168"/>
                <a:gd name="T28" fmla="*/ 33 w 153"/>
                <a:gd name="T29" fmla="*/ 150 h 168"/>
                <a:gd name="T30" fmla="*/ 43 w 153"/>
                <a:gd name="T31" fmla="*/ 148 h 168"/>
                <a:gd name="T32" fmla="*/ 44 w 153"/>
                <a:gd name="T33" fmla="*/ 148 h 168"/>
                <a:gd name="T34" fmla="*/ 45 w 153"/>
                <a:gd name="T35" fmla="*/ 156 h 168"/>
                <a:gd name="T36" fmla="*/ 49 w 153"/>
                <a:gd name="T37" fmla="*/ 158 h 168"/>
                <a:gd name="T38" fmla="*/ 62 w 153"/>
                <a:gd name="T39" fmla="*/ 153 h 168"/>
                <a:gd name="T40" fmla="*/ 85 w 153"/>
                <a:gd name="T41" fmla="*/ 161 h 168"/>
                <a:gd name="T42" fmla="*/ 92 w 153"/>
                <a:gd name="T43" fmla="*/ 168 h 168"/>
                <a:gd name="T44" fmla="*/ 109 w 153"/>
                <a:gd name="T45" fmla="*/ 160 h 168"/>
                <a:gd name="T46" fmla="*/ 115 w 153"/>
                <a:gd name="T47" fmla="*/ 142 h 168"/>
                <a:gd name="T48" fmla="*/ 112 w 153"/>
                <a:gd name="T49" fmla="*/ 135 h 168"/>
                <a:gd name="T50" fmla="*/ 124 w 153"/>
                <a:gd name="T51" fmla="*/ 122 h 168"/>
                <a:gd name="T52" fmla="*/ 131 w 153"/>
                <a:gd name="T53" fmla="*/ 99 h 168"/>
                <a:gd name="T54" fmla="*/ 134 w 153"/>
                <a:gd name="T55" fmla="*/ 93 h 168"/>
                <a:gd name="T56" fmla="*/ 139 w 153"/>
                <a:gd name="T57" fmla="*/ 92 h 168"/>
                <a:gd name="T58" fmla="*/ 145 w 153"/>
                <a:gd name="T59" fmla="*/ 93 h 168"/>
                <a:gd name="T60" fmla="*/ 150 w 153"/>
                <a:gd name="T61" fmla="*/ 87 h 168"/>
                <a:gd name="T62" fmla="*/ 127 w 153"/>
                <a:gd name="T63" fmla="*/ 53 h 168"/>
                <a:gd name="T64" fmla="*/ 130 w 153"/>
                <a:gd name="T65" fmla="*/ 49 h 168"/>
                <a:gd name="T66" fmla="*/ 128 w 153"/>
                <a:gd name="T67" fmla="*/ 44 h 168"/>
                <a:gd name="T68" fmla="*/ 144 w 153"/>
                <a:gd name="T69" fmla="*/ 37 h 168"/>
                <a:gd name="T70" fmla="*/ 141 w 153"/>
                <a:gd name="T71" fmla="*/ 34 h 168"/>
                <a:gd name="T72" fmla="*/ 153 w 153"/>
                <a:gd name="T73" fmla="*/ 28 h 168"/>
                <a:gd name="T74" fmla="*/ 131 w 153"/>
                <a:gd name="T75" fmla="*/ 13 h 168"/>
                <a:gd name="T76" fmla="*/ 123 w 153"/>
                <a:gd name="T7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53" h="168">
                  <a:moveTo>
                    <a:pt x="123" y="0"/>
                  </a:moveTo>
                  <a:cubicBezTo>
                    <a:pt x="115" y="0"/>
                    <a:pt x="103" y="20"/>
                    <a:pt x="99" y="28"/>
                  </a:cubicBezTo>
                  <a:cubicBezTo>
                    <a:pt x="97" y="32"/>
                    <a:pt x="84" y="30"/>
                    <a:pt x="80" y="34"/>
                  </a:cubicBezTo>
                  <a:cubicBezTo>
                    <a:pt x="79" y="35"/>
                    <a:pt x="78" y="38"/>
                    <a:pt x="76" y="39"/>
                  </a:cubicBezTo>
                  <a:cubicBezTo>
                    <a:pt x="74" y="40"/>
                    <a:pt x="74" y="41"/>
                    <a:pt x="71" y="42"/>
                  </a:cubicBezTo>
                  <a:cubicBezTo>
                    <a:pt x="71" y="42"/>
                    <a:pt x="65" y="46"/>
                    <a:pt x="68" y="49"/>
                  </a:cubicBezTo>
                  <a:cubicBezTo>
                    <a:pt x="63" y="53"/>
                    <a:pt x="63" y="58"/>
                    <a:pt x="55" y="60"/>
                  </a:cubicBezTo>
                  <a:cubicBezTo>
                    <a:pt x="50" y="61"/>
                    <a:pt x="44" y="61"/>
                    <a:pt x="41" y="64"/>
                  </a:cubicBezTo>
                  <a:cubicBezTo>
                    <a:pt x="33" y="72"/>
                    <a:pt x="35" y="88"/>
                    <a:pt x="19" y="88"/>
                  </a:cubicBezTo>
                  <a:cubicBezTo>
                    <a:pt x="16" y="88"/>
                    <a:pt x="12" y="87"/>
                    <a:pt x="8" y="87"/>
                  </a:cubicBezTo>
                  <a:cubicBezTo>
                    <a:pt x="4" y="87"/>
                    <a:pt x="0" y="89"/>
                    <a:pt x="0" y="93"/>
                  </a:cubicBezTo>
                  <a:cubicBezTo>
                    <a:pt x="0" y="96"/>
                    <a:pt x="6" y="115"/>
                    <a:pt x="8" y="116"/>
                  </a:cubicBezTo>
                  <a:cubicBezTo>
                    <a:pt x="11" y="116"/>
                    <a:pt x="14" y="116"/>
                    <a:pt x="15" y="119"/>
                  </a:cubicBezTo>
                  <a:cubicBezTo>
                    <a:pt x="15" y="119"/>
                    <a:pt x="15" y="121"/>
                    <a:pt x="15" y="121"/>
                  </a:cubicBezTo>
                  <a:cubicBezTo>
                    <a:pt x="22" y="132"/>
                    <a:pt x="13" y="150"/>
                    <a:pt x="33" y="150"/>
                  </a:cubicBezTo>
                  <a:cubicBezTo>
                    <a:pt x="37" y="150"/>
                    <a:pt x="39" y="148"/>
                    <a:pt x="43" y="148"/>
                  </a:cubicBezTo>
                  <a:cubicBezTo>
                    <a:pt x="43" y="148"/>
                    <a:pt x="43" y="148"/>
                    <a:pt x="44" y="148"/>
                  </a:cubicBezTo>
                  <a:cubicBezTo>
                    <a:pt x="44" y="150"/>
                    <a:pt x="44" y="156"/>
                    <a:pt x="45" y="156"/>
                  </a:cubicBezTo>
                  <a:cubicBezTo>
                    <a:pt x="46" y="156"/>
                    <a:pt x="47" y="158"/>
                    <a:pt x="49" y="158"/>
                  </a:cubicBezTo>
                  <a:cubicBezTo>
                    <a:pt x="55" y="158"/>
                    <a:pt x="58" y="153"/>
                    <a:pt x="62" y="153"/>
                  </a:cubicBezTo>
                  <a:cubicBezTo>
                    <a:pt x="71" y="153"/>
                    <a:pt x="77" y="159"/>
                    <a:pt x="85" y="161"/>
                  </a:cubicBezTo>
                  <a:cubicBezTo>
                    <a:pt x="85" y="164"/>
                    <a:pt x="87" y="168"/>
                    <a:pt x="92" y="168"/>
                  </a:cubicBezTo>
                  <a:cubicBezTo>
                    <a:pt x="99" y="168"/>
                    <a:pt x="100" y="162"/>
                    <a:pt x="109" y="160"/>
                  </a:cubicBezTo>
                  <a:cubicBezTo>
                    <a:pt x="109" y="154"/>
                    <a:pt x="115" y="146"/>
                    <a:pt x="115" y="142"/>
                  </a:cubicBezTo>
                  <a:cubicBezTo>
                    <a:pt x="115" y="139"/>
                    <a:pt x="112" y="138"/>
                    <a:pt x="112" y="135"/>
                  </a:cubicBezTo>
                  <a:cubicBezTo>
                    <a:pt x="112" y="131"/>
                    <a:pt x="118" y="124"/>
                    <a:pt x="124" y="122"/>
                  </a:cubicBezTo>
                  <a:cubicBezTo>
                    <a:pt x="124" y="114"/>
                    <a:pt x="128" y="110"/>
                    <a:pt x="131" y="99"/>
                  </a:cubicBezTo>
                  <a:cubicBezTo>
                    <a:pt x="134" y="93"/>
                    <a:pt x="134" y="93"/>
                    <a:pt x="134" y="93"/>
                  </a:cubicBezTo>
                  <a:cubicBezTo>
                    <a:pt x="135" y="93"/>
                    <a:pt x="137" y="92"/>
                    <a:pt x="139" y="92"/>
                  </a:cubicBezTo>
                  <a:cubicBezTo>
                    <a:pt x="141" y="92"/>
                    <a:pt x="143" y="93"/>
                    <a:pt x="145" y="93"/>
                  </a:cubicBezTo>
                  <a:cubicBezTo>
                    <a:pt x="148" y="93"/>
                    <a:pt x="149" y="92"/>
                    <a:pt x="150" y="87"/>
                  </a:cubicBezTo>
                  <a:cubicBezTo>
                    <a:pt x="141" y="87"/>
                    <a:pt x="127" y="61"/>
                    <a:pt x="127" y="53"/>
                  </a:cubicBezTo>
                  <a:cubicBezTo>
                    <a:pt x="127" y="51"/>
                    <a:pt x="129" y="50"/>
                    <a:pt x="130" y="49"/>
                  </a:cubicBezTo>
                  <a:cubicBezTo>
                    <a:pt x="130" y="48"/>
                    <a:pt x="129" y="46"/>
                    <a:pt x="128" y="44"/>
                  </a:cubicBezTo>
                  <a:cubicBezTo>
                    <a:pt x="128" y="44"/>
                    <a:pt x="142" y="39"/>
                    <a:pt x="144" y="37"/>
                  </a:cubicBezTo>
                  <a:cubicBezTo>
                    <a:pt x="142" y="37"/>
                    <a:pt x="141" y="35"/>
                    <a:pt x="141" y="34"/>
                  </a:cubicBezTo>
                  <a:cubicBezTo>
                    <a:pt x="141" y="30"/>
                    <a:pt x="153" y="33"/>
                    <a:pt x="153" y="28"/>
                  </a:cubicBezTo>
                  <a:cubicBezTo>
                    <a:pt x="153" y="17"/>
                    <a:pt x="131" y="24"/>
                    <a:pt x="131" y="13"/>
                  </a:cubicBezTo>
                  <a:cubicBezTo>
                    <a:pt x="131" y="5"/>
                    <a:pt x="132" y="0"/>
                    <a:pt x="12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56" name="Freeform 36"/>
            <p:cNvSpPr>
              <a:spLocks/>
            </p:cNvSpPr>
            <p:nvPr/>
          </p:nvSpPr>
          <p:spPr bwMode="auto">
            <a:xfrm>
              <a:off x="7654" y="3010"/>
              <a:ext cx="224" cy="265"/>
            </a:xfrm>
            <a:custGeom>
              <a:avLst/>
              <a:gdLst>
                <a:gd name="T0" fmla="*/ 95 w 95"/>
                <a:gd name="T1" fmla="*/ 0 h 112"/>
                <a:gd name="T2" fmla="*/ 92 w 95"/>
                <a:gd name="T3" fmla="*/ 0 h 112"/>
                <a:gd name="T4" fmla="*/ 75 w 95"/>
                <a:gd name="T5" fmla="*/ 12 h 112"/>
                <a:gd name="T6" fmla="*/ 71 w 95"/>
                <a:gd name="T7" fmla="*/ 12 h 112"/>
                <a:gd name="T8" fmla="*/ 34 w 95"/>
                <a:gd name="T9" fmla="*/ 6 h 112"/>
                <a:gd name="T10" fmla="*/ 14 w 95"/>
                <a:gd name="T11" fmla="*/ 36 h 112"/>
                <a:gd name="T12" fmla="*/ 9 w 95"/>
                <a:gd name="T13" fmla="*/ 44 h 112"/>
                <a:gd name="T14" fmla="*/ 0 w 95"/>
                <a:gd name="T15" fmla="*/ 73 h 112"/>
                <a:gd name="T16" fmla="*/ 10 w 95"/>
                <a:gd name="T17" fmla="*/ 79 h 112"/>
                <a:gd name="T18" fmla="*/ 10 w 95"/>
                <a:gd name="T19" fmla="*/ 105 h 112"/>
                <a:gd name="T20" fmla="*/ 19 w 95"/>
                <a:gd name="T21" fmla="*/ 112 h 112"/>
                <a:gd name="T22" fmla="*/ 27 w 95"/>
                <a:gd name="T23" fmla="*/ 91 h 112"/>
                <a:gd name="T24" fmla="*/ 22 w 95"/>
                <a:gd name="T25" fmla="*/ 73 h 112"/>
                <a:gd name="T26" fmla="*/ 30 w 95"/>
                <a:gd name="T27" fmla="*/ 67 h 112"/>
                <a:gd name="T28" fmla="*/ 33 w 95"/>
                <a:gd name="T29" fmla="*/ 67 h 112"/>
                <a:gd name="T30" fmla="*/ 34 w 95"/>
                <a:gd name="T31" fmla="*/ 67 h 112"/>
                <a:gd name="T32" fmla="*/ 32 w 95"/>
                <a:gd name="T33" fmla="*/ 78 h 112"/>
                <a:gd name="T34" fmla="*/ 40 w 95"/>
                <a:gd name="T35" fmla="*/ 94 h 112"/>
                <a:gd name="T36" fmla="*/ 40 w 95"/>
                <a:gd name="T37" fmla="*/ 99 h 112"/>
                <a:gd name="T38" fmla="*/ 47 w 95"/>
                <a:gd name="T39" fmla="*/ 99 h 112"/>
                <a:gd name="T40" fmla="*/ 59 w 95"/>
                <a:gd name="T41" fmla="*/ 88 h 112"/>
                <a:gd name="T42" fmla="*/ 52 w 95"/>
                <a:gd name="T43" fmla="*/ 78 h 112"/>
                <a:gd name="T44" fmla="*/ 54 w 95"/>
                <a:gd name="T45" fmla="*/ 75 h 112"/>
                <a:gd name="T46" fmla="*/ 40 w 95"/>
                <a:gd name="T47" fmla="*/ 53 h 112"/>
                <a:gd name="T48" fmla="*/ 68 w 95"/>
                <a:gd name="T49" fmla="*/ 38 h 112"/>
                <a:gd name="T50" fmla="*/ 68 w 95"/>
                <a:gd name="T51" fmla="*/ 34 h 112"/>
                <a:gd name="T52" fmla="*/ 68 w 95"/>
                <a:gd name="T53" fmla="*/ 34 h 112"/>
                <a:gd name="T54" fmla="*/ 37 w 95"/>
                <a:gd name="T55" fmla="*/ 43 h 112"/>
                <a:gd name="T56" fmla="*/ 38 w 95"/>
                <a:gd name="T57" fmla="*/ 41 h 112"/>
                <a:gd name="T58" fmla="*/ 32 w 95"/>
                <a:gd name="T59" fmla="*/ 46 h 112"/>
                <a:gd name="T60" fmla="*/ 21 w 95"/>
                <a:gd name="T61" fmla="*/ 28 h 112"/>
                <a:gd name="T62" fmla="*/ 31 w 95"/>
                <a:gd name="T63" fmla="*/ 20 h 112"/>
                <a:gd name="T64" fmla="*/ 38 w 95"/>
                <a:gd name="T65" fmla="*/ 20 h 112"/>
                <a:gd name="T66" fmla="*/ 58 w 95"/>
                <a:gd name="T67" fmla="*/ 18 h 112"/>
                <a:gd name="T68" fmla="*/ 77 w 95"/>
                <a:gd name="T69" fmla="*/ 21 h 112"/>
                <a:gd name="T70" fmla="*/ 93 w 95"/>
                <a:gd name="T71" fmla="*/ 4 h 112"/>
                <a:gd name="T72" fmla="*/ 95 w 95"/>
                <a:gd name="T73"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5" h="112">
                  <a:moveTo>
                    <a:pt x="95" y="0"/>
                  </a:moveTo>
                  <a:cubicBezTo>
                    <a:pt x="92" y="0"/>
                    <a:pt x="92" y="0"/>
                    <a:pt x="92" y="0"/>
                  </a:cubicBezTo>
                  <a:cubicBezTo>
                    <a:pt x="86" y="4"/>
                    <a:pt x="78" y="9"/>
                    <a:pt x="75" y="12"/>
                  </a:cubicBezTo>
                  <a:cubicBezTo>
                    <a:pt x="71" y="12"/>
                    <a:pt x="71" y="12"/>
                    <a:pt x="71" y="12"/>
                  </a:cubicBezTo>
                  <a:cubicBezTo>
                    <a:pt x="34" y="6"/>
                    <a:pt x="34" y="6"/>
                    <a:pt x="34" y="6"/>
                  </a:cubicBezTo>
                  <a:cubicBezTo>
                    <a:pt x="20" y="6"/>
                    <a:pt x="14" y="24"/>
                    <a:pt x="14" y="36"/>
                  </a:cubicBezTo>
                  <a:cubicBezTo>
                    <a:pt x="14" y="39"/>
                    <a:pt x="10" y="42"/>
                    <a:pt x="9" y="44"/>
                  </a:cubicBezTo>
                  <a:cubicBezTo>
                    <a:pt x="6" y="56"/>
                    <a:pt x="0" y="61"/>
                    <a:pt x="0" y="73"/>
                  </a:cubicBezTo>
                  <a:cubicBezTo>
                    <a:pt x="0" y="79"/>
                    <a:pt x="7" y="79"/>
                    <a:pt x="10" y="79"/>
                  </a:cubicBezTo>
                  <a:cubicBezTo>
                    <a:pt x="10" y="88"/>
                    <a:pt x="10" y="99"/>
                    <a:pt x="10" y="105"/>
                  </a:cubicBezTo>
                  <a:cubicBezTo>
                    <a:pt x="10" y="108"/>
                    <a:pt x="15" y="112"/>
                    <a:pt x="19" y="112"/>
                  </a:cubicBezTo>
                  <a:cubicBezTo>
                    <a:pt x="25" y="112"/>
                    <a:pt x="27" y="93"/>
                    <a:pt x="27" y="91"/>
                  </a:cubicBezTo>
                  <a:cubicBezTo>
                    <a:pt x="27" y="84"/>
                    <a:pt x="22" y="80"/>
                    <a:pt x="22" y="73"/>
                  </a:cubicBezTo>
                  <a:cubicBezTo>
                    <a:pt x="22" y="69"/>
                    <a:pt x="26" y="67"/>
                    <a:pt x="30" y="67"/>
                  </a:cubicBezTo>
                  <a:cubicBezTo>
                    <a:pt x="31" y="67"/>
                    <a:pt x="32" y="67"/>
                    <a:pt x="33" y="67"/>
                  </a:cubicBezTo>
                  <a:cubicBezTo>
                    <a:pt x="33" y="67"/>
                    <a:pt x="34" y="67"/>
                    <a:pt x="34" y="67"/>
                  </a:cubicBezTo>
                  <a:cubicBezTo>
                    <a:pt x="32" y="78"/>
                    <a:pt x="32" y="78"/>
                    <a:pt x="32" y="78"/>
                  </a:cubicBezTo>
                  <a:cubicBezTo>
                    <a:pt x="32" y="85"/>
                    <a:pt x="40" y="87"/>
                    <a:pt x="40" y="94"/>
                  </a:cubicBezTo>
                  <a:cubicBezTo>
                    <a:pt x="40" y="96"/>
                    <a:pt x="41" y="97"/>
                    <a:pt x="40" y="99"/>
                  </a:cubicBezTo>
                  <a:cubicBezTo>
                    <a:pt x="47" y="99"/>
                    <a:pt x="47" y="99"/>
                    <a:pt x="47" y="99"/>
                  </a:cubicBezTo>
                  <a:cubicBezTo>
                    <a:pt x="47" y="93"/>
                    <a:pt x="59" y="94"/>
                    <a:pt x="59" y="88"/>
                  </a:cubicBezTo>
                  <a:cubicBezTo>
                    <a:pt x="57" y="87"/>
                    <a:pt x="52" y="82"/>
                    <a:pt x="52" y="78"/>
                  </a:cubicBezTo>
                  <a:cubicBezTo>
                    <a:pt x="52" y="77"/>
                    <a:pt x="53" y="76"/>
                    <a:pt x="54" y="75"/>
                  </a:cubicBezTo>
                  <a:cubicBezTo>
                    <a:pt x="50" y="74"/>
                    <a:pt x="40" y="55"/>
                    <a:pt x="40" y="53"/>
                  </a:cubicBezTo>
                  <a:cubicBezTo>
                    <a:pt x="55" y="53"/>
                    <a:pt x="56" y="41"/>
                    <a:pt x="68" y="38"/>
                  </a:cubicBezTo>
                  <a:cubicBezTo>
                    <a:pt x="68" y="34"/>
                    <a:pt x="68" y="34"/>
                    <a:pt x="68" y="34"/>
                  </a:cubicBezTo>
                  <a:cubicBezTo>
                    <a:pt x="68" y="34"/>
                    <a:pt x="68" y="34"/>
                    <a:pt x="68" y="34"/>
                  </a:cubicBezTo>
                  <a:cubicBezTo>
                    <a:pt x="64" y="34"/>
                    <a:pt x="38" y="41"/>
                    <a:pt x="37" y="43"/>
                  </a:cubicBezTo>
                  <a:cubicBezTo>
                    <a:pt x="38" y="41"/>
                    <a:pt x="38" y="41"/>
                    <a:pt x="38" y="41"/>
                  </a:cubicBezTo>
                  <a:cubicBezTo>
                    <a:pt x="36" y="44"/>
                    <a:pt x="35" y="46"/>
                    <a:pt x="32" y="46"/>
                  </a:cubicBezTo>
                  <a:cubicBezTo>
                    <a:pt x="24" y="46"/>
                    <a:pt x="21" y="36"/>
                    <a:pt x="21" y="28"/>
                  </a:cubicBezTo>
                  <a:cubicBezTo>
                    <a:pt x="21" y="21"/>
                    <a:pt x="25" y="20"/>
                    <a:pt x="31" y="20"/>
                  </a:cubicBezTo>
                  <a:cubicBezTo>
                    <a:pt x="33" y="20"/>
                    <a:pt x="36" y="20"/>
                    <a:pt x="38" y="20"/>
                  </a:cubicBezTo>
                  <a:cubicBezTo>
                    <a:pt x="47" y="20"/>
                    <a:pt x="51" y="18"/>
                    <a:pt x="58" y="18"/>
                  </a:cubicBezTo>
                  <a:cubicBezTo>
                    <a:pt x="65" y="18"/>
                    <a:pt x="70" y="21"/>
                    <a:pt x="77" y="21"/>
                  </a:cubicBezTo>
                  <a:cubicBezTo>
                    <a:pt x="87" y="21"/>
                    <a:pt x="91" y="12"/>
                    <a:pt x="93" y="4"/>
                  </a:cubicBezTo>
                  <a:cubicBezTo>
                    <a:pt x="94" y="4"/>
                    <a:pt x="95" y="2"/>
                    <a:pt x="9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57" name="Freeform 37"/>
            <p:cNvSpPr>
              <a:spLocks/>
            </p:cNvSpPr>
            <p:nvPr/>
          </p:nvSpPr>
          <p:spPr bwMode="auto">
            <a:xfrm>
              <a:off x="7181" y="3280"/>
              <a:ext cx="364" cy="106"/>
            </a:xfrm>
            <a:custGeom>
              <a:avLst/>
              <a:gdLst>
                <a:gd name="T0" fmla="*/ 26 w 154"/>
                <a:gd name="T1" fmla="*/ 0 h 45"/>
                <a:gd name="T2" fmla="*/ 18 w 154"/>
                <a:gd name="T3" fmla="*/ 3 h 45"/>
                <a:gd name="T4" fmla="*/ 13 w 154"/>
                <a:gd name="T5" fmla="*/ 1 h 45"/>
                <a:gd name="T6" fmla="*/ 0 w 154"/>
                <a:gd name="T7" fmla="*/ 12 h 45"/>
                <a:gd name="T8" fmla="*/ 18 w 154"/>
                <a:gd name="T9" fmla="*/ 24 h 45"/>
                <a:gd name="T10" fmla="*/ 24 w 154"/>
                <a:gd name="T11" fmla="*/ 26 h 45"/>
                <a:gd name="T12" fmla="*/ 29 w 154"/>
                <a:gd name="T13" fmla="*/ 26 h 45"/>
                <a:gd name="T14" fmla="*/ 33 w 154"/>
                <a:gd name="T15" fmla="*/ 25 h 45"/>
                <a:gd name="T16" fmla="*/ 39 w 154"/>
                <a:gd name="T17" fmla="*/ 26 h 45"/>
                <a:gd name="T18" fmla="*/ 68 w 154"/>
                <a:gd name="T19" fmla="*/ 30 h 45"/>
                <a:gd name="T20" fmla="*/ 81 w 154"/>
                <a:gd name="T21" fmla="*/ 37 h 45"/>
                <a:gd name="T22" fmla="*/ 137 w 154"/>
                <a:gd name="T23" fmla="*/ 45 h 45"/>
                <a:gd name="T24" fmla="*/ 137 w 154"/>
                <a:gd name="T25" fmla="*/ 39 h 45"/>
                <a:gd name="T26" fmla="*/ 148 w 154"/>
                <a:gd name="T27" fmla="*/ 43 h 45"/>
                <a:gd name="T28" fmla="*/ 154 w 154"/>
                <a:gd name="T29" fmla="*/ 37 h 45"/>
                <a:gd name="T30" fmla="*/ 145 w 154"/>
                <a:gd name="T31" fmla="*/ 32 h 45"/>
                <a:gd name="T32" fmla="*/ 143 w 154"/>
                <a:gd name="T33" fmla="*/ 32 h 45"/>
                <a:gd name="T34" fmla="*/ 140 w 154"/>
                <a:gd name="T35" fmla="*/ 33 h 45"/>
                <a:gd name="T36" fmla="*/ 136 w 154"/>
                <a:gd name="T37" fmla="*/ 33 h 45"/>
                <a:gd name="T38" fmla="*/ 133 w 154"/>
                <a:gd name="T39" fmla="*/ 31 h 45"/>
                <a:gd name="T40" fmla="*/ 128 w 154"/>
                <a:gd name="T41" fmla="*/ 27 h 45"/>
                <a:gd name="T42" fmla="*/ 106 w 154"/>
                <a:gd name="T43" fmla="*/ 20 h 45"/>
                <a:gd name="T44" fmla="*/ 107 w 154"/>
                <a:gd name="T45" fmla="*/ 20 h 45"/>
                <a:gd name="T46" fmla="*/ 126 w 154"/>
                <a:gd name="T47" fmla="*/ 16 h 45"/>
                <a:gd name="T48" fmla="*/ 122 w 154"/>
                <a:gd name="T49" fmla="*/ 16 h 45"/>
                <a:gd name="T50" fmla="*/ 106 w 154"/>
                <a:gd name="T51" fmla="*/ 18 h 45"/>
                <a:gd name="T52" fmla="*/ 82 w 154"/>
                <a:gd name="T53" fmla="*/ 9 h 45"/>
                <a:gd name="T54" fmla="*/ 66 w 154"/>
                <a:gd name="T55" fmla="*/ 17 h 45"/>
                <a:gd name="T56" fmla="*/ 26 w 154"/>
                <a:gd name="T57"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 h="45">
                  <a:moveTo>
                    <a:pt x="26" y="0"/>
                  </a:moveTo>
                  <a:cubicBezTo>
                    <a:pt x="23" y="0"/>
                    <a:pt x="21" y="3"/>
                    <a:pt x="18" y="3"/>
                  </a:cubicBezTo>
                  <a:cubicBezTo>
                    <a:pt x="16" y="3"/>
                    <a:pt x="15" y="1"/>
                    <a:pt x="13" y="1"/>
                  </a:cubicBezTo>
                  <a:cubicBezTo>
                    <a:pt x="10" y="1"/>
                    <a:pt x="1" y="10"/>
                    <a:pt x="0" y="12"/>
                  </a:cubicBezTo>
                  <a:cubicBezTo>
                    <a:pt x="8" y="12"/>
                    <a:pt x="12" y="18"/>
                    <a:pt x="18" y="24"/>
                  </a:cubicBezTo>
                  <a:cubicBezTo>
                    <a:pt x="20" y="25"/>
                    <a:pt x="22" y="26"/>
                    <a:pt x="24" y="26"/>
                  </a:cubicBezTo>
                  <a:cubicBezTo>
                    <a:pt x="26" y="26"/>
                    <a:pt x="27" y="26"/>
                    <a:pt x="29" y="26"/>
                  </a:cubicBezTo>
                  <a:cubicBezTo>
                    <a:pt x="30" y="26"/>
                    <a:pt x="32" y="25"/>
                    <a:pt x="33" y="25"/>
                  </a:cubicBezTo>
                  <a:cubicBezTo>
                    <a:pt x="35" y="25"/>
                    <a:pt x="37" y="26"/>
                    <a:pt x="39" y="26"/>
                  </a:cubicBezTo>
                  <a:cubicBezTo>
                    <a:pt x="49" y="29"/>
                    <a:pt x="58" y="30"/>
                    <a:pt x="68" y="30"/>
                  </a:cubicBezTo>
                  <a:cubicBezTo>
                    <a:pt x="73" y="30"/>
                    <a:pt x="75" y="37"/>
                    <a:pt x="81" y="37"/>
                  </a:cubicBezTo>
                  <a:cubicBezTo>
                    <a:pt x="102" y="37"/>
                    <a:pt x="120" y="38"/>
                    <a:pt x="137" y="45"/>
                  </a:cubicBezTo>
                  <a:cubicBezTo>
                    <a:pt x="136" y="43"/>
                    <a:pt x="135" y="39"/>
                    <a:pt x="137" y="39"/>
                  </a:cubicBezTo>
                  <a:cubicBezTo>
                    <a:pt x="143" y="39"/>
                    <a:pt x="143" y="43"/>
                    <a:pt x="148" y="43"/>
                  </a:cubicBezTo>
                  <a:cubicBezTo>
                    <a:pt x="149" y="43"/>
                    <a:pt x="153" y="39"/>
                    <a:pt x="154" y="37"/>
                  </a:cubicBezTo>
                  <a:cubicBezTo>
                    <a:pt x="150" y="36"/>
                    <a:pt x="150" y="34"/>
                    <a:pt x="145" y="32"/>
                  </a:cubicBezTo>
                  <a:cubicBezTo>
                    <a:pt x="145" y="32"/>
                    <a:pt x="144" y="32"/>
                    <a:pt x="143" y="32"/>
                  </a:cubicBezTo>
                  <a:cubicBezTo>
                    <a:pt x="142" y="32"/>
                    <a:pt x="141" y="32"/>
                    <a:pt x="140" y="33"/>
                  </a:cubicBezTo>
                  <a:cubicBezTo>
                    <a:pt x="139" y="33"/>
                    <a:pt x="137" y="33"/>
                    <a:pt x="136" y="33"/>
                  </a:cubicBezTo>
                  <a:cubicBezTo>
                    <a:pt x="135" y="33"/>
                    <a:pt x="134" y="33"/>
                    <a:pt x="133" y="31"/>
                  </a:cubicBezTo>
                  <a:cubicBezTo>
                    <a:pt x="132" y="30"/>
                    <a:pt x="132" y="27"/>
                    <a:pt x="128" y="27"/>
                  </a:cubicBezTo>
                  <a:cubicBezTo>
                    <a:pt x="119" y="27"/>
                    <a:pt x="112" y="26"/>
                    <a:pt x="106" y="20"/>
                  </a:cubicBezTo>
                  <a:cubicBezTo>
                    <a:pt x="106" y="20"/>
                    <a:pt x="107" y="20"/>
                    <a:pt x="107" y="20"/>
                  </a:cubicBezTo>
                  <a:cubicBezTo>
                    <a:pt x="112" y="20"/>
                    <a:pt x="125" y="18"/>
                    <a:pt x="126" y="16"/>
                  </a:cubicBezTo>
                  <a:cubicBezTo>
                    <a:pt x="122" y="16"/>
                    <a:pt x="122" y="16"/>
                    <a:pt x="122" y="16"/>
                  </a:cubicBezTo>
                  <a:cubicBezTo>
                    <a:pt x="106" y="18"/>
                    <a:pt x="106" y="18"/>
                    <a:pt x="106" y="18"/>
                  </a:cubicBezTo>
                  <a:cubicBezTo>
                    <a:pt x="96" y="18"/>
                    <a:pt x="93" y="9"/>
                    <a:pt x="82" y="9"/>
                  </a:cubicBezTo>
                  <a:cubicBezTo>
                    <a:pt x="76" y="9"/>
                    <a:pt x="74" y="17"/>
                    <a:pt x="66" y="17"/>
                  </a:cubicBezTo>
                  <a:cubicBezTo>
                    <a:pt x="49" y="17"/>
                    <a:pt x="42" y="0"/>
                    <a:pt x="2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58" name="Freeform 38"/>
            <p:cNvSpPr>
              <a:spLocks/>
            </p:cNvSpPr>
            <p:nvPr/>
          </p:nvSpPr>
          <p:spPr bwMode="auto">
            <a:xfrm>
              <a:off x="7694" y="3365"/>
              <a:ext cx="109" cy="24"/>
            </a:xfrm>
            <a:custGeom>
              <a:avLst/>
              <a:gdLst>
                <a:gd name="T0" fmla="*/ 46 w 46"/>
                <a:gd name="T1" fmla="*/ 0 h 10"/>
                <a:gd name="T2" fmla="*/ 31 w 46"/>
                <a:gd name="T3" fmla="*/ 5 h 10"/>
                <a:gd name="T4" fmla="*/ 10 w 46"/>
                <a:gd name="T5" fmla="*/ 1 h 10"/>
                <a:gd name="T6" fmla="*/ 7 w 46"/>
                <a:gd name="T7" fmla="*/ 1 h 10"/>
                <a:gd name="T8" fmla="*/ 0 w 46"/>
                <a:gd name="T9" fmla="*/ 5 h 10"/>
                <a:gd name="T10" fmla="*/ 10 w 46"/>
                <a:gd name="T11" fmla="*/ 10 h 10"/>
                <a:gd name="T12" fmla="*/ 12 w 46"/>
                <a:gd name="T13" fmla="*/ 10 h 10"/>
                <a:gd name="T14" fmla="*/ 31 w 46"/>
                <a:gd name="T15" fmla="*/ 10 h 10"/>
                <a:gd name="T16" fmla="*/ 46 w 46"/>
                <a:gd name="T17"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 h="10">
                  <a:moveTo>
                    <a:pt x="46" y="0"/>
                  </a:moveTo>
                  <a:cubicBezTo>
                    <a:pt x="41" y="2"/>
                    <a:pt x="39" y="5"/>
                    <a:pt x="31" y="5"/>
                  </a:cubicBezTo>
                  <a:cubicBezTo>
                    <a:pt x="23" y="5"/>
                    <a:pt x="19" y="1"/>
                    <a:pt x="10" y="1"/>
                  </a:cubicBezTo>
                  <a:cubicBezTo>
                    <a:pt x="9" y="1"/>
                    <a:pt x="8" y="1"/>
                    <a:pt x="7" y="1"/>
                  </a:cubicBezTo>
                  <a:cubicBezTo>
                    <a:pt x="4" y="1"/>
                    <a:pt x="0" y="2"/>
                    <a:pt x="0" y="5"/>
                  </a:cubicBezTo>
                  <a:cubicBezTo>
                    <a:pt x="0" y="10"/>
                    <a:pt x="6" y="10"/>
                    <a:pt x="10" y="10"/>
                  </a:cubicBezTo>
                  <a:cubicBezTo>
                    <a:pt x="11" y="10"/>
                    <a:pt x="11" y="10"/>
                    <a:pt x="12" y="10"/>
                  </a:cubicBezTo>
                  <a:cubicBezTo>
                    <a:pt x="16" y="10"/>
                    <a:pt x="23" y="10"/>
                    <a:pt x="31" y="10"/>
                  </a:cubicBezTo>
                  <a:cubicBezTo>
                    <a:pt x="38" y="8"/>
                    <a:pt x="42" y="7"/>
                    <a:pt x="4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59" name="Freeform 39"/>
            <p:cNvSpPr>
              <a:spLocks/>
            </p:cNvSpPr>
            <p:nvPr/>
          </p:nvSpPr>
          <p:spPr bwMode="auto">
            <a:xfrm>
              <a:off x="7585" y="3370"/>
              <a:ext cx="76" cy="26"/>
            </a:xfrm>
            <a:custGeom>
              <a:avLst/>
              <a:gdLst>
                <a:gd name="T0" fmla="*/ 32 w 32"/>
                <a:gd name="T1" fmla="*/ 0 h 11"/>
                <a:gd name="T2" fmla="*/ 20 w 32"/>
                <a:gd name="T3" fmla="*/ 0 h 11"/>
                <a:gd name="T4" fmla="*/ 19 w 32"/>
                <a:gd name="T5" fmla="*/ 4 h 11"/>
                <a:gd name="T6" fmla="*/ 9 w 32"/>
                <a:gd name="T7" fmla="*/ 2 h 11"/>
                <a:gd name="T8" fmla="*/ 7 w 32"/>
                <a:gd name="T9" fmla="*/ 2 h 11"/>
                <a:gd name="T10" fmla="*/ 0 w 32"/>
                <a:gd name="T11" fmla="*/ 7 h 11"/>
                <a:gd name="T12" fmla="*/ 11 w 32"/>
                <a:gd name="T13" fmla="*/ 11 h 11"/>
                <a:gd name="T14" fmla="*/ 23 w 32"/>
                <a:gd name="T15" fmla="*/ 6 h 11"/>
                <a:gd name="T16" fmla="*/ 28 w 32"/>
                <a:gd name="T17" fmla="*/ 8 h 11"/>
                <a:gd name="T18" fmla="*/ 32 w 32"/>
                <a:gd name="T19" fmla="*/ 8 h 11"/>
                <a:gd name="T20" fmla="*/ 32 w 32"/>
                <a:gd name="T21"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11">
                  <a:moveTo>
                    <a:pt x="32" y="0"/>
                  </a:moveTo>
                  <a:cubicBezTo>
                    <a:pt x="20" y="0"/>
                    <a:pt x="20" y="0"/>
                    <a:pt x="20" y="0"/>
                  </a:cubicBezTo>
                  <a:cubicBezTo>
                    <a:pt x="20" y="1"/>
                    <a:pt x="19" y="2"/>
                    <a:pt x="19" y="4"/>
                  </a:cubicBezTo>
                  <a:cubicBezTo>
                    <a:pt x="17" y="3"/>
                    <a:pt x="14" y="2"/>
                    <a:pt x="9" y="2"/>
                  </a:cubicBezTo>
                  <a:cubicBezTo>
                    <a:pt x="8" y="2"/>
                    <a:pt x="8" y="2"/>
                    <a:pt x="7" y="2"/>
                  </a:cubicBezTo>
                  <a:cubicBezTo>
                    <a:pt x="3" y="2"/>
                    <a:pt x="0" y="2"/>
                    <a:pt x="0" y="7"/>
                  </a:cubicBezTo>
                  <a:cubicBezTo>
                    <a:pt x="0" y="9"/>
                    <a:pt x="7" y="11"/>
                    <a:pt x="11" y="11"/>
                  </a:cubicBezTo>
                  <a:cubicBezTo>
                    <a:pt x="16" y="11"/>
                    <a:pt x="18" y="8"/>
                    <a:pt x="23" y="6"/>
                  </a:cubicBezTo>
                  <a:cubicBezTo>
                    <a:pt x="28" y="8"/>
                    <a:pt x="28" y="8"/>
                    <a:pt x="28" y="8"/>
                  </a:cubicBezTo>
                  <a:cubicBezTo>
                    <a:pt x="32" y="8"/>
                    <a:pt x="32" y="8"/>
                    <a:pt x="32" y="8"/>
                  </a:cubicBezTo>
                  <a:cubicBezTo>
                    <a:pt x="31" y="7"/>
                    <a:pt x="32" y="4"/>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60" name="Freeform 40"/>
            <p:cNvSpPr>
              <a:spLocks/>
            </p:cNvSpPr>
            <p:nvPr/>
          </p:nvSpPr>
          <p:spPr bwMode="auto">
            <a:xfrm>
              <a:off x="7668" y="3403"/>
              <a:ext cx="54" cy="38"/>
            </a:xfrm>
            <a:custGeom>
              <a:avLst/>
              <a:gdLst>
                <a:gd name="T0" fmla="*/ 5 w 23"/>
                <a:gd name="T1" fmla="*/ 0 h 16"/>
                <a:gd name="T2" fmla="*/ 0 w 23"/>
                <a:gd name="T3" fmla="*/ 4 h 16"/>
                <a:gd name="T4" fmla="*/ 13 w 23"/>
                <a:gd name="T5" fmla="*/ 10 h 16"/>
                <a:gd name="T6" fmla="*/ 16 w 23"/>
                <a:gd name="T7" fmla="*/ 16 h 16"/>
                <a:gd name="T8" fmla="*/ 19 w 23"/>
                <a:gd name="T9" fmla="*/ 16 h 16"/>
                <a:gd name="T10" fmla="*/ 23 w 23"/>
                <a:gd name="T11" fmla="*/ 13 h 16"/>
                <a:gd name="T12" fmla="*/ 15 w 23"/>
                <a:gd name="T13" fmla="*/ 1 h 16"/>
                <a:gd name="T14" fmla="*/ 10 w 23"/>
                <a:gd name="T15" fmla="*/ 1 h 16"/>
                <a:gd name="T16" fmla="*/ 5 w 23"/>
                <a:gd name="T17"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 h="16">
                  <a:moveTo>
                    <a:pt x="5" y="0"/>
                  </a:moveTo>
                  <a:cubicBezTo>
                    <a:pt x="2" y="0"/>
                    <a:pt x="0" y="1"/>
                    <a:pt x="0" y="4"/>
                  </a:cubicBezTo>
                  <a:cubicBezTo>
                    <a:pt x="0" y="9"/>
                    <a:pt x="8" y="10"/>
                    <a:pt x="13" y="10"/>
                  </a:cubicBezTo>
                  <a:cubicBezTo>
                    <a:pt x="13" y="11"/>
                    <a:pt x="14" y="16"/>
                    <a:pt x="16" y="16"/>
                  </a:cubicBezTo>
                  <a:cubicBezTo>
                    <a:pt x="17" y="16"/>
                    <a:pt x="18" y="16"/>
                    <a:pt x="19" y="16"/>
                  </a:cubicBezTo>
                  <a:cubicBezTo>
                    <a:pt x="20" y="16"/>
                    <a:pt x="23" y="14"/>
                    <a:pt x="23" y="13"/>
                  </a:cubicBezTo>
                  <a:cubicBezTo>
                    <a:pt x="23" y="6"/>
                    <a:pt x="15" y="8"/>
                    <a:pt x="15" y="1"/>
                  </a:cubicBezTo>
                  <a:cubicBezTo>
                    <a:pt x="13" y="1"/>
                    <a:pt x="11" y="1"/>
                    <a:pt x="10" y="1"/>
                  </a:cubicBezTo>
                  <a:cubicBezTo>
                    <a:pt x="8" y="1"/>
                    <a:pt x="7"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61" name="Freeform 41"/>
            <p:cNvSpPr>
              <a:spLocks/>
            </p:cNvSpPr>
            <p:nvPr/>
          </p:nvSpPr>
          <p:spPr bwMode="auto">
            <a:xfrm>
              <a:off x="7557" y="3367"/>
              <a:ext cx="23" cy="22"/>
            </a:xfrm>
            <a:custGeom>
              <a:avLst/>
              <a:gdLst>
                <a:gd name="T0" fmla="*/ 5 w 10"/>
                <a:gd name="T1" fmla="*/ 0 h 9"/>
                <a:gd name="T2" fmla="*/ 0 w 10"/>
                <a:gd name="T3" fmla="*/ 0 h 9"/>
                <a:gd name="T4" fmla="*/ 0 w 10"/>
                <a:gd name="T5" fmla="*/ 6 h 9"/>
                <a:gd name="T6" fmla="*/ 4 w 10"/>
                <a:gd name="T7" fmla="*/ 9 h 9"/>
                <a:gd name="T8" fmla="*/ 10 w 10"/>
                <a:gd name="T9" fmla="*/ 4 h 9"/>
                <a:gd name="T10" fmla="*/ 5 w 10"/>
                <a:gd name="T11" fmla="*/ 0 h 9"/>
              </a:gdLst>
              <a:ahLst/>
              <a:cxnLst>
                <a:cxn ang="0">
                  <a:pos x="T0" y="T1"/>
                </a:cxn>
                <a:cxn ang="0">
                  <a:pos x="T2" y="T3"/>
                </a:cxn>
                <a:cxn ang="0">
                  <a:pos x="T4" y="T5"/>
                </a:cxn>
                <a:cxn ang="0">
                  <a:pos x="T6" y="T7"/>
                </a:cxn>
                <a:cxn ang="0">
                  <a:pos x="T8" y="T9"/>
                </a:cxn>
                <a:cxn ang="0">
                  <a:pos x="T10" y="T11"/>
                </a:cxn>
              </a:cxnLst>
              <a:rect l="0" t="0" r="r" b="b"/>
              <a:pathLst>
                <a:path w="10" h="9">
                  <a:moveTo>
                    <a:pt x="5" y="0"/>
                  </a:moveTo>
                  <a:cubicBezTo>
                    <a:pt x="3" y="0"/>
                    <a:pt x="2" y="0"/>
                    <a:pt x="0" y="0"/>
                  </a:cubicBezTo>
                  <a:cubicBezTo>
                    <a:pt x="0" y="2"/>
                    <a:pt x="0" y="4"/>
                    <a:pt x="0" y="6"/>
                  </a:cubicBezTo>
                  <a:cubicBezTo>
                    <a:pt x="0" y="7"/>
                    <a:pt x="3" y="9"/>
                    <a:pt x="4" y="9"/>
                  </a:cubicBezTo>
                  <a:cubicBezTo>
                    <a:pt x="7" y="9"/>
                    <a:pt x="9" y="7"/>
                    <a:pt x="10" y="4"/>
                  </a:cubicBezTo>
                  <a:cubicBezTo>
                    <a:pt x="8" y="3"/>
                    <a:pt x="8"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62" name="Freeform 42"/>
            <p:cNvSpPr>
              <a:spLocks/>
            </p:cNvSpPr>
            <p:nvPr/>
          </p:nvSpPr>
          <p:spPr bwMode="auto">
            <a:xfrm>
              <a:off x="7824" y="3375"/>
              <a:ext cx="125" cy="68"/>
            </a:xfrm>
            <a:custGeom>
              <a:avLst/>
              <a:gdLst>
                <a:gd name="T0" fmla="*/ 44 w 53"/>
                <a:gd name="T1" fmla="*/ 0 h 29"/>
                <a:gd name="T2" fmla="*/ 20 w 53"/>
                <a:gd name="T3" fmla="*/ 6 h 29"/>
                <a:gd name="T4" fmla="*/ 17 w 53"/>
                <a:gd name="T5" fmla="*/ 10 h 29"/>
                <a:gd name="T6" fmla="*/ 0 w 53"/>
                <a:gd name="T7" fmla="*/ 25 h 29"/>
                <a:gd name="T8" fmla="*/ 3 w 53"/>
                <a:gd name="T9" fmla="*/ 29 h 29"/>
                <a:gd name="T10" fmla="*/ 21 w 53"/>
                <a:gd name="T11" fmla="*/ 20 h 29"/>
                <a:gd name="T12" fmla="*/ 22 w 53"/>
                <a:gd name="T13" fmla="*/ 14 h 29"/>
                <a:gd name="T14" fmla="*/ 53 w 53"/>
                <a:gd name="T15" fmla="*/ 1 h 29"/>
                <a:gd name="T16" fmla="*/ 44 w 53"/>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29">
                  <a:moveTo>
                    <a:pt x="44" y="0"/>
                  </a:moveTo>
                  <a:cubicBezTo>
                    <a:pt x="36" y="0"/>
                    <a:pt x="24" y="2"/>
                    <a:pt x="20" y="6"/>
                  </a:cubicBezTo>
                  <a:cubicBezTo>
                    <a:pt x="19" y="7"/>
                    <a:pt x="19" y="10"/>
                    <a:pt x="17" y="10"/>
                  </a:cubicBezTo>
                  <a:cubicBezTo>
                    <a:pt x="10" y="13"/>
                    <a:pt x="0" y="13"/>
                    <a:pt x="0" y="25"/>
                  </a:cubicBezTo>
                  <a:cubicBezTo>
                    <a:pt x="0" y="27"/>
                    <a:pt x="1" y="29"/>
                    <a:pt x="3" y="29"/>
                  </a:cubicBezTo>
                  <a:cubicBezTo>
                    <a:pt x="9" y="29"/>
                    <a:pt x="18" y="23"/>
                    <a:pt x="21" y="20"/>
                  </a:cubicBezTo>
                  <a:cubicBezTo>
                    <a:pt x="22" y="19"/>
                    <a:pt x="20" y="14"/>
                    <a:pt x="22" y="14"/>
                  </a:cubicBezTo>
                  <a:cubicBezTo>
                    <a:pt x="31" y="14"/>
                    <a:pt x="48" y="9"/>
                    <a:pt x="53" y="1"/>
                  </a:cubicBezTo>
                  <a:cubicBezTo>
                    <a:pt x="52" y="0"/>
                    <a:pt x="48" y="0"/>
                    <a:pt x="4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63" name="Freeform 43"/>
            <p:cNvSpPr>
              <a:spLocks/>
            </p:cNvSpPr>
            <p:nvPr/>
          </p:nvSpPr>
          <p:spPr bwMode="auto">
            <a:xfrm>
              <a:off x="8195" y="3268"/>
              <a:ext cx="26" cy="52"/>
            </a:xfrm>
            <a:custGeom>
              <a:avLst/>
              <a:gdLst>
                <a:gd name="T0" fmla="*/ 9 w 11"/>
                <a:gd name="T1" fmla="*/ 0 h 22"/>
                <a:gd name="T2" fmla="*/ 6 w 11"/>
                <a:gd name="T3" fmla="*/ 9 h 22"/>
                <a:gd name="T4" fmla="*/ 0 w 11"/>
                <a:gd name="T5" fmla="*/ 18 h 22"/>
                <a:gd name="T6" fmla="*/ 4 w 11"/>
                <a:gd name="T7" fmla="*/ 22 h 22"/>
                <a:gd name="T8" fmla="*/ 7 w 11"/>
                <a:gd name="T9" fmla="*/ 11 h 22"/>
                <a:gd name="T10" fmla="*/ 11 w 11"/>
                <a:gd name="T11" fmla="*/ 6 h 22"/>
                <a:gd name="T12" fmla="*/ 9 w 11"/>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11" h="22">
                  <a:moveTo>
                    <a:pt x="9" y="0"/>
                  </a:moveTo>
                  <a:cubicBezTo>
                    <a:pt x="5" y="1"/>
                    <a:pt x="6" y="5"/>
                    <a:pt x="6" y="9"/>
                  </a:cubicBezTo>
                  <a:cubicBezTo>
                    <a:pt x="6" y="12"/>
                    <a:pt x="0" y="13"/>
                    <a:pt x="0" y="18"/>
                  </a:cubicBezTo>
                  <a:cubicBezTo>
                    <a:pt x="0" y="20"/>
                    <a:pt x="2" y="22"/>
                    <a:pt x="4" y="22"/>
                  </a:cubicBezTo>
                  <a:cubicBezTo>
                    <a:pt x="8" y="22"/>
                    <a:pt x="7" y="16"/>
                    <a:pt x="7" y="11"/>
                  </a:cubicBezTo>
                  <a:cubicBezTo>
                    <a:pt x="9" y="11"/>
                    <a:pt x="11" y="9"/>
                    <a:pt x="11" y="6"/>
                  </a:cubicBezTo>
                  <a:cubicBezTo>
                    <a:pt x="11" y="2"/>
                    <a:pt x="10" y="4"/>
                    <a:pt x="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64" name="Freeform 44"/>
            <p:cNvSpPr>
              <a:spLocks/>
            </p:cNvSpPr>
            <p:nvPr/>
          </p:nvSpPr>
          <p:spPr bwMode="auto">
            <a:xfrm>
              <a:off x="7914" y="3181"/>
              <a:ext cx="33" cy="30"/>
            </a:xfrm>
            <a:custGeom>
              <a:avLst/>
              <a:gdLst>
                <a:gd name="T0" fmla="*/ 4 w 14"/>
                <a:gd name="T1" fmla="*/ 0 h 13"/>
                <a:gd name="T2" fmla="*/ 0 w 14"/>
                <a:gd name="T3" fmla="*/ 3 h 13"/>
                <a:gd name="T4" fmla="*/ 9 w 14"/>
                <a:gd name="T5" fmla="*/ 13 h 13"/>
                <a:gd name="T6" fmla="*/ 14 w 14"/>
                <a:gd name="T7" fmla="*/ 6 h 13"/>
                <a:gd name="T8" fmla="*/ 4 w 14"/>
                <a:gd name="T9" fmla="*/ 0 h 13"/>
              </a:gdLst>
              <a:ahLst/>
              <a:cxnLst>
                <a:cxn ang="0">
                  <a:pos x="T0" y="T1"/>
                </a:cxn>
                <a:cxn ang="0">
                  <a:pos x="T2" y="T3"/>
                </a:cxn>
                <a:cxn ang="0">
                  <a:pos x="T4" y="T5"/>
                </a:cxn>
                <a:cxn ang="0">
                  <a:pos x="T6" y="T7"/>
                </a:cxn>
                <a:cxn ang="0">
                  <a:pos x="T8" y="T9"/>
                </a:cxn>
              </a:cxnLst>
              <a:rect l="0" t="0" r="r" b="b"/>
              <a:pathLst>
                <a:path w="14" h="13">
                  <a:moveTo>
                    <a:pt x="4" y="0"/>
                  </a:moveTo>
                  <a:cubicBezTo>
                    <a:pt x="1" y="0"/>
                    <a:pt x="0" y="0"/>
                    <a:pt x="0" y="3"/>
                  </a:cubicBezTo>
                  <a:cubicBezTo>
                    <a:pt x="0" y="7"/>
                    <a:pt x="6" y="13"/>
                    <a:pt x="9" y="13"/>
                  </a:cubicBezTo>
                  <a:cubicBezTo>
                    <a:pt x="11" y="13"/>
                    <a:pt x="14" y="7"/>
                    <a:pt x="14" y="6"/>
                  </a:cubicBezTo>
                  <a:cubicBezTo>
                    <a:pt x="14" y="2"/>
                    <a:pt x="8"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65" name="Freeform 45"/>
            <p:cNvSpPr>
              <a:spLocks/>
            </p:cNvSpPr>
            <p:nvPr/>
          </p:nvSpPr>
          <p:spPr bwMode="auto">
            <a:xfrm>
              <a:off x="7978" y="3176"/>
              <a:ext cx="101" cy="28"/>
            </a:xfrm>
            <a:custGeom>
              <a:avLst/>
              <a:gdLst>
                <a:gd name="T0" fmla="*/ 27 w 43"/>
                <a:gd name="T1" fmla="*/ 0 h 12"/>
                <a:gd name="T2" fmla="*/ 4 w 43"/>
                <a:gd name="T3" fmla="*/ 0 h 12"/>
                <a:gd name="T4" fmla="*/ 0 w 43"/>
                <a:gd name="T5" fmla="*/ 5 h 12"/>
                <a:gd name="T6" fmla="*/ 10 w 43"/>
                <a:gd name="T7" fmla="*/ 7 h 12"/>
                <a:gd name="T8" fmla="*/ 22 w 43"/>
                <a:gd name="T9" fmla="*/ 7 h 12"/>
                <a:gd name="T10" fmla="*/ 40 w 43"/>
                <a:gd name="T11" fmla="*/ 12 h 12"/>
                <a:gd name="T12" fmla="*/ 43 w 43"/>
                <a:gd name="T13" fmla="*/ 11 h 12"/>
                <a:gd name="T14" fmla="*/ 37 w 43"/>
                <a:gd name="T15" fmla="*/ 2 h 12"/>
                <a:gd name="T16" fmla="*/ 35 w 43"/>
                <a:gd name="T17" fmla="*/ 2 h 12"/>
                <a:gd name="T18" fmla="*/ 31 w 43"/>
                <a:gd name="T19" fmla="*/ 2 h 12"/>
                <a:gd name="T20" fmla="*/ 27 w 43"/>
                <a:gd name="T21"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 h="12">
                  <a:moveTo>
                    <a:pt x="27" y="0"/>
                  </a:moveTo>
                  <a:cubicBezTo>
                    <a:pt x="4" y="0"/>
                    <a:pt x="4" y="0"/>
                    <a:pt x="4" y="0"/>
                  </a:cubicBezTo>
                  <a:cubicBezTo>
                    <a:pt x="3" y="1"/>
                    <a:pt x="0" y="2"/>
                    <a:pt x="0" y="5"/>
                  </a:cubicBezTo>
                  <a:cubicBezTo>
                    <a:pt x="0" y="5"/>
                    <a:pt x="7" y="7"/>
                    <a:pt x="10" y="7"/>
                  </a:cubicBezTo>
                  <a:cubicBezTo>
                    <a:pt x="14" y="7"/>
                    <a:pt x="16" y="7"/>
                    <a:pt x="22" y="7"/>
                  </a:cubicBezTo>
                  <a:cubicBezTo>
                    <a:pt x="29" y="7"/>
                    <a:pt x="33" y="12"/>
                    <a:pt x="40" y="12"/>
                  </a:cubicBezTo>
                  <a:cubicBezTo>
                    <a:pt x="41" y="12"/>
                    <a:pt x="43" y="12"/>
                    <a:pt x="43" y="11"/>
                  </a:cubicBezTo>
                  <a:cubicBezTo>
                    <a:pt x="43" y="7"/>
                    <a:pt x="38" y="6"/>
                    <a:pt x="37" y="2"/>
                  </a:cubicBezTo>
                  <a:cubicBezTo>
                    <a:pt x="35" y="2"/>
                    <a:pt x="35" y="2"/>
                    <a:pt x="35" y="2"/>
                  </a:cubicBezTo>
                  <a:cubicBezTo>
                    <a:pt x="34" y="2"/>
                    <a:pt x="32" y="2"/>
                    <a:pt x="31" y="2"/>
                  </a:cubicBezTo>
                  <a:cubicBezTo>
                    <a:pt x="29" y="2"/>
                    <a:pt x="28" y="2"/>
                    <a:pt x="2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66" name="Freeform 46"/>
            <p:cNvSpPr>
              <a:spLocks/>
            </p:cNvSpPr>
            <p:nvPr/>
          </p:nvSpPr>
          <p:spPr bwMode="auto">
            <a:xfrm>
              <a:off x="7961" y="2989"/>
              <a:ext cx="45" cy="99"/>
            </a:xfrm>
            <a:custGeom>
              <a:avLst/>
              <a:gdLst>
                <a:gd name="T0" fmla="*/ 5 w 19"/>
                <a:gd name="T1" fmla="*/ 0 h 42"/>
                <a:gd name="T2" fmla="*/ 0 w 19"/>
                <a:gd name="T3" fmla="*/ 10 h 42"/>
                <a:gd name="T4" fmla="*/ 4 w 19"/>
                <a:gd name="T5" fmla="*/ 25 h 42"/>
                <a:gd name="T6" fmla="*/ 4 w 19"/>
                <a:gd name="T7" fmla="*/ 32 h 42"/>
                <a:gd name="T8" fmla="*/ 11 w 19"/>
                <a:gd name="T9" fmla="*/ 42 h 42"/>
                <a:gd name="T10" fmla="*/ 5 w 19"/>
                <a:gd name="T11" fmla="*/ 33 h 42"/>
                <a:gd name="T12" fmla="*/ 5 w 19"/>
                <a:gd name="T13" fmla="*/ 29 h 42"/>
                <a:gd name="T14" fmla="*/ 18 w 19"/>
                <a:gd name="T15" fmla="*/ 28 h 42"/>
                <a:gd name="T16" fmla="*/ 13 w 19"/>
                <a:gd name="T17" fmla="*/ 20 h 42"/>
                <a:gd name="T18" fmla="*/ 19 w 19"/>
                <a:gd name="T19" fmla="*/ 13 h 42"/>
                <a:gd name="T20" fmla="*/ 5 w 19"/>
                <a:gd name="T21"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42">
                  <a:moveTo>
                    <a:pt x="5" y="0"/>
                  </a:moveTo>
                  <a:cubicBezTo>
                    <a:pt x="1" y="2"/>
                    <a:pt x="0" y="6"/>
                    <a:pt x="0" y="10"/>
                  </a:cubicBezTo>
                  <a:cubicBezTo>
                    <a:pt x="0" y="17"/>
                    <a:pt x="4" y="19"/>
                    <a:pt x="4" y="25"/>
                  </a:cubicBezTo>
                  <a:cubicBezTo>
                    <a:pt x="4" y="30"/>
                    <a:pt x="4" y="29"/>
                    <a:pt x="4" y="32"/>
                  </a:cubicBezTo>
                  <a:cubicBezTo>
                    <a:pt x="4" y="35"/>
                    <a:pt x="6" y="42"/>
                    <a:pt x="11" y="42"/>
                  </a:cubicBezTo>
                  <a:cubicBezTo>
                    <a:pt x="9" y="38"/>
                    <a:pt x="8" y="36"/>
                    <a:pt x="5" y="33"/>
                  </a:cubicBezTo>
                  <a:cubicBezTo>
                    <a:pt x="5" y="29"/>
                    <a:pt x="5" y="29"/>
                    <a:pt x="5" y="29"/>
                  </a:cubicBezTo>
                  <a:cubicBezTo>
                    <a:pt x="10" y="29"/>
                    <a:pt x="15" y="29"/>
                    <a:pt x="18" y="28"/>
                  </a:cubicBezTo>
                  <a:cubicBezTo>
                    <a:pt x="17" y="24"/>
                    <a:pt x="13" y="23"/>
                    <a:pt x="13" y="20"/>
                  </a:cubicBezTo>
                  <a:cubicBezTo>
                    <a:pt x="13" y="17"/>
                    <a:pt x="19" y="17"/>
                    <a:pt x="19" y="13"/>
                  </a:cubicBezTo>
                  <a:cubicBezTo>
                    <a:pt x="10" y="11"/>
                    <a:pt x="6" y="7"/>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67" name="Freeform 47"/>
            <p:cNvSpPr>
              <a:spLocks noEditPoints="1"/>
            </p:cNvSpPr>
            <p:nvPr/>
          </p:nvSpPr>
          <p:spPr bwMode="auto">
            <a:xfrm>
              <a:off x="8715" y="3218"/>
              <a:ext cx="139" cy="81"/>
            </a:xfrm>
            <a:custGeom>
              <a:avLst/>
              <a:gdLst>
                <a:gd name="T0" fmla="*/ 14 w 59"/>
                <a:gd name="T1" fmla="*/ 31 h 34"/>
                <a:gd name="T2" fmla="*/ 15 w 59"/>
                <a:gd name="T3" fmla="*/ 32 h 34"/>
                <a:gd name="T4" fmla="*/ 15 w 59"/>
                <a:gd name="T5" fmla="*/ 31 h 34"/>
                <a:gd name="T6" fmla="*/ 14 w 59"/>
                <a:gd name="T7" fmla="*/ 31 h 34"/>
                <a:gd name="T8" fmla="*/ 54 w 59"/>
                <a:gd name="T9" fmla="*/ 0 h 34"/>
                <a:gd name="T10" fmla="*/ 42 w 59"/>
                <a:gd name="T11" fmla="*/ 15 h 34"/>
                <a:gd name="T12" fmla="*/ 22 w 59"/>
                <a:gd name="T13" fmla="*/ 19 h 34"/>
                <a:gd name="T14" fmla="*/ 16 w 59"/>
                <a:gd name="T15" fmla="*/ 21 h 34"/>
                <a:gd name="T16" fmla="*/ 16 w 59"/>
                <a:gd name="T17" fmla="*/ 21 h 34"/>
                <a:gd name="T18" fmla="*/ 0 w 59"/>
                <a:gd name="T19" fmla="*/ 21 h 34"/>
                <a:gd name="T20" fmla="*/ 13 w 59"/>
                <a:gd name="T21" fmla="*/ 30 h 34"/>
                <a:gd name="T22" fmla="*/ 14 w 59"/>
                <a:gd name="T23" fmla="*/ 31 h 34"/>
                <a:gd name="T24" fmla="*/ 14 w 59"/>
                <a:gd name="T25" fmla="*/ 30 h 34"/>
                <a:gd name="T26" fmla="*/ 15 w 59"/>
                <a:gd name="T27" fmla="*/ 31 h 34"/>
                <a:gd name="T28" fmla="*/ 22 w 59"/>
                <a:gd name="T29" fmla="*/ 34 h 34"/>
                <a:gd name="T30" fmla="*/ 48 w 59"/>
                <a:gd name="T31" fmla="*/ 26 h 34"/>
                <a:gd name="T32" fmla="*/ 59 w 59"/>
                <a:gd name="T33" fmla="*/ 8 h 34"/>
                <a:gd name="T34" fmla="*/ 54 w 59"/>
                <a:gd name="T35"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9" h="34">
                  <a:moveTo>
                    <a:pt x="14" y="31"/>
                  </a:moveTo>
                  <a:cubicBezTo>
                    <a:pt x="15" y="32"/>
                    <a:pt x="15" y="32"/>
                    <a:pt x="15" y="32"/>
                  </a:cubicBezTo>
                  <a:cubicBezTo>
                    <a:pt x="15" y="31"/>
                    <a:pt x="15" y="31"/>
                    <a:pt x="15" y="31"/>
                  </a:cubicBezTo>
                  <a:cubicBezTo>
                    <a:pt x="15" y="31"/>
                    <a:pt x="15" y="31"/>
                    <a:pt x="14" y="31"/>
                  </a:cubicBezTo>
                  <a:moveTo>
                    <a:pt x="54" y="0"/>
                  </a:moveTo>
                  <a:cubicBezTo>
                    <a:pt x="47" y="0"/>
                    <a:pt x="50" y="12"/>
                    <a:pt x="42" y="15"/>
                  </a:cubicBezTo>
                  <a:cubicBezTo>
                    <a:pt x="38" y="17"/>
                    <a:pt x="30" y="17"/>
                    <a:pt x="22" y="19"/>
                  </a:cubicBezTo>
                  <a:cubicBezTo>
                    <a:pt x="22" y="19"/>
                    <a:pt x="18" y="21"/>
                    <a:pt x="16" y="21"/>
                  </a:cubicBezTo>
                  <a:cubicBezTo>
                    <a:pt x="16" y="21"/>
                    <a:pt x="16" y="21"/>
                    <a:pt x="16" y="21"/>
                  </a:cubicBezTo>
                  <a:cubicBezTo>
                    <a:pt x="0" y="21"/>
                    <a:pt x="0" y="21"/>
                    <a:pt x="0" y="21"/>
                  </a:cubicBezTo>
                  <a:cubicBezTo>
                    <a:pt x="1" y="27"/>
                    <a:pt x="8" y="27"/>
                    <a:pt x="13" y="30"/>
                  </a:cubicBezTo>
                  <a:cubicBezTo>
                    <a:pt x="13" y="30"/>
                    <a:pt x="14" y="30"/>
                    <a:pt x="14" y="31"/>
                  </a:cubicBezTo>
                  <a:cubicBezTo>
                    <a:pt x="14" y="30"/>
                    <a:pt x="14" y="30"/>
                    <a:pt x="14" y="30"/>
                  </a:cubicBezTo>
                  <a:cubicBezTo>
                    <a:pt x="14" y="30"/>
                    <a:pt x="15" y="31"/>
                    <a:pt x="15" y="31"/>
                  </a:cubicBezTo>
                  <a:cubicBezTo>
                    <a:pt x="17" y="33"/>
                    <a:pt x="21" y="34"/>
                    <a:pt x="22" y="34"/>
                  </a:cubicBezTo>
                  <a:cubicBezTo>
                    <a:pt x="33" y="34"/>
                    <a:pt x="38" y="28"/>
                    <a:pt x="48" y="26"/>
                  </a:cubicBezTo>
                  <a:cubicBezTo>
                    <a:pt x="48" y="17"/>
                    <a:pt x="59" y="19"/>
                    <a:pt x="59" y="8"/>
                  </a:cubicBezTo>
                  <a:cubicBezTo>
                    <a:pt x="59" y="5"/>
                    <a:pt x="57" y="0"/>
                    <a:pt x="5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68" name="Freeform 48"/>
            <p:cNvSpPr>
              <a:spLocks/>
            </p:cNvSpPr>
            <p:nvPr/>
          </p:nvSpPr>
          <p:spPr bwMode="auto">
            <a:xfrm>
              <a:off x="8079" y="3079"/>
              <a:ext cx="721" cy="376"/>
            </a:xfrm>
            <a:custGeom>
              <a:avLst/>
              <a:gdLst>
                <a:gd name="T0" fmla="*/ 7 w 305"/>
                <a:gd name="T1" fmla="*/ 9 h 159"/>
                <a:gd name="T2" fmla="*/ 16 w 305"/>
                <a:gd name="T3" fmla="*/ 26 h 159"/>
                <a:gd name="T4" fmla="*/ 27 w 305"/>
                <a:gd name="T5" fmla="*/ 32 h 159"/>
                <a:gd name="T6" fmla="*/ 46 w 305"/>
                <a:gd name="T7" fmla="*/ 30 h 159"/>
                <a:gd name="T8" fmla="*/ 28 w 305"/>
                <a:gd name="T9" fmla="*/ 45 h 159"/>
                <a:gd name="T10" fmla="*/ 36 w 305"/>
                <a:gd name="T11" fmla="*/ 58 h 159"/>
                <a:gd name="T12" fmla="*/ 44 w 305"/>
                <a:gd name="T13" fmla="*/ 54 h 159"/>
                <a:gd name="T14" fmla="*/ 64 w 305"/>
                <a:gd name="T15" fmla="*/ 65 h 159"/>
                <a:gd name="T16" fmla="*/ 114 w 305"/>
                <a:gd name="T17" fmla="*/ 85 h 159"/>
                <a:gd name="T18" fmla="*/ 108 w 305"/>
                <a:gd name="T19" fmla="*/ 118 h 159"/>
                <a:gd name="T20" fmla="*/ 128 w 305"/>
                <a:gd name="T21" fmla="*/ 122 h 159"/>
                <a:gd name="T22" fmla="*/ 167 w 305"/>
                <a:gd name="T23" fmla="*/ 135 h 159"/>
                <a:gd name="T24" fmla="*/ 189 w 305"/>
                <a:gd name="T25" fmla="*/ 123 h 159"/>
                <a:gd name="T26" fmla="*/ 246 w 305"/>
                <a:gd name="T27" fmla="*/ 135 h 159"/>
                <a:gd name="T28" fmla="*/ 272 w 305"/>
                <a:gd name="T29" fmla="*/ 152 h 159"/>
                <a:gd name="T30" fmla="*/ 295 w 305"/>
                <a:gd name="T31" fmla="*/ 159 h 159"/>
                <a:gd name="T32" fmla="*/ 305 w 305"/>
                <a:gd name="T33" fmla="*/ 150 h 159"/>
                <a:gd name="T34" fmla="*/ 290 w 305"/>
                <a:gd name="T35" fmla="*/ 142 h 159"/>
                <a:gd name="T36" fmla="*/ 287 w 305"/>
                <a:gd name="T37" fmla="*/ 142 h 159"/>
                <a:gd name="T38" fmla="*/ 283 w 305"/>
                <a:gd name="T39" fmla="*/ 141 h 159"/>
                <a:gd name="T40" fmla="*/ 267 w 305"/>
                <a:gd name="T41" fmla="*/ 130 h 159"/>
                <a:gd name="T42" fmla="*/ 249 w 305"/>
                <a:gd name="T43" fmla="*/ 102 h 159"/>
                <a:gd name="T44" fmla="*/ 251 w 305"/>
                <a:gd name="T45" fmla="*/ 86 h 159"/>
                <a:gd name="T46" fmla="*/ 248 w 305"/>
                <a:gd name="T47" fmla="*/ 86 h 159"/>
                <a:gd name="T48" fmla="*/ 214 w 305"/>
                <a:gd name="T49" fmla="*/ 59 h 159"/>
                <a:gd name="T50" fmla="*/ 191 w 305"/>
                <a:gd name="T51" fmla="*/ 46 h 159"/>
                <a:gd name="T52" fmla="*/ 155 w 305"/>
                <a:gd name="T53" fmla="*/ 35 h 159"/>
                <a:gd name="T54" fmla="*/ 152 w 305"/>
                <a:gd name="T55" fmla="*/ 33 h 159"/>
                <a:gd name="T56" fmla="*/ 144 w 305"/>
                <a:gd name="T57" fmla="*/ 30 h 159"/>
                <a:gd name="T58" fmla="*/ 116 w 305"/>
                <a:gd name="T59" fmla="*/ 20 h 159"/>
                <a:gd name="T60" fmla="*/ 93 w 305"/>
                <a:gd name="T61" fmla="*/ 29 h 159"/>
                <a:gd name="T62" fmla="*/ 71 w 305"/>
                <a:gd name="T63" fmla="*/ 45 h 159"/>
                <a:gd name="T64" fmla="*/ 52 w 305"/>
                <a:gd name="T65" fmla="*/ 30 h 159"/>
                <a:gd name="T66" fmla="*/ 27 w 305"/>
                <a:gd name="T67" fmla="*/ 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5" h="159">
                  <a:moveTo>
                    <a:pt x="27" y="0"/>
                  </a:moveTo>
                  <a:cubicBezTo>
                    <a:pt x="17" y="0"/>
                    <a:pt x="14" y="9"/>
                    <a:pt x="7" y="9"/>
                  </a:cubicBezTo>
                  <a:cubicBezTo>
                    <a:pt x="4" y="9"/>
                    <a:pt x="0" y="11"/>
                    <a:pt x="0" y="14"/>
                  </a:cubicBezTo>
                  <a:cubicBezTo>
                    <a:pt x="0" y="21"/>
                    <a:pt x="12" y="18"/>
                    <a:pt x="16" y="26"/>
                  </a:cubicBezTo>
                  <a:cubicBezTo>
                    <a:pt x="17" y="27"/>
                    <a:pt x="18" y="30"/>
                    <a:pt x="19" y="30"/>
                  </a:cubicBezTo>
                  <a:cubicBezTo>
                    <a:pt x="22" y="31"/>
                    <a:pt x="24" y="32"/>
                    <a:pt x="27" y="32"/>
                  </a:cubicBezTo>
                  <a:cubicBezTo>
                    <a:pt x="32" y="32"/>
                    <a:pt x="36" y="31"/>
                    <a:pt x="42" y="30"/>
                  </a:cubicBezTo>
                  <a:cubicBezTo>
                    <a:pt x="46" y="30"/>
                    <a:pt x="46" y="30"/>
                    <a:pt x="46" y="30"/>
                  </a:cubicBezTo>
                  <a:cubicBezTo>
                    <a:pt x="42" y="36"/>
                    <a:pt x="26" y="35"/>
                    <a:pt x="19" y="39"/>
                  </a:cubicBezTo>
                  <a:cubicBezTo>
                    <a:pt x="20" y="43"/>
                    <a:pt x="26" y="41"/>
                    <a:pt x="28" y="45"/>
                  </a:cubicBezTo>
                  <a:cubicBezTo>
                    <a:pt x="31" y="49"/>
                    <a:pt x="28" y="52"/>
                    <a:pt x="31" y="57"/>
                  </a:cubicBezTo>
                  <a:cubicBezTo>
                    <a:pt x="31" y="58"/>
                    <a:pt x="35" y="58"/>
                    <a:pt x="36" y="58"/>
                  </a:cubicBezTo>
                  <a:cubicBezTo>
                    <a:pt x="40" y="58"/>
                    <a:pt x="43" y="53"/>
                    <a:pt x="44" y="49"/>
                  </a:cubicBezTo>
                  <a:cubicBezTo>
                    <a:pt x="44" y="54"/>
                    <a:pt x="44" y="54"/>
                    <a:pt x="44" y="54"/>
                  </a:cubicBezTo>
                  <a:cubicBezTo>
                    <a:pt x="45" y="53"/>
                    <a:pt x="46" y="53"/>
                    <a:pt x="46" y="53"/>
                  </a:cubicBezTo>
                  <a:cubicBezTo>
                    <a:pt x="53" y="53"/>
                    <a:pt x="56" y="65"/>
                    <a:pt x="64" y="65"/>
                  </a:cubicBezTo>
                  <a:cubicBezTo>
                    <a:pt x="72" y="65"/>
                    <a:pt x="86" y="67"/>
                    <a:pt x="92" y="70"/>
                  </a:cubicBezTo>
                  <a:cubicBezTo>
                    <a:pt x="97" y="73"/>
                    <a:pt x="112" y="78"/>
                    <a:pt x="114" y="85"/>
                  </a:cubicBezTo>
                  <a:cubicBezTo>
                    <a:pt x="117" y="93"/>
                    <a:pt x="114" y="100"/>
                    <a:pt x="121" y="107"/>
                  </a:cubicBezTo>
                  <a:cubicBezTo>
                    <a:pt x="118" y="109"/>
                    <a:pt x="108" y="112"/>
                    <a:pt x="108" y="118"/>
                  </a:cubicBezTo>
                  <a:cubicBezTo>
                    <a:pt x="108" y="122"/>
                    <a:pt x="113" y="122"/>
                    <a:pt x="116" y="122"/>
                  </a:cubicBezTo>
                  <a:cubicBezTo>
                    <a:pt x="128" y="122"/>
                    <a:pt x="128" y="122"/>
                    <a:pt x="128" y="122"/>
                  </a:cubicBezTo>
                  <a:cubicBezTo>
                    <a:pt x="128" y="120"/>
                    <a:pt x="133" y="119"/>
                    <a:pt x="135" y="119"/>
                  </a:cubicBezTo>
                  <a:cubicBezTo>
                    <a:pt x="149" y="119"/>
                    <a:pt x="153" y="135"/>
                    <a:pt x="167" y="135"/>
                  </a:cubicBezTo>
                  <a:cubicBezTo>
                    <a:pt x="172" y="135"/>
                    <a:pt x="175" y="135"/>
                    <a:pt x="187" y="135"/>
                  </a:cubicBezTo>
                  <a:cubicBezTo>
                    <a:pt x="187" y="132"/>
                    <a:pt x="191" y="130"/>
                    <a:pt x="189" y="123"/>
                  </a:cubicBezTo>
                  <a:cubicBezTo>
                    <a:pt x="197" y="119"/>
                    <a:pt x="196" y="110"/>
                    <a:pt x="209" y="110"/>
                  </a:cubicBezTo>
                  <a:cubicBezTo>
                    <a:pt x="226" y="110"/>
                    <a:pt x="236" y="124"/>
                    <a:pt x="246" y="135"/>
                  </a:cubicBezTo>
                  <a:cubicBezTo>
                    <a:pt x="247" y="136"/>
                    <a:pt x="252" y="137"/>
                    <a:pt x="252" y="139"/>
                  </a:cubicBezTo>
                  <a:cubicBezTo>
                    <a:pt x="252" y="145"/>
                    <a:pt x="264" y="151"/>
                    <a:pt x="272" y="152"/>
                  </a:cubicBezTo>
                  <a:cubicBezTo>
                    <a:pt x="285" y="152"/>
                    <a:pt x="285" y="152"/>
                    <a:pt x="285" y="152"/>
                  </a:cubicBezTo>
                  <a:cubicBezTo>
                    <a:pt x="286" y="153"/>
                    <a:pt x="294" y="159"/>
                    <a:pt x="295" y="159"/>
                  </a:cubicBezTo>
                  <a:cubicBezTo>
                    <a:pt x="296" y="159"/>
                    <a:pt x="298" y="159"/>
                    <a:pt x="299" y="159"/>
                  </a:cubicBezTo>
                  <a:cubicBezTo>
                    <a:pt x="299" y="155"/>
                    <a:pt x="302" y="152"/>
                    <a:pt x="305" y="150"/>
                  </a:cubicBezTo>
                  <a:cubicBezTo>
                    <a:pt x="304" y="150"/>
                    <a:pt x="296" y="151"/>
                    <a:pt x="295" y="148"/>
                  </a:cubicBezTo>
                  <a:cubicBezTo>
                    <a:pt x="294" y="146"/>
                    <a:pt x="293" y="143"/>
                    <a:pt x="290" y="142"/>
                  </a:cubicBezTo>
                  <a:cubicBezTo>
                    <a:pt x="289" y="142"/>
                    <a:pt x="289" y="142"/>
                    <a:pt x="289" y="142"/>
                  </a:cubicBezTo>
                  <a:cubicBezTo>
                    <a:pt x="288" y="142"/>
                    <a:pt x="288" y="142"/>
                    <a:pt x="287" y="142"/>
                  </a:cubicBezTo>
                  <a:cubicBezTo>
                    <a:pt x="287" y="142"/>
                    <a:pt x="286" y="142"/>
                    <a:pt x="285" y="142"/>
                  </a:cubicBezTo>
                  <a:cubicBezTo>
                    <a:pt x="285" y="142"/>
                    <a:pt x="284" y="142"/>
                    <a:pt x="283" y="141"/>
                  </a:cubicBezTo>
                  <a:cubicBezTo>
                    <a:pt x="282" y="139"/>
                    <a:pt x="281" y="135"/>
                    <a:pt x="279" y="135"/>
                  </a:cubicBezTo>
                  <a:cubicBezTo>
                    <a:pt x="275" y="135"/>
                    <a:pt x="269" y="132"/>
                    <a:pt x="267" y="130"/>
                  </a:cubicBezTo>
                  <a:cubicBezTo>
                    <a:pt x="263" y="123"/>
                    <a:pt x="264" y="120"/>
                    <a:pt x="259" y="114"/>
                  </a:cubicBezTo>
                  <a:cubicBezTo>
                    <a:pt x="258" y="113"/>
                    <a:pt x="249" y="104"/>
                    <a:pt x="249" y="102"/>
                  </a:cubicBezTo>
                  <a:cubicBezTo>
                    <a:pt x="249" y="97"/>
                    <a:pt x="259" y="99"/>
                    <a:pt x="259" y="93"/>
                  </a:cubicBezTo>
                  <a:cubicBezTo>
                    <a:pt x="259" y="86"/>
                    <a:pt x="255" y="86"/>
                    <a:pt x="251" y="86"/>
                  </a:cubicBezTo>
                  <a:cubicBezTo>
                    <a:pt x="250" y="86"/>
                    <a:pt x="250" y="86"/>
                    <a:pt x="249" y="86"/>
                  </a:cubicBezTo>
                  <a:cubicBezTo>
                    <a:pt x="249" y="86"/>
                    <a:pt x="248" y="86"/>
                    <a:pt x="248" y="86"/>
                  </a:cubicBezTo>
                  <a:cubicBezTo>
                    <a:pt x="246" y="86"/>
                    <a:pt x="244" y="85"/>
                    <a:pt x="243" y="85"/>
                  </a:cubicBezTo>
                  <a:cubicBezTo>
                    <a:pt x="230" y="78"/>
                    <a:pt x="231" y="64"/>
                    <a:pt x="214" y="59"/>
                  </a:cubicBezTo>
                  <a:cubicBezTo>
                    <a:pt x="211" y="58"/>
                    <a:pt x="207" y="58"/>
                    <a:pt x="207" y="54"/>
                  </a:cubicBezTo>
                  <a:cubicBezTo>
                    <a:pt x="200" y="54"/>
                    <a:pt x="197" y="46"/>
                    <a:pt x="191" y="46"/>
                  </a:cubicBezTo>
                  <a:cubicBezTo>
                    <a:pt x="179" y="46"/>
                    <a:pt x="163" y="41"/>
                    <a:pt x="155" y="35"/>
                  </a:cubicBezTo>
                  <a:cubicBezTo>
                    <a:pt x="155" y="35"/>
                    <a:pt x="155" y="35"/>
                    <a:pt x="155" y="35"/>
                  </a:cubicBezTo>
                  <a:cubicBezTo>
                    <a:pt x="155" y="35"/>
                    <a:pt x="154" y="34"/>
                    <a:pt x="154" y="34"/>
                  </a:cubicBezTo>
                  <a:cubicBezTo>
                    <a:pt x="153" y="34"/>
                    <a:pt x="153" y="33"/>
                    <a:pt x="152" y="33"/>
                  </a:cubicBezTo>
                  <a:cubicBezTo>
                    <a:pt x="154" y="34"/>
                    <a:pt x="154" y="34"/>
                    <a:pt x="154" y="34"/>
                  </a:cubicBezTo>
                  <a:cubicBezTo>
                    <a:pt x="151" y="34"/>
                    <a:pt x="147" y="32"/>
                    <a:pt x="144" y="30"/>
                  </a:cubicBezTo>
                  <a:cubicBezTo>
                    <a:pt x="130" y="30"/>
                    <a:pt x="130" y="30"/>
                    <a:pt x="130" y="30"/>
                  </a:cubicBezTo>
                  <a:cubicBezTo>
                    <a:pt x="127" y="28"/>
                    <a:pt x="123" y="22"/>
                    <a:pt x="116" y="20"/>
                  </a:cubicBezTo>
                  <a:cubicBezTo>
                    <a:pt x="115" y="19"/>
                    <a:pt x="111" y="20"/>
                    <a:pt x="110" y="17"/>
                  </a:cubicBezTo>
                  <a:cubicBezTo>
                    <a:pt x="104" y="18"/>
                    <a:pt x="97" y="28"/>
                    <a:pt x="93" y="29"/>
                  </a:cubicBezTo>
                  <a:cubicBezTo>
                    <a:pt x="85" y="31"/>
                    <a:pt x="84" y="32"/>
                    <a:pt x="80" y="36"/>
                  </a:cubicBezTo>
                  <a:cubicBezTo>
                    <a:pt x="79" y="37"/>
                    <a:pt x="74" y="45"/>
                    <a:pt x="71" y="45"/>
                  </a:cubicBezTo>
                  <a:cubicBezTo>
                    <a:pt x="67" y="45"/>
                    <a:pt x="60" y="37"/>
                    <a:pt x="60" y="35"/>
                  </a:cubicBezTo>
                  <a:cubicBezTo>
                    <a:pt x="55" y="35"/>
                    <a:pt x="52" y="32"/>
                    <a:pt x="52" y="30"/>
                  </a:cubicBezTo>
                  <a:cubicBezTo>
                    <a:pt x="52" y="26"/>
                    <a:pt x="52" y="18"/>
                    <a:pt x="52" y="11"/>
                  </a:cubicBezTo>
                  <a:cubicBezTo>
                    <a:pt x="43" y="9"/>
                    <a:pt x="36" y="0"/>
                    <a:pt x="2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69" name="Freeform 49"/>
            <p:cNvSpPr>
              <a:spLocks/>
            </p:cNvSpPr>
            <p:nvPr/>
          </p:nvSpPr>
          <p:spPr bwMode="auto">
            <a:xfrm>
              <a:off x="8812" y="3162"/>
              <a:ext cx="73" cy="71"/>
            </a:xfrm>
            <a:custGeom>
              <a:avLst/>
              <a:gdLst>
                <a:gd name="T0" fmla="*/ 0 w 31"/>
                <a:gd name="T1" fmla="*/ 0 h 30"/>
                <a:gd name="T2" fmla="*/ 10 w 31"/>
                <a:gd name="T3" fmla="*/ 6 h 30"/>
                <a:gd name="T4" fmla="*/ 22 w 31"/>
                <a:gd name="T5" fmla="*/ 20 h 30"/>
                <a:gd name="T6" fmla="*/ 28 w 31"/>
                <a:gd name="T7" fmla="*/ 30 h 30"/>
                <a:gd name="T8" fmla="*/ 29 w 31"/>
                <a:gd name="T9" fmla="*/ 30 h 30"/>
                <a:gd name="T10" fmla="*/ 31 w 31"/>
                <a:gd name="T11" fmla="*/ 30 h 30"/>
                <a:gd name="T12" fmla="*/ 31 w 31"/>
                <a:gd name="T13" fmla="*/ 26 h 30"/>
                <a:gd name="T14" fmla="*/ 21 w 31"/>
                <a:gd name="T15" fmla="*/ 15 h 30"/>
                <a:gd name="T16" fmla="*/ 0 w 31"/>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30">
                  <a:moveTo>
                    <a:pt x="0" y="0"/>
                  </a:moveTo>
                  <a:cubicBezTo>
                    <a:pt x="2" y="4"/>
                    <a:pt x="6" y="4"/>
                    <a:pt x="10" y="6"/>
                  </a:cubicBezTo>
                  <a:cubicBezTo>
                    <a:pt x="17" y="11"/>
                    <a:pt x="16" y="17"/>
                    <a:pt x="22" y="20"/>
                  </a:cubicBezTo>
                  <a:cubicBezTo>
                    <a:pt x="21" y="25"/>
                    <a:pt x="21" y="29"/>
                    <a:pt x="28" y="30"/>
                  </a:cubicBezTo>
                  <a:cubicBezTo>
                    <a:pt x="28" y="30"/>
                    <a:pt x="28" y="30"/>
                    <a:pt x="29" y="30"/>
                  </a:cubicBezTo>
                  <a:cubicBezTo>
                    <a:pt x="29" y="30"/>
                    <a:pt x="30" y="30"/>
                    <a:pt x="31" y="30"/>
                  </a:cubicBezTo>
                  <a:cubicBezTo>
                    <a:pt x="30" y="29"/>
                    <a:pt x="31" y="27"/>
                    <a:pt x="31" y="26"/>
                  </a:cubicBezTo>
                  <a:cubicBezTo>
                    <a:pt x="31" y="19"/>
                    <a:pt x="25" y="20"/>
                    <a:pt x="21" y="15"/>
                  </a:cubicBezTo>
                  <a:cubicBezTo>
                    <a:pt x="15" y="10"/>
                    <a:pt x="10" y="3"/>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70" name="Freeform 50"/>
            <p:cNvSpPr>
              <a:spLocks/>
            </p:cNvSpPr>
            <p:nvPr/>
          </p:nvSpPr>
          <p:spPr bwMode="auto">
            <a:xfrm>
              <a:off x="8940" y="3263"/>
              <a:ext cx="35" cy="48"/>
            </a:xfrm>
            <a:custGeom>
              <a:avLst/>
              <a:gdLst>
                <a:gd name="T0" fmla="*/ 1 w 15"/>
                <a:gd name="T1" fmla="*/ 0 h 20"/>
                <a:gd name="T2" fmla="*/ 9 w 15"/>
                <a:gd name="T3" fmla="*/ 12 h 20"/>
                <a:gd name="T4" fmla="*/ 9 w 15"/>
                <a:gd name="T5" fmla="*/ 16 h 20"/>
                <a:gd name="T6" fmla="*/ 12 w 15"/>
                <a:gd name="T7" fmla="*/ 20 h 20"/>
                <a:gd name="T8" fmla="*/ 15 w 15"/>
                <a:gd name="T9" fmla="*/ 16 h 20"/>
                <a:gd name="T10" fmla="*/ 1 w 15"/>
                <a:gd name="T11" fmla="*/ 0 h 20"/>
              </a:gdLst>
              <a:ahLst/>
              <a:cxnLst>
                <a:cxn ang="0">
                  <a:pos x="T0" y="T1"/>
                </a:cxn>
                <a:cxn ang="0">
                  <a:pos x="T2" y="T3"/>
                </a:cxn>
                <a:cxn ang="0">
                  <a:pos x="T4" y="T5"/>
                </a:cxn>
                <a:cxn ang="0">
                  <a:pos x="T6" y="T7"/>
                </a:cxn>
                <a:cxn ang="0">
                  <a:pos x="T8" y="T9"/>
                </a:cxn>
                <a:cxn ang="0">
                  <a:pos x="T10" y="T11"/>
                </a:cxn>
              </a:cxnLst>
              <a:rect l="0" t="0" r="r" b="b"/>
              <a:pathLst>
                <a:path w="15" h="20">
                  <a:moveTo>
                    <a:pt x="1" y="0"/>
                  </a:moveTo>
                  <a:cubicBezTo>
                    <a:pt x="0" y="6"/>
                    <a:pt x="2" y="11"/>
                    <a:pt x="9" y="12"/>
                  </a:cubicBezTo>
                  <a:cubicBezTo>
                    <a:pt x="9" y="14"/>
                    <a:pt x="9" y="15"/>
                    <a:pt x="9" y="16"/>
                  </a:cubicBezTo>
                  <a:cubicBezTo>
                    <a:pt x="9" y="18"/>
                    <a:pt x="10" y="20"/>
                    <a:pt x="12" y="20"/>
                  </a:cubicBezTo>
                  <a:cubicBezTo>
                    <a:pt x="13" y="20"/>
                    <a:pt x="15" y="17"/>
                    <a:pt x="15" y="16"/>
                  </a:cubicBezTo>
                  <a:cubicBezTo>
                    <a:pt x="15" y="14"/>
                    <a:pt x="4" y="3"/>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71" name="Freeform 51"/>
            <p:cNvSpPr>
              <a:spLocks/>
            </p:cNvSpPr>
            <p:nvPr/>
          </p:nvSpPr>
          <p:spPr bwMode="auto">
            <a:xfrm>
              <a:off x="9183" y="3431"/>
              <a:ext cx="19" cy="26"/>
            </a:xfrm>
            <a:custGeom>
              <a:avLst/>
              <a:gdLst>
                <a:gd name="T0" fmla="*/ 0 w 8"/>
                <a:gd name="T1" fmla="*/ 0 h 11"/>
                <a:gd name="T2" fmla="*/ 8 w 8"/>
                <a:gd name="T3" fmla="*/ 11 h 11"/>
                <a:gd name="T4" fmla="*/ 8 w 8"/>
                <a:gd name="T5" fmla="*/ 8 h 11"/>
                <a:gd name="T6" fmla="*/ 0 w 8"/>
                <a:gd name="T7" fmla="*/ 0 h 11"/>
              </a:gdLst>
              <a:ahLst/>
              <a:cxnLst>
                <a:cxn ang="0">
                  <a:pos x="T0" y="T1"/>
                </a:cxn>
                <a:cxn ang="0">
                  <a:pos x="T2" y="T3"/>
                </a:cxn>
                <a:cxn ang="0">
                  <a:pos x="T4" y="T5"/>
                </a:cxn>
                <a:cxn ang="0">
                  <a:pos x="T6" y="T7"/>
                </a:cxn>
              </a:cxnLst>
              <a:rect l="0" t="0" r="r" b="b"/>
              <a:pathLst>
                <a:path w="8" h="11">
                  <a:moveTo>
                    <a:pt x="0" y="0"/>
                  </a:moveTo>
                  <a:cubicBezTo>
                    <a:pt x="0" y="3"/>
                    <a:pt x="3" y="11"/>
                    <a:pt x="8" y="11"/>
                  </a:cubicBezTo>
                  <a:cubicBezTo>
                    <a:pt x="8" y="10"/>
                    <a:pt x="8" y="9"/>
                    <a:pt x="8" y="8"/>
                  </a:cubicBezTo>
                  <a:cubicBezTo>
                    <a:pt x="8" y="4"/>
                    <a:pt x="4" y="3"/>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72" name="Freeform 52"/>
            <p:cNvSpPr>
              <a:spLocks/>
            </p:cNvSpPr>
            <p:nvPr/>
          </p:nvSpPr>
          <p:spPr bwMode="auto">
            <a:xfrm>
              <a:off x="9129" y="3412"/>
              <a:ext cx="40" cy="19"/>
            </a:xfrm>
            <a:custGeom>
              <a:avLst/>
              <a:gdLst>
                <a:gd name="T0" fmla="*/ 0 w 17"/>
                <a:gd name="T1" fmla="*/ 0 h 8"/>
                <a:gd name="T2" fmla="*/ 15 w 17"/>
                <a:gd name="T3" fmla="*/ 8 h 8"/>
                <a:gd name="T4" fmla="*/ 17 w 17"/>
                <a:gd name="T5" fmla="*/ 7 h 8"/>
                <a:gd name="T6" fmla="*/ 0 w 17"/>
                <a:gd name="T7" fmla="*/ 0 h 8"/>
              </a:gdLst>
              <a:ahLst/>
              <a:cxnLst>
                <a:cxn ang="0">
                  <a:pos x="T0" y="T1"/>
                </a:cxn>
                <a:cxn ang="0">
                  <a:pos x="T2" y="T3"/>
                </a:cxn>
                <a:cxn ang="0">
                  <a:pos x="T4" y="T5"/>
                </a:cxn>
                <a:cxn ang="0">
                  <a:pos x="T6" y="T7"/>
                </a:cxn>
              </a:cxnLst>
              <a:rect l="0" t="0" r="r" b="b"/>
              <a:pathLst>
                <a:path w="17" h="8">
                  <a:moveTo>
                    <a:pt x="0" y="0"/>
                  </a:moveTo>
                  <a:cubicBezTo>
                    <a:pt x="0" y="6"/>
                    <a:pt x="8" y="8"/>
                    <a:pt x="15" y="8"/>
                  </a:cubicBezTo>
                  <a:cubicBezTo>
                    <a:pt x="15" y="8"/>
                    <a:pt x="17" y="7"/>
                    <a:pt x="17" y="7"/>
                  </a:cubicBezTo>
                  <a:cubicBezTo>
                    <a:pt x="14" y="2"/>
                    <a:pt x="8"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73" name="Freeform 53"/>
            <p:cNvSpPr>
              <a:spLocks/>
            </p:cNvSpPr>
            <p:nvPr/>
          </p:nvSpPr>
          <p:spPr bwMode="auto">
            <a:xfrm>
              <a:off x="9133" y="3363"/>
              <a:ext cx="38" cy="40"/>
            </a:xfrm>
            <a:custGeom>
              <a:avLst/>
              <a:gdLst>
                <a:gd name="T0" fmla="*/ 0 w 16"/>
                <a:gd name="T1" fmla="*/ 0 h 17"/>
                <a:gd name="T2" fmla="*/ 16 w 16"/>
                <a:gd name="T3" fmla="*/ 17 h 17"/>
                <a:gd name="T4" fmla="*/ 0 w 16"/>
                <a:gd name="T5" fmla="*/ 0 h 17"/>
              </a:gdLst>
              <a:ahLst/>
              <a:cxnLst>
                <a:cxn ang="0">
                  <a:pos x="T0" y="T1"/>
                </a:cxn>
                <a:cxn ang="0">
                  <a:pos x="T2" y="T3"/>
                </a:cxn>
                <a:cxn ang="0">
                  <a:pos x="T4" y="T5"/>
                </a:cxn>
              </a:cxnLst>
              <a:rect l="0" t="0" r="r" b="b"/>
              <a:pathLst>
                <a:path w="16" h="17">
                  <a:moveTo>
                    <a:pt x="0" y="0"/>
                  </a:moveTo>
                  <a:cubicBezTo>
                    <a:pt x="1" y="4"/>
                    <a:pt x="10" y="17"/>
                    <a:pt x="16" y="17"/>
                  </a:cubicBezTo>
                  <a:cubicBezTo>
                    <a:pt x="13" y="9"/>
                    <a:pt x="8" y="4"/>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74" name="Freeform 54"/>
            <p:cNvSpPr>
              <a:spLocks/>
            </p:cNvSpPr>
            <p:nvPr/>
          </p:nvSpPr>
          <p:spPr bwMode="auto">
            <a:xfrm>
              <a:off x="9058" y="3332"/>
              <a:ext cx="49" cy="28"/>
            </a:xfrm>
            <a:custGeom>
              <a:avLst/>
              <a:gdLst>
                <a:gd name="T0" fmla="*/ 2 w 21"/>
                <a:gd name="T1" fmla="*/ 0 h 12"/>
                <a:gd name="T2" fmla="*/ 1 w 21"/>
                <a:gd name="T3" fmla="*/ 2 h 12"/>
                <a:gd name="T4" fmla="*/ 0 w 21"/>
                <a:gd name="T5" fmla="*/ 2 h 12"/>
                <a:gd name="T6" fmla="*/ 17 w 21"/>
                <a:gd name="T7" fmla="*/ 12 h 12"/>
                <a:gd name="T8" fmla="*/ 21 w 21"/>
                <a:gd name="T9" fmla="*/ 11 h 12"/>
                <a:gd name="T10" fmla="*/ 2 w 21"/>
                <a:gd name="T11" fmla="*/ 0 h 12"/>
              </a:gdLst>
              <a:ahLst/>
              <a:cxnLst>
                <a:cxn ang="0">
                  <a:pos x="T0" y="T1"/>
                </a:cxn>
                <a:cxn ang="0">
                  <a:pos x="T2" y="T3"/>
                </a:cxn>
                <a:cxn ang="0">
                  <a:pos x="T4" y="T5"/>
                </a:cxn>
                <a:cxn ang="0">
                  <a:pos x="T6" y="T7"/>
                </a:cxn>
                <a:cxn ang="0">
                  <a:pos x="T8" y="T9"/>
                </a:cxn>
                <a:cxn ang="0">
                  <a:pos x="T10" y="T11"/>
                </a:cxn>
              </a:cxnLst>
              <a:rect l="0" t="0" r="r" b="b"/>
              <a:pathLst>
                <a:path w="21" h="12">
                  <a:moveTo>
                    <a:pt x="2" y="0"/>
                  </a:moveTo>
                  <a:cubicBezTo>
                    <a:pt x="1" y="2"/>
                    <a:pt x="1" y="2"/>
                    <a:pt x="1" y="2"/>
                  </a:cubicBezTo>
                  <a:cubicBezTo>
                    <a:pt x="0" y="2"/>
                    <a:pt x="0" y="2"/>
                    <a:pt x="0" y="2"/>
                  </a:cubicBezTo>
                  <a:cubicBezTo>
                    <a:pt x="0" y="8"/>
                    <a:pt x="12" y="12"/>
                    <a:pt x="17" y="12"/>
                  </a:cubicBezTo>
                  <a:cubicBezTo>
                    <a:pt x="18" y="12"/>
                    <a:pt x="20" y="12"/>
                    <a:pt x="21" y="11"/>
                  </a:cubicBezTo>
                  <a:cubicBezTo>
                    <a:pt x="18" y="6"/>
                    <a:pt x="7" y="3"/>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75" name="Freeform 55"/>
            <p:cNvSpPr>
              <a:spLocks noEditPoints="1"/>
            </p:cNvSpPr>
            <p:nvPr/>
          </p:nvSpPr>
          <p:spPr bwMode="auto">
            <a:xfrm>
              <a:off x="9001" y="3301"/>
              <a:ext cx="31" cy="19"/>
            </a:xfrm>
            <a:custGeom>
              <a:avLst/>
              <a:gdLst>
                <a:gd name="T0" fmla="*/ 3 w 13"/>
                <a:gd name="T1" fmla="*/ 2 h 8"/>
                <a:gd name="T2" fmla="*/ 0 w 13"/>
                <a:gd name="T3" fmla="*/ 2 h 8"/>
                <a:gd name="T4" fmla="*/ 8 w 13"/>
                <a:gd name="T5" fmla="*/ 8 h 8"/>
                <a:gd name="T6" fmla="*/ 13 w 13"/>
                <a:gd name="T7" fmla="*/ 8 h 8"/>
                <a:gd name="T8" fmla="*/ 3 w 13"/>
                <a:gd name="T9" fmla="*/ 2 h 8"/>
                <a:gd name="T10" fmla="*/ 0 w 13"/>
                <a:gd name="T11" fmla="*/ 0 h 8"/>
                <a:gd name="T12" fmla="*/ 3 w 13"/>
                <a:gd name="T13" fmla="*/ 2 h 8"/>
                <a:gd name="T14" fmla="*/ 3 w 13"/>
                <a:gd name="T15" fmla="*/ 2 h 8"/>
                <a:gd name="T16" fmla="*/ 0 w 13"/>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8">
                  <a:moveTo>
                    <a:pt x="3" y="2"/>
                  </a:moveTo>
                  <a:cubicBezTo>
                    <a:pt x="3" y="2"/>
                    <a:pt x="1" y="2"/>
                    <a:pt x="0" y="2"/>
                  </a:cubicBezTo>
                  <a:cubicBezTo>
                    <a:pt x="8" y="8"/>
                    <a:pt x="8" y="8"/>
                    <a:pt x="8" y="8"/>
                  </a:cubicBezTo>
                  <a:cubicBezTo>
                    <a:pt x="13" y="8"/>
                    <a:pt x="13" y="8"/>
                    <a:pt x="13" y="8"/>
                  </a:cubicBezTo>
                  <a:cubicBezTo>
                    <a:pt x="10" y="4"/>
                    <a:pt x="7" y="4"/>
                    <a:pt x="3" y="2"/>
                  </a:cubicBezTo>
                  <a:moveTo>
                    <a:pt x="0" y="0"/>
                  </a:moveTo>
                  <a:cubicBezTo>
                    <a:pt x="1" y="1"/>
                    <a:pt x="2" y="1"/>
                    <a:pt x="3" y="2"/>
                  </a:cubicBezTo>
                  <a:cubicBezTo>
                    <a:pt x="3" y="2"/>
                    <a:pt x="3" y="2"/>
                    <a:pt x="3" y="2"/>
                  </a:cubicBezTo>
                  <a:cubicBezTo>
                    <a:pt x="0" y="0"/>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76" name="Freeform 56"/>
            <p:cNvSpPr>
              <a:spLocks/>
            </p:cNvSpPr>
            <p:nvPr/>
          </p:nvSpPr>
          <p:spPr bwMode="auto">
            <a:xfrm>
              <a:off x="8573" y="4607"/>
              <a:ext cx="137" cy="130"/>
            </a:xfrm>
            <a:custGeom>
              <a:avLst/>
              <a:gdLst>
                <a:gd name="T0" fmla="*/ 52 w 58"/>
                <a:gd name="T1" fmla="*/ 0 h 55"/>
                <a:gd name="T2" fmla="*/ 29 w 58"/>
                <a:gd name="T3" fmla="*/ 5 h 55"/>
                <a:gd name="T4" fmla="*/ 7 w 58"/>
                <a:gd name="T5" fmla="*/ 2 h 55"/>
                <a:gd name="T6" fmla="*/ 0 w 58"/>
                <a:gd name="T7" fmla="*/ 5 h 55"/>
                <a:gd name="T8" fmla="*/ 33 w 58"/>
                <a:gd name="T9" fmla="*/ 55 h 55"/>
                <a:gd name="T10" fmla="*/ 58 w 58"/>
                <a:gd name="T11" fmla="*/ 16 h 55"/>
                <a:gd name="T12" fmla="*/ 52 w 58"/>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58" h="55">
                  <a:moveTo>
                    <a:pt x="52" y="0"/>
                  </a:moveTo>
                  <a:cubicBezTo>
                    <a:pt x="45" y="2"/>
                    <a:pt x="36" y="5"/>
                    <a:pt x="29" y="5"/>
                  </a:cubicBezTo>
                  <a:cubicBezTo>
                    <a:pt x="29" y="5"/>
                    <a:pt x="16" y="2"/>
                    <a:pt x="7" y="2"/>
                  </a:cubicBezTo>
                  <a:cubicBezTo>
                    <a:pt x="3" y="2"/>
                    <a:pt x="0" y="2"/>
                    <a:pt x="0" y="5"/>
                  </a:cubicBezTo>
                  <a:cubicBezTo>
                    <a:pt x="0" y="16"/>
                    <a:pt x="17" y="55"/>
                    <a:pt x="33" y="55"/>
                  </a:cubicBezTo>
                  <a:cubicBezTo>
                    <a:pt x="44" y="55"/>
                    <a:pt x="58" y="27"/>
                    <a:pt x="58" y="16"/>
                  </a:cubicBezTo>
                  <a:cubicBezTo>
                    <a:pt x="58" y="9"/>
                    <a:pt x="54" y="6"/>
                    <a:pt x="5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77" name="Freeform 57"/>
            <p:cNvSpPr>
              <a:spLocks/>
            </p:cNvSpPr>
            <p:nvPr/>
          </p:nvSpPr>
          <p:spPr bwMode="auto">
            <a:xfrm>
              <a:off x="8691" y="4574"/>
              <a:ext cx="17" cy="21"/>
            </a:xfrm>
            <a:custGeom>
              <a:avLst/>
              <a:gdLst>
                <a:gd name="T0" fmla="*/ 7 w 7"/>
                <a:gd name="T1" fmla="*/ 0 h 9"/>
                <a:gd name="T2" fmla="*/ 4 w 7"/>
                <a:gd name="T3" fmla="*/ 0 h 9"/>
                <a:gd name="T4" fmla="*/ 0 w 7"/>
                <a:gd name="T5" fmla="*/ 0 h 9"/>
                <a:gd name="T6" fmla="*/ 5 w 7"/>
                <a:gd name="T7" fmla="*/ 9 h 9"/>
                <a:gd name="T8" fmla="*/ 7 w 7"/>
                <a:gd name="T9" fmla="*/ 0 h 9"/>
              </a:gdLst>
              <a:ahLst/>
              <a:cxnLst>
                <a:cxn ang="0">
                  <a:pos x="T0" y="T1"/>
                </a:cxn>
                <a:cxn ang="0">
                  <a:pos x="T2" y="T3"/>
                </a:cxn>
                <a:cxn ang="0">
                  <a:pos x="T4" y="T5"/>
                </a:cxn>
                <a:cxn ang="0">
                  <a:pos x="T6" y="T7"/>
                </a:cxn>
                <a:cxn ang="0">
                  <a:pos x="T8" y="T9"/>
                </a:cxn>
              </a:cxnLst>
              <a:rect l="0" t="0" r="r" b="b"/>
              <a:pathLst>
                <a:path w="7" h="9">
                  <a:moveTo>
                    <a:pt x="7" y="0"/>
                  </a:moveTo>
                  <a:cubicBezTo>
                    <a:pt x="6" y="0"/>
                    <a:pt x="5" y="0"/>
                    <a:pt x="4" y="0"/>
                  </a:cubicBezTo>
                  <a:cubicBezTo>
                    <a:pt x="3" y="0"/>
                    <a:pt x="1" y="0"/>
                    <a:pt x="0" y="0"/>
                  </a:cubicBezTo>
                  <a:cubicBezTo>
                    <a:pt x="0" y="4"/>
                    <a:pt x="1" y="7"/>
                    <a:pt x="5" y="9"/>
                  </a:cubicBezTo>
                  <a:cubicBezTo>
                    <a:pt x="6" y="6"/>
                    <a:pt x="7" y="5"/>
                    <a:pt x="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78" name="Freeform 58"/>
            <p:cNvSpPr>
              <a:spLocks/>
            </p:cNvSpPr>
            <p:nvPr/>
          </p:nvSpPr>
          <p:spPr bwMode="auto">
            <a:xfrm>
              <a:off x="8285" y="4403"/>
              <a:ext cx="45" cy="15"/>
            </a:xfrm>
            <a:custGeom>
              <a:avLst/>
              <a:gdLst>
                <a:gd name="T0" fmla="*/ 10 w 19"/>
                <a:gd name="T1" fmla="*/ 0 h 6"/>
                <a:gd name="T2" fmla="*/ 0 w 19"/>
                <a:gd name="T3" fmla="*/ 3 h 6"/>
                <a:gd name="T4" fmla="*/ 9 w 19"/>
                <a:gd name="T5" fmla="*/ 6 h 6"/>
                <a:gd name="T6" fmla="*/ 19 w 19"/>
                <a:gd name="T7" fmla="*/ 3 h 6"/>
                <a:gd name="T8" fmla="*/ 10 w 19"/>
                <a:gd name="T9" fmla="*/ 0 h 6"/>
              </a:gdLst>
              <a:ahLst/>
              <a:cxnLst>
                <a:cxn ang="0">
                  <a:pos x="T0" y="T1"/>
                </a:cxn>
                <a:cxn ang="0">
                  <a:pos x="T2" y="T3"/>
                </a:cxn>
                <a:cxn ang="0">
                  <a:pos x="T4" y="T5"/>
                </a:cxn>
                <a:cxn ang="0">
                  <a:pos x="T6" y="T7"/>
                </a:cxn>
                <a:cxn ang="0">
                  <a:pos x="T8" y="T9"/>
                </a:cxn>
              </a:cxnLst>
              <a:rect l="0" t="0" r="r" b="b"/>
              <a:pathLst>
                <a:path w="19" h="6">
                  <a:moveTo>
                    <a:pt x="10" y="0"/>
                  </a:moveTo>
                  <a:cubicBezTo>
                    <a:pt x="8" y="0"/>
                    <a:pt x="5" y="1"/>
                    <a:pt x="0" y="3"/>
                  </a:cubicBezTo>
                  <a:cubicBezTo>
                    <a:pt x="3" y="5"/>
                    <a:pt x="6" y="6"/>
                    <a:pt x="9" y="6"/>
                  </a:cubicBezTo>
                  <a:cubicBezTo>
                    <a:pt x="12" y="6"/>
                    <a:pt x="16" y="5"/>
                    <a:pt x="19" y="3"/>
                  </a:cubicBezTo>
                  <a:cubicBezTo>
                    <a:pt x="15" y="1"/>
                    <a:pt x="13" y="0"/>
                    <a:pt x="1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79" name="Freeform 59"/>
            <p:cNvSpPr>
              <a:spLocks/>
            </p:cNvSpPr>
            <p:nvPr/>
          </p:nvSpPr>
          <p:spPr bwMode="auto">
            <a:xfrm>
              <a:off x="8053" y="3476"/>
              <a:ext cx="50" cy="19"/>
            </a:xfrm>
            <a:custGeom>
              <a:avLst/>
              <a:gdLst>
                <a:gd name="T0" fmla="*/ 17 w 21"/>
                <a:gd name="T1" fmla="*/ 0 h 8"/>
                <a:gd name="T2" fmla="*/ 0 w 21"/>
                <a:gd name="T3" fmla="*/ 3 h 8"/>
                <a:gd name="T4" fmla="*/ 16 w 21"/>
                <a:gd name="T5" fmla="*/ 8 h 8"/>
                <a:gd name="T6" fmla="*/ 21 w 21"/>
                <a:gd name="T7" fmla="*/ 8 h 8"/>
                <a:gd name="T8" fmla="*/ 21 w 21"/>
                <a:gd name="T9" fmla="*/ 0 h 8"/>
                <a:gd name="T10" fmla="*/ 17 w 21"/>
                <a:gd name="T11" fmla="*/ 0 h 8"/>
              </a:gdLst>
              <a:ahLst/>
              <a:cxnLst>
                <a:cxn ang="0">
                  <a:pos x="T0" y="T1"/>
                </a:cxn>
                <a:cxn ang="0">
                  <a:pos x="T2" y="T3"/>
                </a:cxn>
                <a:cxn ang="0">
                  <a:pos x="T4" y="T5"/>
                </a:cxn>
                <a:cxn ang="0">
                  <a:pos x="T6" y="T7"/>
                </a:cxn>
                <a:cxn ang="0">
                  <a:pos x="T8" y="T9"/>
                </a:cxn>
                <a:cxn ang="0">
                  <a:pos x="T10" y="T11"/>
                </a:cxn>
              </a:cxnLst>
              <a:rect l="0" t="0" r="r" b="b"/>
              <a:pathLst>
                <a:path w="21" h="8">
                  <a:moveTo>
                    <a:pt x="17" y="0"/>
                  </a:moveTo>
                  <a:cubicBezTo>
                    <a:pt x="12" y="0"/>
                    <a:pt x="8" y="1"/>
                    <a:pt x="0" y="3"/>
                  </a:cubicBezTo>
                  <a:cubicBezTo>
                    <a:pt x="2" y="5"/>
                    <a:pt x="9" y="8"/>
                    <a:pt x="16" y="8"/>
                  </a:cubicBezTo>
                  <a:cubicBezTo>
                    <a:pt x="17" y="8"/>
                    <a:pt x="19" y="8"/>
                    <a:pt x="21" y="8"/>
                  </a:cubicBezTo>
                  <a:cubicBezTo>
                    <a:pt x="21" y="0"/>
                    <a:pt x="21" y="0"/>
                    <a:pt x="21" y="0"/>
                  </a:cubicBezTo>
                  <a:cubicBezTo>
                    <a:pt x="19" y="0"/>
                    <a:pt x="18" y="0"/>
                    <a:pt x="1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80" name="Freeform 60"/>
            <p:cNvSpPr>
              <a:spLocks/>
            </p:cNvSpPr>
            <p:nvPr/>
          </p:nvSpPr>
          <p:spPr bwMode="auto">
            <a:xfrm>
              <a:off x="7455" y="3457"/>
              <a:ext cx="1437" cy="1086"/>
            </a:xfrm>
            <a:custGeom>
              <a:avLst/>
              <a:gdLst>
                <a:gd name="T0" fmla="*/ 431 w 608"/>
                <a:gd name="T1" fmla="*/ 18 h 459"/>
                <a:gd name="T2" fmla="*/ 408 w 608"/>
                <a:gd name="T3" fmla="*/ 108 h 459"/>
                <a:gd name="T4" fmla="*/ 353 w 608"/>
                <a:gd name="T5" fmla="*/ 81 h 459"/>
                <a:gd name="T6" fmla="*/ 337 w 608"/>
                <a:gd name="T7" fmla="*/ 65 h 459"/>
                <a:gd name="T8" fmla="*/ 356 w 608"/>
                <a:gd name="T9" fmla="*/ 28 h 459"/>
                <a:gd name="T10" fmla="*/ 330 w 608"/>
                <a:gd name="T11" fmla="*/ 23 h 459"/>
                <a:gd name="T12" fmla="*/ 292 w 608"/>
                <a:gd name="T13" fmla="*/ 20 h 459"/>
                <a:gd name="T14" fmla="*/ 253 w 608"/>
                <a:gd name="T15" fmla="*/ 36 h 459"/>
                <a:gd name="T16" fmla="*/ 243 w 608"/>
                <a:gd name="T17" fmla="*/ 68 h 459"/>
                <a:gd name="T18" fmla="*/ 224 w 608"/>
                <a:gd name="T19" fmla="*/ 69 h 459"/>
                <a:gd name="T20" fmla="*/ 180 w 608"/>
                <a:gd name="T21" fmla="*/ 60 h 459"/>
                <a:gd name="T22" fmla="*/ 157 w 608"/>
                <a:gd name="T23" fmla="*/ 85 h 459"/>
                <a:gd name="T24" fmla="*/ 143 w 608"/>
                <a:gd name="T25" fmla="*/ 92 h 459"/>
                <a:gd name="T26" fmla="*/ 137 w 608"/>
                <a:gd name="T27" fmla="*/ 114 h 459"/>
                <a:gd name="T28" fmla="*/ 39 w 608"/>
                <a:gd name="T29" fmla="*/ 159 h 459"/>
                <a:gd name="T30" fmla="*/ 10 w 608"/>
                <a:gd name="T31" fmla="*/ 173 h 459"/>
                <a:gd name="T32" fmla="*/ 5 w 608"/>
                <a:gd name="T33" fmla="*/ 210 h 459"/>
                <a:gd name="T34" fmla="*/ 11 w 608"/>
                <a:gd name="T35" fmla="*/ 245 h 459"/>
                <a:gd name="T36" fmla="*/ 3 w 608"/>
                <a:gd name="T37" fmla="*/ 245 h 459"/>
                <a:gd name="T38" fmla="*/ 28 w 608"/>
                <a:gd name="T39" fmla="*/ 314 h 459"/>
                <a:gd name="T40" fmla="*/ 27 w 608"/>
                <a:gd name="T41" fmla="*/ 371 h 459"/>
                <a:gd name="T42" fmla="*/ 111 w 608"/>
                <a:gd name="T43" fmla="*/ 372 h 459"/>
                <a:gd name="T44" fmla="*/ 126 w 608"/>
                <a:gd name="T45" fmla="*/ 372 h 459"/>
                <a:gd name="T46" fmla="*/ 222 w 608"/>
                <a:gd name="T47" fmla="*/ 342 h 459"/>
                <a:gd name="T48" fmla="*/ 313 w 608"/>
                <a:gd name="T49" fmla="*/ 346 h 459"/>
                <a:gd name="T50" fmla="*/ 337 w 608"/>
                <a:gd name="T51" fmla="*/ 387 h 459"/>
                <a:gd name="T52" fmla="*/ 356 w 608"/>
                <a:gd name="T53" fmla="*/ 388 h 459"/>
                <a:gd name="T54" fmla="*/ 374 w 608"/>
                <a:gd name="T55" fmla="*/ 382 h 459"/>
                <a:gd name="T56" fmla="*/ 380 w 608"/>
                <a:gd name="T57" fmla="*/ 387 h 459"/>
                <a:gd name="T58" fmla="*/ 383 w 608"/>
                <a:gd name="T59" fmla="*/ 399 h 459"/>
                <a:gd name="T60" fmla="*/ 394 w 608"/>
                <a:gd name="T61" fmla="*/ 398 h 459"/>
                <a:gd name="T62" fmla="*/ 456 w 608"/>
                <a:gd name="T63" fmla="*/ 454 h 459"/>
                <a:gd name="T64" fmla="*/ 503 w 608"/>
                <a:gd name="T65" fmla="*/ 459 h 459"/>
                <a:gd name="T66" fmla="*/ 557 w 608"/>
                <a:gd name="T67" fmla="*/ 421 h 459"/>
                <a:gd name="T68" fmla="*/ 596 w 608"/>
                <a:gd name="T69" fmla="*/ 337 h 459"/>
                <a:gd name="T70" fmla="*/ 600 w 608"/>
                <a:gd name="T71" fmla="*/ 311 h 459"/>
                <a:gd name="T72" fmla="*/ 594 w 608"/>
                <a:gd name="T73" fmla="*/ 223 h 459"/>
                <a:gd name="T74" fmla="*/ 565 w 608"/>
                <a:gd name="T75" fmla="*/ 181 h 459"/>
                <a:gd name="T76" fmla="*/ 538 w 608"/>
                <a:gd name="T77" fmla="*/ 151 h 459"/>
                <a:gd name="T78" fmla="*/ 489 w 608"/>
                <a:gd name="T79" fmla="*/ 90 h 459"/>
                <a:gd name="T80" fmla="*/ 462 w 608"/>
                <a:gd name="T81" fmla="*/ 55 h 459"/>
                <a:gd name="T82" fmla="*/ 445 w 608"/>
                <a:gd name="T83" fmla="*/ 0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08" h="459">
                  <a:moveTo>
                    <a:pt x="445" y="0"/>
                  </a:moveTo>
                  <a:cubicBezTo>
                    <a:pt x="436" y="4"/>
                    <a:pt x="439" y="11"/>
                    <a:pt x="431" y="18"/>
                  </a:cubicBezTo>
                  <a:cubicBezTo>
                    <a:pt x="431" y="65"/>
                    <a:pt x="431" y="65"/>
                    <a:pt x="431" y="65"/>
                  </a:cubicBezTo>
                  <a:cubicBezTo>
                    <a:pt x="428" y="77"/>
                    <a:pt x="425" y="108"/>
                    <a:pt x="408" y="108"/>
                  </a:cubicBezTo>
                  <a:cubicBezTo>
                    <a:pt x="398" y="108"/>
                    <a:pt x="396" y="97"/>
                    <a:pt x="388" y="94"/>
                  </a:cubicBezTo>
                  <a:cubicBezTo>
                    <a:pt x="375" y="89"/>
                    <a:pt x="367" y="86"/>
                    <a:pt x="353" y="81"/>
                  </a:cubicBezTo>
                  <a:cubicBezTo>
                    <a:pt x="351" y="81"/>
                    <a:pt x="351" y="73"/>
                    <a:pt x="348" y="70"/>
                  </a:cubicBezTo>
                  <a:cubicBezTo>
                    <a:pt x="345" y="68"/>
                    <a:pt x="337" y="69"/>
                    <a:pt x="337" y="65"/>
                  </a:cubicBezTo>
                  <a:cubicBezTo>
                    <a:pt x="344" y="39"/>
                    <a:pt x="344" y="39"/>
                    <a:pt x="344" y="39"/>
                  </a:cubicBezTo>
                  <a:cubicBezTo>
                    <a:pt x="348" y="36"/>
                    <a:pt x="356" y="35"/>
                    <a:pt x="356" y="28"/>
                  </a:cubicBezTo>
                  <a:cubicBezTo>
                    <a:pt x="356" y="24"/>
                    <a:pt x="348" y="19"/>
                    <a:pt x="345" y="19"/>
                  </a:cubicBezTo>
                  <a:cubicBezTo>
                    <a:pt x="339" y="19"/>
                    <a:pt x="337" y="23"/>
                    <a:pt x="330" y="23"/>
                  </a:cubicBezTo>
                  <a:cubicBezTo>
                    <a:pt x="311" y="23"/>
                    <a:pt x="301" y="16"/>
                    <a:pt x="283" y="8"/>
                  </a:cubicBezTo>
                  <a:cubicBezTo>
                    <a:pt x="284" y="14"/>
                    <a:pt x="289" y="16"/>
                    <a:pt x="292" y="20"/>
                  </a:cubicBezTo>
                  <a:cubicBezTo>
                    <a:pt x="291" y="21"/>
                    <a:pt x="286" y="24"/>
                    <a:pt x="283" y="24"/>
                  </a:cubicBezTo>
                  <a:cubicBezTo>
                    <a:pt x="274" y="24"/>
                    <a:pt x="253" y="29"/>
                    <a:pt x="253" y="36"/>
                  </a:cubicBezTo>
                  <a:cubicBezTo>
                    <a:pt x="253" y="44"/>
                    <a:pt x="245" y="47"/>
                    <a:pt x="245" y="55"/>
                  </a:cubicBezTo>
                  <a:cubicBezTo>
                    <a:pt x="245" y="59"/>
                    <a:pt x="246" y="63"/>
                    <a:pt x="243" y="68"/>
                  </a:cubicBezTo>
                  <a:cubicBezTo>
                    <a:pt x="242" y="67"/>
                    <a:pt x="238" y="64"/>
                    <a:pt x="235" y="64"/>
                  </a:cubicBezTo>
                  <a:cubicBezTo>
                    <a:pt x="231" y="64"/>
                    <a:pt x="226" y="66"/>
                    <a:pt x="224" y="69"/>
                  </a:cubicBezTo>
                  <a:cubicBezTo>
                    <a:pt x="223" y="60"/>
                    <a:pt x="217" y="49"/>
                    <a:pt x="208" y="49"/>
                  </a:cubicBezTo>
                  <a:cubicBezTo>
                    <a:pt x="197" y="49"/>
                    <a:pt x="194" y="60"/>
                    <a:pt x="180" y="60"/>
                  </a:cubicBezTo>
                  <a:cubicBezTo>
                    <a:pt x="179" y="72"/>
                    <a:pt x="168" y="74"/>
                    <a:pt x="168" y="89"/>
                  </a:cubicBezTo>
                  <a:cubicBezTo>
                    <a:pt x="164" y="89"/>
                    <a:pt x="161" y="87"/>
                    <a:pt x="157" y="85"/>
                  </a:cubicBezTo>
                  <a:cubicBezTo>
                    <a:pt x="154" y="91"/>
                    <a:pt x="157" y="98"/>
                    <a:pt x="151" y="102"/>
                  </a:cubicBezTo>
                  <a:cubicBezTo>
                    <a:pt x="149" y="98"/>
                    <a:pt x="146" y="96"/>
                    <a:pt x="143" y="92"/>
                  </a:cubicBezTo>
                  <a:cubicBezTo>
                    <a:pt x="138" y="94"/>
                    <a:pt x="137" y="100"/>
                    <a:pt x="137" y="105"/>
                  </a:cubicBezTo>
                  <a:cubicBezTo>
                    <a:pt x="137" y="108"/>
                    <a:pt x="137" y="111"/>
                    <a:pt x="137" y="114"/>
                  </a:cubicBezTo>
                  <a:cubicBezTo>
                    <a:pt x="137" y="132"/>
                    <a:pt x="93" y="147"/>
                    <a:pt x="74" y="150"/>
                  </a:cubicBezTo>
                  <a:cubicBezTo>
                    <a:pt x="64" y="151"/>
                    <a:pt x="45" y="152"/>
                    <a:pt x="39" y="159"/>
                  </a:cubicBezTo>
                  <a:cubicBezTo>
                    <a:pt x="33" y="164"/>
                    <a:pt x="21" y="178"/>
                    <a:pt x="11" y="179"/>
                  </a:cubicBezTo>
                  <a:cubicBezTo>
                    <a:pt x="11" y="177"/>
                    <a:pt x="11" y="175"/>
                    <a:pt x="10" y="173"/>
                  </a:cubicBezTo>
                  <a:cubicBezTo>
                    <a:pt x="8" y="174"/>
                    <a:pt x="5" y="176"/>
                    <a:pt x="5" y="180"/>
                  </a:cubicBezTo>
                  <a:cubicBezTo>
                    <a:pt x="5" y="194"/>
                    <a:pt x="5" y="195"/>
                    <a:pt x="5" y="210"/>
                  </a:cubicBezTo>
                  <a:cubicBezTo>
                    <a:pt x="5" y="224"/>
                    <a:pt x="11" y="230"/>
                    <a:pt x="11" y="238"/>
                  </a:cubicBezTo>
                  <a:cubicBezTo>
                    <a:pt x="11" y="240"/>
                    <a:pt x="12" y="243"/>
                    <a:pt x="11" y="245"/>
                  </a:cubicBezTo>
                  <a:cubicBezTo>
                    <a:pt x="9" y="243"/>
                    <a:pt x="7" y="240"/>
                    <a:pt x="6" y="238"/>
                  </a:cubicBezTo>
                  <a:cubicBezTo>
                    <a:pt x="5" y="240"/>
                    <a:pt x="4" y="243"/>
                    <a:pt x="3" y="245"/>
                  </a:cubicBezTo>
                  <a:cubicBezTo>
                    <a:pt x="0" y="253"/>
                    <a:pt x="11" y="255"/>
                    <a:pt x="14" y="263"/>
                  </a:cubicBezTo>
                  <a:cubicBezTo>
                    <a:pt x="20" y="284"/>
                    <a:pt x="22" y="291"/>
                    <a:pt x="28" y="314"/>
                  </a:cubicBezTo>
                  <a:cubicBezTo>
                    <a:pt x="31" y="324"/>
                    <a:pt x="39" y="332"/>
                    <a:pt x="39" y="348"/>
                  </a:cubicBezTo>
                  <a:cubicBezTo>
                    <a:pt x="39" y="360"/>
                    <a:pt x="27" y="364"/>
                    <a:pt x="27" y="371"/>
                  </a:cubicBezTo>
                  <a:cubicBezTo>
                    <a:pt x="27" y="379"/>
                    <a:pt x="52" y="390"/>
                    <a:pt x="61" y="390"/>
                  </a:cubicBezTo>
                  <a:cubicBezTo>
                    <a:pt x="85" y="390"/>
                    <a:pt x="93" y="372"/>
                    <a:pt x="111" y="372"/>
                  </a:cubicBezTo>
                  <a:cubicBezTo>
                    <a:pt x="115" y="372"/>
                    <a:pt x="117" y="371"/>
                    <a:pt x="120" y="371"/>
                  </a:cubicBezTo>
                  <a:cubicBezTo>
                    <a:pt x="121" y="371"/>
                    <a:pt x="123" y="371"/>
                    <a:pt x="126" y="372"/>
                  </a:cubicBezTo>
                  <a:cubicBezTo>
                    <a:pt x="138" y="372"/>
                    <a:pt x="147" y="370"/>
                    <a:pt x="158" y="369"/>
                  </a:cubicBezTo>
                  <a:cubicBezTo>
                    <a:pt x="162" y="342"/>
                    <a:pt x="195" y="351"/>
                    <a:pt x="222" y="342"/>
                  </a:cubicBezTo>
                  <a:cubicBezTo>
                    <a:pt x="234" y="339"/>
                    <a:pt x="237" y="330"/>
                    <a:pt x="256" y="330"/>
                  </a:cubicBezTo>
                  <a:cubicBezTo>
                    <a:pt x="274" y="330"/>
                    <a:pt x="305" y="336"/>
                    <a:pt x="313" y="346"/>
                  </a:cubicBezTo>
                  <a:cubicBezTo>
                    <a:pt x="318" y="352"/>
                    <a:pt x="329" y="378"/>
                    <a:pt x="333" y="378"/>
                  </a:cubicBezTo>
                  <a:cubicBezTo>
                    <a:pt x="333" y="378"/>
                    <a:pt x="331" y="387"/>
                    <a:pt x="337" y="387"/>
                  </a:cubicBezTo>
                  <a:cubicBezTo>
                    <a:pt x="348" y="387"/>
                    <a:pt x="361" y="360"/>
                    <a:pt x="371" y="350"/>
                  </a:cubicBezTo>
                  <a:cubicBezTo>
                    <a:pt x="371" y="358"/>
                    <a:pt x="369" y="386"/>
                    <a:pt x="356" y="388"/>
                  </a:cubicBezTo>
                  <a:cubicBezTo>
                    <a:pt x="356" y="391"/>
                    <a:pt x="358" y="394"/>
                    <a:pt x="361" y="394"/>
                  </a:cubicBezTo>
                  <a:cubicBezTo>
                    <a:pt x="369" y="394"/>
                    <a:pt x="369" y="384"/>
                    <a:pt x="374" y="382"/>
                  </a:cubicBezTo>
                  <a:cubicBezTo>
                    <a:pt x="374" y="380"/>
                    <a:pt x="375" y="378"/>
                    <a:pt x="375" y="377"/>
                  </a:cubicBezTo>
                  <a:cubicBezTo>
                    <a:pt x="377" y="379"/>
                    <a:pt x="380" y="381"/>
                    <a:pt x="380" y="387"/>
                  </a:cubicBezTo>
                  <a:cubicBezTo>
                    <a:pt x="380" y="393"/>
                    <a:pt x="378" y="396"/>
                    <a:pt x="377" y="399"/>
                  </a:cubicBezTo>
                  <a:cubicBezTo>
                    <a:pt x="383" y="399"/>
                    <a:pt x="383" y="399"/>
                    <a:pt x="383" y="399"/>
                  </a:cubicBezTo>
                  <a:cubicBezTo>
                    <a:pt x="387" y="398"/>
                    <a:pt x="390" y="397"/>
                    <a:pt x="394" y="395"/>
                  </a:cubicBezTo>
                  <a:cubicBezTo>
                    <a:pt x="394" y="396"/>
                    <a:pt x="394" y="398"/>
                    <a:pt x="394" y="398"/>
                  </a:cubicBezTo>
                  <a:cubicBezTo>
                    <a:pt x="395" y="405"/>
                    <a:pt x="402" y="411"/>
                    <a:pt x="402" y="419"/>
                  </a:cubicBezTo>
                  <a:cubicBezTo>
                    <a:pt x="402" y="441"/>
                    <a:pt x="435" y="454"/>
                    <a:pt x="456" y="454"/>
                  </a:cubicBezTo>
                  <a:cubicBezTo>
                    <a:pt x="469" y="454"/>
                    <a:pt x="465" y="444"/>
                    <a:pt x="477" y="443"/>
                  </a:cubicBezTo>
                  <a:cubicBezTo>
                    <a:pt x="478" y="446"/>
                    <a:pt x="499" y="458"/>
                    <a:pt x="503" y="459"/>
                  </a:cubicBezTo>
                  <a:cubicBezTo>
                    <a:pt x="508" y="433"/>
                    <a:pt x="551" y="444"/>
                    <a:pt x="557" y="420"/>
                  </a:cubicBezTo>
                  <a:cubicBezTo>
                    <a:pt x="557" y="421"/>
                    <a:pt x="557" y="421"/>
                    <a:pt x="557" y="421"/>
                  </a:cubicBezTo>
                  <a:cubicBezTo>
                    <a:pt x="557" y="403"/>
                    <a:pt x="568" y="386"/>
                    <a:pt x="572" y="374"/>
                  </a:cubicBezTo>
                  <a:cubicBezTo>
                    <a:pt x="577" y="357"/>
                    <a:pt x="587" y="351"/>
                    <a:pt x="596" y="337"/>
                  </a:cubicBezTo>
                  <a:cubicBezTo>
                    <a:pt x="599" y="332"/>
                    <a:pt x="597" y="330"/>
                    <a:pt x="600" y="326"/>
                  </a:cubicBezTo>
                  <a:cubicBezTo>
                    <a:pt x="600" y="311"/>
                    <a:pt x="600" y="311"/>
                    <a:pt x="600" y="311"/>
                  </a:cubicBezTo>
                  <a:cubicBezTo>
                    <a:pt x="605" y="306"/>
                    <a:pt x="608" y="290"/>
                    <a:pt x="608" y="279"/>
                  </a:cubicBezTo>
                  <a:cubicBezTo>
                    <a:pt x="608" y="263"/>
                    <a:pt x="603" y="234"/>
                    <a:pt x="594" y="223"/>
                  </a:cubicBezTo>
                  <a:cubicBezTo>
                    <a:pt x="595" y="221"/>
                    <a:pt x="595" y="221"/>
                    <a:pt x="595" y="221"/>
                  </a:cubicBezTo>
                  <a:cubicBezTo>
                    <a:pt x="585" y="211"/>
                    <a:pt x="565" y="202"/>
                    <a:pt x="565" y="181"/>
                  </a:cubicBezTo>
                  <a:cubicBezTo>
                    <a:pt x="558" y="181"/>
                    <a:pt x="549" y="181"/>
                    <a:pt x="547" y="174"/>
                  </a:cubicBezTo>
                  <a:cubicBezTo>
                    <a:pt x="545" y="167"/>
                    <a:pt x="544" y="157"/>
                    <a:pt x="538" y="151"/>
                  </a:cubicBezTo>
                  <a:cubicBezTo>
                    <a:pt x="529" y="142"/>
                    <a:pt x="506" y="137"/>
                    <a:pt x="502" y="124"/>
                  </a:cubicBezTo>
                  <a:cubicBezTo>
                    <a:pt x="498" y="111"/>
                    <a:pt x="493" y="104"/>
                    <a:pt x="489" y="90"/>
                  </a:cubicBezTo>
                  <a:cubicBezTo>
                    <a:pt x="486" y="82"/>
                    <a:pt x="486" y="65"/>
                    <a:pt x="480" y="60"/>
                  </a:cubicBezTo>
                  <a:cubicBezTo>
                    <a:pt x="478" y="59"/>
                    <a:pt x="468" y="56"/>
                    <a:pt x="462" y="55"/>
                  </a:cubicBezTo>
                  <a:cubicBezTo>
                    <a:pt x="456" y="50"/>
                    <a:pt x="459" y="41"/>
                    <a:pt x="457" y="34"/>
                  </a:cubicBezTo>
                  <a:cubicBezTo>
                    <a:pt x="454" y="23"/>
                    <a:pt x="447" y="14"/>
                    <a:pt x="44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81" name="Freeform 61"/>
            <p:cNvSpPr>
              <a:spLocks/>
            </p:cNvSpPr>
            <p:nvPr/>
          </p:nvSpPr>
          <p:spPr bwMode="auto">
            <a:xfrm>
              <a:off x="9351" y="4607"/>
              <a:ext cx="269" cy="267"/>
            </a:xfrm>
            <a:custGeom>
              <a:avLst/>
              <a:gdLst>
                <a:gd name="T0" fmla="*/ 92 w 114"/>
                <a:gd name="T1" fmla="*/ 0 h 113"/>
                <a:gd name="T2" fmla="*/ 80 w 114"/>
                <a:gd name="T3" fmla="*/ 17 h 113"/>
                <a:gd name="T4" fmla="*/ 79 w 114"/>
                <a:gd name="T5" fmla="*/ 21 h 113"/>
                <a:gd name="T6" fmla="*/ 69 w 114"/>
                <a:gd name="T7" fmla="*/ 26 h 113"/>
                <a:gd name="T8" fmla="*/ 69 w 114"/>
                <a:gd name="T9" fmla="*/ 32 h 113"/>
                <a:gd name="T10" fmla="*/ 59 w 114"/>
                <a:gd name="T11" fmla="*/ 44 h 113"/>
                <a:gd name="T12" fmla="*/ 29 w 114"/>
                <a:gd name="T13" fmla="*/ 62 h 113"/>
                <a:gd name="T14" fmla="*/ 21 w 114"/>
                <a:gd name="T15" fmla="*/ 69 h 113"/>
                <a:gd name="T16" fmla="*/ 0 w 114"/>
                <a:gd name="T17" fmla="*/ 98 h 113"/>
                <a:gd name="T18" fmla="*/ 2 w 114"/>
                <a:gd name="T19" fmla="*/ 100 h 113"/>
                <a:gd name="T20" fmla="*/ 26 w 114"/>
                <a:gd name="T21" fmla="*/ 110 h 113"/>
                <a:gd name="T22" fmla="*/ 38 w 114"/>
                <a:gd name="T23" fmla="*/ 113 h 113"/>
                <a:gd name="T24" fmla="*/ 58 w 114"/>
                <a:gd name="T25" fmla="*/ 100 h 113"/>
                <a:gd name="T26" fmla="*/ 74 w 114"/>
                <a:gd name="T27" fmla="*/ 63 h 113"/>
                <a:gd name="T28" fmla="*/ 94 w 114"/>
                <a:gd name="T29" fmla="*/ 61 h 113"/>
                <a:gd name="T30" fmla="*/ 94 w 114"/>
                <a:gd name="T31" fmla="*/ 44 h 113"/>
                <a:gd name="T32" fmla="*/ 114 w 114"/>
                <a:gd name="T33" fmla="*/ 18 h 113"/>
                <a:gd name="T34" fmla="*/ 111 w 114"/>
                <a:gd name="T35" fmla="*/ 10 h 113"/>
                <a:gd name="T36" fmla="*/ 107 w 114"/>
                <a:gd name="T37" fmla="*/ 8 h 113"/>
                <a:gd name="T38" fmla="*/ 98 w 114"/>
                <a:gd name="T39" fmla="*/ 13 h 113"/>
                <a:gd name="T40" fmla="*/ 96 w 114"/>
                <a:gd name="T41" fmla="*/ 5 h 113"/>
                <a:gd name="T42" fmla="*/ 92 w 114"/>
                <a:gd name="T43"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13">
                  <a:moveTo>
                    <a:pt x="92" y="0"/>
                  </a:moveTo>
                  <a:cubicBezTo>
                    <a:pt x="87" y="2"/>
                    <a:pt x="80" y="9"/>
                    <a:pt x="80" y="17"/>
                  </a:cubicBezTo>
                  <a:cubicBezTo>
                    <a:pt x="80" y="18"/>
                    <a:pt x="79" y="20"/>
                    <a:pt x="79" y="21"/>
                  </a:cubicBezTo>
                  <a:cubicBezTo>
                    <a:pt x="75" y="21"/>
                    <a:pt x="72" y="22"/>
                    <a:pt x="69" y="26"/>
                  </a:cubicBezTo>
                  <a:cubicBezTo>
                    <a:pt x="69" y="28"/>
                    <a:pt x="69" y="32"/>
                    <a:pt x="69" y="32"/>
                  </a:cubicBezTo>
                  <a:cubicBezTo>
                    <a:pt x="69" y="32"/>
                    <a:pt x="62" y="43"/>
                    <a:pt x="59" y="44"/>
                  </a:cubicBezTo>
                  <a:cubicBezTo>
                    <a:pt x="50" y="49"/>
                    <a:pt x="42" y="62"/>
                    <a:pt x="29" y="62"/>
                  </a:cubicBezTo>
                  <a:cubicBezTo>
                    <a:pt x="26" y="62"/>
                    <a:pt x="23" y="65"/>
                    <a:pt x="21" y="69"/>
                  </a:cubicBezTo>
                  <a:cubicBezTo>
                    <a:pt x="16" y="77"/>
                    <a:pt x="0" y="84"/>
                    <a:pt x="0" y="98"/>
                  </a:cubicBezTo>
                  <a:cubicBezTo>
                    <a:pt x="0" y="99"/>
                    <a:pt x="1" y="100"/>
                    <a:pt x="2" y="100"/>
                  </a:cubicBezTo>
                  <a:cubicBezTo>
                    <a:pt x="2" y="102"/>
                    <a:pt x="23" y="110"/>
                    <a:pt x="26" y="110"/>
                  </a:cubicBezTo>
                  <a:cubicBezTo>
                    <a:pt x="29" y="110"/>
                    <a:pt x="36" y="113"/>
                    <a:pt x="38" y="113"/>
                  </a:cubicBezTo>
                  <a:cubicBezTo>
                    <a:pt x="44" y="113"/>
                    <a:pt x="53" y="105"/>
                    <a:pt x="58" y="100"/>
                  </a:cubicBezTo>
                  <a:cubicBezTo>
                    <a:pt x="58" y="100"/>
                    <a:pt x="73" y="70"/>
                    <a:pt x="74" y="63"/>
                  </a:cubicBezTo>
                  <a:cubicBezTo>
                    <a:pt x="78" y="63"/>
                    <a:pt x="91" y="61"/>
                    <a:pt x="94" y="61"/>
                  </a:cubicBezTo>
                  <a:cubicBezTo>
                    <a:pt x="95" y="54"/>
                    <a:pt x="92" y="52"/>
                    <a:pt x="94" y="44"/>
                  </a:cubicBezTo>
                  <a:cubicBezTo>
                    <a:pt x="102" y="44"/>
                    <a:pt x="113" y="25"/>
                    <a:pt x="114" y="18"/>
                  </a:cubicBezTo>
                  <a:cubicBezTo>
                    <a:pt x="112" y="17"/>
                    <a:pt x="111" y="14"/>
                    <a:pt x="111" y="10"/>
                  </a:cubicBezTo>
                  <a:cubicBezTo>
                    <a:pt x="110" y="10"/>
                    <a:pt x="108" y="9"/>
                    <a:pt x="107" y="8"/>
                  </a:cubicBezTo>
                  <a:cubicBezTo>
                    <a:pt x="105" y="9"/>
                    <a:pt x="102" y="13"/>
                    <a:pt x="98" y="13"/>
                  </a:cubicBezTo>
                  <a:cubicBezTo>
                    <a:pt x="95" y="13"/>
                    <a:pt x="96" y="9"/>
                    <a:pt x="96" y="5"/>
                  </a:cubicBezTo>
                  <a:cubicBezTo>
                    <a:pt x="94" y="5"/>
                    <a:pt x="92" y="4"/>
                    <a:pt x="9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82" name="Freeform 62"/>
            <p:cNvSpPr>
              <a:spLocks/>
            </p:cNvSpPr>
            <p:nvPr/>
          </p:nvSpPr>
          <p:spPr bwMode="auto">
            <a:xfrm>
              <a:off x="9571" y="4349"/>
              <a:ext cx="203" cy="296"/>
            </a:xfrm>
            <a:custGeom>
              <a:avLst/>
              <a:gdLst>
                <a:gd name="T0" fmla="*/ 0 w 86"/>
                <a:gd name="T1" fmla="*/ 0 h 125"/>
                <a:gd name="T2" fmla="*/ 23 w 86"/>
                <a:gd name="T3" fmla="*/ 32 h 125"/>
                <a:gd name="T4" fmla="*/ 21 w 86"/>
                <a:gd name="T5" fmla="*/ 38 h 125"/>
                <a:gd name="T6" fmla="*/ 27 w 86"/>
                <a:gd name="T7" fmla="*/ 48 h 125"/>
                <a:gd name="T8" fmla="*/ 27 w 86"/>
                <a:gd name="T9" fmla="*/ 47 h 125"/>
                <a:gd name="T10" fmla="*/ 29 w 86"/>
                <a:gd name="T11" fmla="*/ 58 h 125"/>
                <a:gd name="T12" fmla="*/ 23 w 86"/>
                <a:gd name="T13" fmla="*/ 78 h 125"/>
                <a:gd name="T14" fmla="*/ 16 w 86"/>
                <a:gd name="T15" fmla="*/ 87 h 125"/>
                <a:gd name="T16" fmla="*/ 35 w 86"/>
                <a:gd name="T17" fmla="*/ 103 h 125"/>
                <a:gd name="T18" fmla="*/ 29 w 86"/>
                <a:gd name="T19" fmla="*/ 118 h 125"/>
                <a:gd name="T20" fmla="*/ 37 w 86"/>
                <a:gd name="T21" fmla="*/ 125 h 125"/>
                <a:gd name="T22" fmla="*/ 56 w 86"/>
                <a:gd name="T23" fmla="*/ 106 h 125"/>
                <a:gd name="T24" fmla="*/ 64 w 86"/>
                <a:gd name="T25" fmla="*/ 96 h 125"/>
                <a:gd name="T26" fmla="*/ 61 w 86"/>
                <a:gd name="T27" fmla="*/ 91 h 125"/>
                <a:gd name="T28" fmla="*/ 72 w 86"/>
                <a:gd name="T29" fmla="*/ 84 h 125"/>
                <a:gd name="T30" fmla="*/ 74 w 86"/>
                <a:gd name="T31" fmla="*/ 82 h 125"/>
                <a:gd name="T32" fmla="*/ 76 w 86"/>
                <a:gd name="T33" fmla="*/ 85 h 125"/>
                <a:gd name="T34" fmla="*/ 86 w 86"/>
                <a:gd name="T35" fmla="*/ 58 h 125"/>
                <a:gd name="T36" fmla="*/ 82 w 86"/>
                <a:gd name="T37" fmla="*/ 55 h 125"/>
                <a:gd name="T38" fmla="*/ 64 w 86"/>
                <a:gd name="T39" fmla="*/ 60 h 125"/>
                <a:gd name="T40" fmla="*/ 45 w 86"/>
                <a:gd name="T41" fmla="*/ 39 h 125"/>
                <a:gd name="T42" fmla="*/ 41 w 86"/>
                <a:gd name="T43" fmla="*/ 39 h 125"/>
                <a:gd name="T44" fmla="*/ 37 w 86"/>
                <a:gd name="T45" fmla="*/ 44 h 125"/>
                <a:gd name="T46" fmla="*/ 33 w 86"/>
                <a:gd name="T47" fmla="*/ 44 h 125"/>
                <a:gd name="T48" fmla="*/ 25 w 86"/>
                <a:gd name="T49" fmla="*/ 27 h 125"/>
                <a:gd name="T50" fmla="*/ 27 w 86"/>
                <a:gd name="T51" fmla="*/ 23 h 125"/>
                <a:gd name="T52" fmla="*/ 20 w 86"/>
                <a:gd name="T53" fmla="*/ 15 h 125"/>
                <a:gd name="T54" fmla="*/ 0 w 86"/>
                <a:gd name="T55" fmla="*/ 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6" h="125">
                  <a:moveTo>
                    <a:pt x="0" y="0"/>
                  </a:moveTo>
                  <a:cubicBezTo>
                    <a:pt x="3" y="13"/>
                    <a:pt x="11" y="30"/>
                    <a:pt x="23" y="32"/>
                  </a:cubicBezTo>
                  <a:cubicBezTo>
                    <a:pt x="22" y="34"/>
                    <a:pt x="21" y="36"/>
                    <a:pt x="21" y="38"/>
                  </a:cubicBezTo>
                  <a:cubicBezTo>
                    <a:pt x="21" y="42"/>
                    <a:pt x="26" y="44"/>
                    <a:pt x="27" y="48"/>
                  </a:cubicBezTo>
                  <a:cubicBezTo>
                    <a:pt x="27" y="47"/>
                    <a:pt x="27" y="47"/>
                    <a:pt x="27" y="47"/>
                  </a:cubicBezTo>
                  <a:cubicBezTo>
                    <a:pt x="28" y="50"/>
                    <a:pt x="29" y="55"/>
                    <a:pt x="29" y="58"/>
                  </a:cubicBezTo>
                  <a:cubicBezTo>
                    <a:pt x="29" y="66"/>
                    <a:pt x="28" y="73"/>
                    <a:pt x="23" y="78"/>
                  </a:cubicBezTo>
                  <a:cubicBezTo>
                    <a:pt x="20" y="81"/>
                    <a:pt x="16" y="82"/>
                    <a:pt x="16" y="87"/>
                  </a:cubicBezTo>
                  <a:cubicBezTo>
                    <a:pt x="16" y="96"/>
                    <a:pt x="35" y="92"/>
                    <a:pt x="35" y="103"/>
                  </a:cubicBezTo>
                  <a:cubicBezTo>
                    <a:pt x="35" y="109"/>
                    <a:pt x="29" y="112"/>
                    <a:pt x="29" y="118"/>
                  </a:cubicBezTo>
                  <a:cubicBezTo>
                    <a:pt x="29" y="122"/>
                    <a:pt x="32" y="125"/>
                    <a:pt x="37" y="125"/>
                  </a:cubicBezTo>
                  <a:cubicBezTo>
                    <a:pt x="48" y="125"/>
                    <a:pt x="51" y="114"/>
                    <a:pt x="56" y="106"/>
                  </a:cubicBezTo>
                  <a:cubicBezTo>
                    <a:pt x="57" y="105"/>
                    <a:pt x="64" y="99"/>
                    <a:pt x="64" y="96"/>
                  </a:cubicBezTo>
                  <a:cubicBezTo>
                    <a:pt x="64" y="94"/>
                    <a:pt x="61" y="92"/>
                    <a:pt x="61" y="91"/>
                  </a:cubicBezTo>
                  <a:cubicBezTo>
                    <a:pt x="61" y="86"/>
                    <a:pt x="67" y="85"/>
                    <a:pt x="72" y="84"/>
                  </a:cubicBezTo>
                  <a:cubicBezTo>
                    <a:pt x="73" y="84"/>
                    <a:pt x="73" y="82"/>
                    <a:pt x="74" y="82"/>
                  </a:cubicBezTo>
                  <a:cubicBezTo>
                    <a:pt x="76" y="85"/>
                    <a:pt x="76" y="85"/>
                    <a:pt x="76" y="85"/>
                  </a:cubicBezTo>
                  <a:cubicBezTo>
                    <a:pt x="81" y="77"/>
                    <a:pt x="79" y="66"/>
                    <a:pt x="86" y="58"/>
                  </a:cubicBezTo>
                  <a:cubicBezTo>
                    <a:pt x="85" y="57"/>
                    <a:pt x="84" y="55"/>
                    <a:pt x="82" y="55"/>
                  </a:cubicBezTo>
                  <a:cubicBezTo>
                    <a:pt x="74" y="55"/>
                    <a:pt x="74" y="60"/>
                    <a:pt x="64" y="60"/>
                  </a:cubicBezTo>
                  <a:cubicBezTo>
                    <a:pt x="51" y="60"/>
                    <a:pt x="45" y="53"/>
                    <a:pt x="45" y="39"/>
                  </a:cubicBezTo>
                  <a:cubicBezTo>
                    <a:pt x="44" y="39"/>
                    <a:pt x="42" y="39"/>
                    <a:pt x="41" y="39"/>
                  </a:cubicBezTo>
                  <a:cubicBezTo>
                    <a:pt x="39" y="39"/>
                    <a:pt x="37" y="41"/>
                    <a:pt x="37" y="44"/>
                  </a:cubicBezTo>
                  <a:cubicBezTo>
                    <a:pt x="33" y="44"/>
                    <a:pt x="33" y="44"/>
                    <a:pt x="33" y="44"/>
                  </a:cubicBezTo>
                  <a:cubicBezTo>
                    <a:pt x="31" y="41"/>
                    <a:pt x="25" y="30"/>
                    <a:pt x="25" y="27"/>
                  </a:cubicBezTo>
                  <a:cubicBezTo>
                    <a:pt x="25" y="26"/>
                    <a:pt x="26" y="25"/>
                    <a:pt x="27" y="23"/>
                  </a:cubicBezTo>
                  <a:cubicBezTo>
                    <a:pt x="23" y="22"/>
                    <a:pt x="23" y="18"/>
                    <a:pt x="20" y="15"/>
                  </a:cubicBezTo>
                  <a:cubicBezTo>
                    <a:pt x="15" y="10"/>
                    <a:pt x="6" y="9"/>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83" name="Freeform 63"/>
            <p:cNvSpPr>
              <a:spLocks/>
            </p:cNvSpPr>
            <p:nvPr/>
          </p:nvSpPr>
          <p:spPr bwMode="auto">
            <a:xfrm>
              <a:off x="9724" y="3694"/>
              <a:ext cx="45" cy="31"/>
            </a:xfrm>
            <a:custGeom>
              <a:avLst/>
              <a:gdLst>
                <a:gd name="T0" fmla="*/ 12 w 19"/>
                <a:gd name="T1" fmla="*/ 0 h 13"/>
                <a:gd name="T2" fmla="*/ 0 w 19"/>
                <a:gd name="T3" fmla="*/ 10 h 13"/>
                <a:gd name="T4" fmla="*/ 11 w 19"/>
                <a:gd name="T5" fmla="*/ 13 h 13"/>
                <a:gd name="T6" fmla="*/ 15 w 19"/>
                <a:gd name="T7" fmla="*/ 13 h 13"/>
                <a:gd name="T8" fmla="*/ 19 w 19"/>
                <a:gd name="T9" fmla="*/ 11 h 13"/>
                <a:gd name="T10" fmla="*/ 19 w 19"/>
                <a:gd name="T11" fmla="*/ 5 h 13"/>
                <a:gd name="T12" fmla="*/ 12 w 19"/>
                <a:gd name="T13" fmla="*/ 0 h 13"/>
              </a:gdLst>
              <a:ahLst/>
              <a:cxnLst>
                <a:cxn ang="0">
                  <a:pos x="T0" y="T1"/>
                </a:cxn>
                <a:cxn ang="0">
                  <a:pos x="T2" y="T3"/>
                </a:cxn>
                <a:cxn ang="0">
                  <a:pos x="T4" y="T5"/>
                </a:cxn>
                <a:cxn ang="0">
                  <a:pos x="T6" y="T7"/>
                </a:cxn>
                <a:cxn ang="0">
                  <a:pos x="T8" y="T9"/>
                </a:cxn>
                <a:cxn ang="0">
                  <a:pos x="T10" y="T11"/>
                </a:cxn>
                <a:cxn ang="0">
                  <a:pos x="T12" y="T13"/>
                </a:cxn>
              </a:cxnLst>
              <a:rect l="0" t="0" r="r" b="b"/>
              <a:pathLst>
                <a:path w="19" h="13">
                  <a:moveTo>
                    <a:pt x="12" y="0"/>
                  </a:moveTo>
                  <a:cubicBezTo>
                    <a:pt x="8" y="2"/>
                    <a:pt x="0" y="3"/>
                    <a:pt x="0" y="10"/>
                  </a:cubicBezTo>
                  <a:cubicBezTo>
                    <a:pt x="0" y="12"/>
                    <a:pt x="7" y="13"/>
                    <a:pt x="11" y="13"/>
                  </a:cubicBezTo>
                  <a:cubicBezTo>
                    <a:pt x="13" y="13"/>
                    <a:pt x="14" y="13"/>
                    <a:pt x="15" y="13"/>
                  </a:cubicBezTo>
                  <a:cubicBezTo>
                    <a:pt x="16" y="13"/>
                    <a:pt x="17" y="13"/>
                    <a:pt x="19" y="11"/>
                  </a:cubicBezTo>
                  <a:cubicBezTo>
                    <a:pt x="19" y="5"/>
                    <a:pt x="19" y="5"/>
                    <a:pt x="19" y="5"/>
                  </a:cubicBezTo>
                  <a:cubicBezTo>
                    <a:pt x="16" y="4"/>
                    <a:pt x="14"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84" name="Freeform 64"/>
            <p:cNvSpPr>
              <a:spLocks/>
            </p:cNvSpPr>
            <p:nvPr/>
          </p:nvSpPr>
          <p:spPr bwMode="auto">
            <a:xfrm>
              <a:off x="9774" y="3658"/>
              <a:ext cx="40" cy="26"/>
            </a:xfrm>
            <a:custGeom>
              <a:avLst/>
              <a:gdLst>
                <a:gd name="T0" fmla="*/ 17 w 17"/>
                <a:gd name="T1" fmla="*/ 0 h 11"/>
                <a:gd name="T2" fmla="*/ 0 w 17"/>
                <a:gd name="T3" fmla="*/ 7 h 11"/>
                <a:gd name="T4" fmla="*/ 3 w 17"/>
                <a:gd name="T5" fmla="*/ 11 h 11"/>
                <a:gd name="T6" fmla="*/ 17 w 17"/>
                <a:gd name="T7" fmla="*/ 4 h 11"/>
                <a:gd name="T8" fmla="*/ 17 w 17"/>
                <a:gd name="T9" fmla="*/ 0 h 11"/>
              </a:gdLst>
              <a:ahLst/>
              <a:cxnLst>
                <a:cxn ang="0">
                  <a:pos x="T0" y="T1"/>
                </a:cxn>
                <a:cxn ang="0">
                  <a:pos x="T2" y="T3"/>
                </a:cxn>
                <a:cxn ang="0">
                  <a:pos x="T4" y="T5"/>
                </a:cxn>
                <a:cxn ang="0">
                  <a:pos x="T6" y="T7"/>
                </a:cxn>
                <a:cxn ang="0">
                  <a:pos x="T8" y="T9"/>
                </a:cxn>
              </a:cxnLst>
              <a:rect l="0" t="0" r="r" b="b"/>
              <a:pathLst>
                <a:path w="17" h="11">
                  <a:moveTo>
                    <a:pt x="17" y="0"/>
                  </a:moveTo>
                  <a:cubicBezTo>
                    <a:pt x="13" y="0"/>
                    <a:pt x="0" y="0"/>
                    <a:pt x="0" y="7"/>
                  </a:cubicBezTo>
                  <a:cubicBezTo>
                    <a:pt x="0" y="8"/>
                    <a:pt x="2" y="11"/>
                    <a:pt x="3" y="11"/>
                  </a:cubicBezTo>
                  <a:cubicBezTo>
                    <a:pt x="9" y="11"/>
                    <a:pt x="10" y="6"/>
                    <a:pt x="17" y="4"/>
                  </a:cubicBezTo>
                  <a:cubicBezTo>
                    <a:pt x="17" y="3"/>
                    <a:pt x="17" y="1"/>
                    <a:pt x="1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85" name="Freeform 65"/>
            <p:cNvSpPr>
              <a:spLocks/>
            </p:cNvSpPr>
            <p:nvPr/>
          </p:nvSpPr>
          <p:spPr bwMode="auto">
            <a:xfrm>
              <a:off x="7774" y="2719"/>
              <a:ext cx="163" cy="152"/>
            </a:xfrm>
            <a:custGeom>
              <a:avLst/>
              <a:gdLst>
                <a:gd name="T0" fmla="*/ 50 w 69"/>
                <a:gd name="T1" fmla="*/ 0 h 64"/>
                <a:gd name="T2" fmla="*/ 48 w 69"/>
                <a:gd name="T3" fmla="*/ 11 h 64"/>
                <a:gd name="T4" fmla="*/ 38 w 69"/>
                <a:gd name="T5" fmla="*/ 18 h 64"/>
                <a:gd name="T6" fmla="*/ 33 w 69"/>
                <a:gd name="T7" fmla="*/ 24 h 64"/>
                <a:gd name="T8" fmla="*/ 30 w 69"/>
                <a:gd name="T9" fmla="*/ 24 h 64"/>
                <a:gd name="T10" fmla="*/ 22 w 69"/>
                <a:gd name="T11" fmla="*/ 16 h 64"/>
                <a:gd name="T12" fmla="*/ 22 w 69"/>
                <a:gd name="T13" fmla="*/ 16 h 64"/>
                <a:gd name="T14" fmla="*/ 14 w 69"/>
                <a:gd name="T15" fmla="*/ 21 h 64"/>
                <a:gd name="T16" fmla="*/ 6 w 69"/>
                <a:gd name="T17" fmla="*/ 26 h 64"/>
                <a:gd name="T18" fmla="*/ 5 w 69"/>
                <a:gd name="T19" fmla="*/ 26 h 64"/>
                <a:gd name="T20" fmla="*/ 2 w 69"/>
                <a:gd name="T21" fmla="*/ 38 h 64"/>
                <a:gd name="T22" fmla="*/ 4 w 69"/>
                <a:gd name="T23" fmla="*/ 43 h 64"/>
                <a:gd name="T24" fmla="*/ 4 w 69"/>
                <a:gd name="T25" fmla="*/ 53 h 64"/>
                <a:gd name="T26" fmla="*/ 4 w 69"/>
                <a:gd name="T27" fmla="*/ 53 h 64"/>
                <a:gd name="T28" fmla="*/ 13 w 69"/>
                <a:gd name="T29" fmla="*/ 34 h 64"/>
                <a:gd name="T30" fmla="*/ 18 w 69"/>
                <a:gd name="T31" fmla="*/ 38 h 64"/>
                <a:gd name="T32" fmla="*/ 20 w 69"/>
                <a:gd name="T33" fmla="*/ 36 h 64"/>
                <a:gd name="T34" fmla="*/ 24 w 69"/>
                <a:gd name="T35" fmla="*/ 38 h 64"/>
                <a:gd name="T36" fmla="*/ 24 w 69"/>
                <a:gd name="T37" fmla="*/ 34 h 64"/>
                <a:gd name="T38" fmla="*/ 31 w 69"/>
                <a:gd name="T39" fmla="*/ 34 h 64"/>
                <a:gd name="T40" fmla="*/ 33 w 69"/>
                <a:gd name="T41" fmla="*/ 39 h 64"/>
                <a:gd name="T42" fmla="*/ 31 w 69"/>
                <a:gd name="T43" fmla="*/ 44 h 64"/>
                <a:gd name="T44" fmla="*/ 43 w 69"/>
                <a:gd name="T45" fmla="*/ 60 h 64"/>
                <a:gd name="T46" fmla="*/ 45 w 69"/>
                <a:gd name="T47" fmla="*/ 61 h 64"/>
                <a:gd name="T48" fmla="*/ 48 w 69"/>
                <a:gd name="T49" fmla="*/ 60 h 64"/>
                <a:gd name="T50" fmla="*/ 50 w 69"/>
                <a:gd name="T51" fmla="*/ 64 h 64"/>
                <a:gd name="T52" fmla="*/ 50 w 69"/>
                <a:gd name="T53" fmla="*/ 64 h 64"/>
                <a:gd name="T54" fmla="*/ 55 w 69"/>
                <a:gd name="T55" fmla="*/ 57 h 64"/>
                <a:gd name="T56" fmla="*/ 50 w 69"/>
                <a:gd name="T57" fmla="*/ 48 h 64"/>
                <a:gd name="T58" fmla="*/ 54 w 69"/>
                <a:gd name="T59" fmla="*/ 41 h 64"/>
                <a:gd name="T60" fmla="*/ 57 w 69"/>
                <a:gd name="T61" fmla="*/ 45 h 64"/>
                <a:gd name="T62" fmla="*/ 57 w 69"/>
                <a:gd name="T63" fmla="*/ 44 h 64"/>
                <a:gd name="T64" fmla="*/ 63 w 69"/>
                <a:gd name="T65" fmla="*/ 55 h 64"/>
                <a:gd name="T66" fmla="*/ 69 w 69"/>
                <a:gd name="T67" fmla="*/ 39 h 64"/>
                <a:gd name="T68" fmla="*/ 57 w 69"/>
                <a:gd name="T69" fmla="*/ 4 h 64"/>
                <a:gd name="T70" fmla="*/ 50 w 69"/>
                <a:gd name="T71"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9" h="64">
                  <a:moveTo>
                    <a:pt x="50" y="0"/>
                  </a:moveTo>
                  <a:cubicBezTo>
                    <a:pt x="49" y="1"/>
                    <a:pt x="50" y="8"/>
                    <a:pt x="48" y="11"/>
                  </a:cubicBezTo>
                  <a:cubicBezTo>
                    <a:pt x="46" y="14"/>
                    <a:pt x="38" y="12"/>
                    <a:pt x="38" y="18"/>
                  </a:cubicBezTo>
                  <a:cubicBezTo>
                    <a:pt x="35" y="18"/>
                    <a:pt x="33" y="21"/>
                    <a:pt x="33" y="24"/>
                  </a:cubicBezTo>
                  <a:cubicBezTo>
                    <a:pt x="32" y="24"/>
                    <a:pt x="31" y="24"/>
                    <a:pt x="30" y="24"/>
                  </a:cubicBezTo>
                  <a:cubicBezTo>
                    <a:pt x="27" y="24"/>
                    <a:pt x="28" y="17"/>
                    <a:pt x="22" y="16"/>
                  </a:cubicBezTo>
                  <a:cubicBezTo>
                    <a:pt x="22" y="16"/>
                    <a:pt x="22" y="16"/>
                    <a:pt x="22" y="16"/>
                  </a:cubicBezTo>
                  <a:cubicBezTo>
                    <a:pt x="18" y="16"/>
                    <a:pt x="16" y="19"/>
                    <a:pt x="14" y="21"/>
                  </a:cubicBezTo>
                  <a:cubicBezTo>
                    <a:pt x="12" y="24"/>
                    <a:pt x="10" y="26"/>
                    <a:pt x="6" y="26"/>
                  </a:cubicBezTo>
                  <a:cubicBezTo>
                    <a:pt x="6" y="26"/>
                    <a:pt x="5" y="26"/>
                    <a:pt x="5" y="26"/>
                  </a:cubicBezTo>
                  <a:cubicBezTo>
                    <a:pt x="4" y="31"/>
                    <a:pt x="2" y="34"/>
                    <a:pt x="2" y="38"/>
                  </a:cubicBezTo>
                  <a:cubicBezTo>
                    <a:pt x="2" y="40"/>
                    <a:pt x="4" y="41"/>
                    <a:pt x="4" y="43"/>
                  </a:cubicBezTo>
                  <a:cubicBezTo>
                    <a:pt x="4" y="45"/>
                    <a:pt x="0" y="53"/>
                    <a:pt x="4" y="53"/>
                  </a:cubicBezTo>
                  <a:cubicBezTo>
                    <a:pt x="4" y="53"/>
                    <a:pt x="4" y="53"/>
                    <a:pt x="4" y="53"/>
                  </a:cubicBezTo>
                  <a:cubicBezTo>
                    <a:pt x="9" y="53"/>
                    <a:pt x="9" y="38"/>
                    <a:pt x="13" y="34"/>
                  </a:cubicBezTo>
                  <a:cubicBezTo>
                    <a:pt x="13" y="34"/>
                    <a:pt x="17" y="37"/>
                    <a:pt x="18" y="38"/>
                  </a:cubicBezTo>
                  <a:cubicBezTo>
                    <a:pt x="19" y="38"/>
                    <a:pt x="20" y="36"/>
                    <a:pt x="20" y="36"/>
                  </a:cubicBezTo>
                  <a:cubicBezTo>
                    <a:pt x="21" y="37"/>
                    <a:pt x="22" y="38"/>
                    <a:pt x="24" y="38"/>
                  </a:cubicBezTo>
                  <a:cubicBezTo>
                    <a:pt x="24" y="37"/>
                    <a:pt x="24" y="35"/>
                    <a:pt x="24" y="34"/>
                  </a:cubicBezTo>
                  <a:cubicBezTo>
                    <a:pt x="31" y="34"/>
                    <a:pt x="31" y="34"/>
                    <a:pt x="31" y="34"/>
                  </a:cubicBezTo>
                  <a:cubicBezTo>
                    <a:pt x="32" y="35"/>
                    <a:pt x="33" y="37"/>
                    <a:pt x="33" y="39"/>
                  </a:cubicBezTo>
                  <a:cubicBezTo>
                    <a:pt x="32" y="40"/>
                    <a:pt x="31" y="41"/>
                    <a:pt x="31" y="44"/>
                  </a:cubicBezTo>
                  <a:cubicBezTo>
                    <a:pt x="30" y="53"/>
                    <a:pt x="36" y="60"/>
                    <a:pt x="43" y="60"/>
                  </a:cubicBezTo>
                  <a:cubicBezTo>
                    <a:pt x="44" y="60"/>
                    <a:pt x="44" y="61"/>
                    <a:pt x="45" y="61"/>
                  </a:cubicBezTo>
                  <a:cubicBezTo>
                    <a:pt x="46" y="61"/>
                    <a:pt x="47" y="60"/>
                    <a:pt x="48" y="60"/>
                  </a:cubicBezTo>
                  <a:cubicBezTo>
                    <a:pt x="48" y="61"/>
                    <a:pt x="49" y="64"/>
                    <a:pt x="50" y="64"/>
                  </a:cubicBezTo>
                  <a:cubicBezTo>
                    <a:pt x="50" y="64"/>
                    <a:pt x="50" y="64"/>
                    <a:pt x="50" y="64"/>
                  </a:cubicBezTo>
                  <a:cubicBezTo>
                    <a:pt x="53" y="64"/>
                    <a:pt x="55" y="61"/>
                    <a:pt x="55" y="57"/>
                  </a:cubicBezTo>
                  <a:cubicBezTo>
                    <a:pt x="55" y="52"/>
                    <a:pt x="50" y="51"/>
                    <a:pt x="50" y="48"/>
                  </a:cubicBezTo>
                  <a:cubicBezTo>
                    <a:pt x="50" y="45"/>
                    <a:pt x="52" y="44"/>
                    <a:pt x="54" y="41"/>
                  </a:cubicBezTo>
                  <a:cubicBezTo>
                    <a:pt x="55" y="43"/>
                    <a:pt x="57" y="44"/>
                    <a:pt x="57" y="45"/>
                  </a:cubicBezTo>
                  <a:cubicBezTo>
                    <a:pt x="57" y="44"/>
                    <a:pt x="57" y="44"/>
                    <a:pt x="57" y="44"/>
                  </a:cubicBezTo>
                  <a:cubicBezTo>
                    <a:pt x="58" y="47"/>
                    <a:pt x="61" y="54"/>
                    <a:pt x="63" y="55"/>
                  </a:cubicBezTo>
                  <a:cubicBezTo>
                    <a:pt x="63" y="47"/>
                    <a:pt x="69" y="44"/>
                    <a:pt x="69" y="39"/>
                  </a:cubicBezTo>
                  <a:cubicBezTo>
                    <a:pt x="69" y="35"/>
                    <a:pt x="61" y="8"/>
                    <a:pt x="57" y="4"/>
                  </a:cubicBezTo>
                  <a:cubicBezTo>
                    <a:pt x="55" y="2"/>
                    <a:pt x="53" y="0"/>
                    <a:pt x="5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86" name="Freeform 66"/>
            <p:cNvSpPr>
              <a:spLocks/>
            </p:cNvSpPr>
            <p:nvPr/>
          </p:nvSpPr>
          <p:spPr bwMode="auto">
            <a:xfrm>
              <a:off x="7625" y="2679"/>
              <a:ext cx="81" cy="83"/>
            </a:xfrm>
            <a:custGeom>
              <a:avLst/>
              <a:gdLst>
                <a:gd name="T0" fmla="*/ 30 w 34"/>
                <a:gd name="T1" fmla="*/ 0 h 35"/>
                <a:gd name="T2" fmla="*/ 27 w 34"/>
                <a:gd name="T3" fmla="*/ 6 h 35"/>
                <a:gd name="T4" fmla="*/ 0 w 34"/>
                <a:gd name="T5" fmla="*/ 35 h 35"/>
                <a:gd name="T6" fmla="*/ 3 w 34"/>
                <a:gd name="T7" fmla="*/ 35 h 35"/>
                <a:gd name="T8" fmla="*/ 21 w 34"/>
                <a:gd name="T9" fmla="*/ 15 h 35"/>
                <a:gd name="T10" fmla="*/ 21 w 34"/>
                <a:gd name="T11" fmla="*/ 15 h 35"/>
                <a:gd name="T12" fmla="*/ 29 w 34"/>
                <a:gd name="T13" fmla="*/ 10 h 35"/>
                <a:gd name="T14" fmla="*/ 29 w 34"/>
                <a:gd name="T15" fmla="*/ 10 h 35"/>
                <a:gd name="T16" fmla="*/ 34 w 34"/>
                <a:gd name="T17" fmla="*/ 8 h 35"/>
                <a:gd name="T18" fmla="*/ 30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30" y="0"/>
                  </a:moveTo>
                  <a:cubicBezTo>
                    <a:pt x="28" y="2"/>
                    <a:pt x="28" y="4"/>
                    <a:pt x="27" y="6"/>
                  </a:cubicBezTo>
                  <a:cubicBezTo>
                    <a:pt x="22" y="16"/>
                    <a:pt x="5" y="21"/>
                    <a:pt x="0" y="35"/>
                  </a:cubicBezTo>
                  <a:cubicBezTo>
                    <a:pt x="3" y="35"/>
                    <a:pt x="3" y="35"/>
                    <a:pt x="3" y="35"/>
                  </a:cubicBezTo>
                  <a:cubicBezTo>
                    <a:pt x="9" y="32"/>
                    <a:pt x="19" y="26"/>
                    <a:pt x="21" y="15"/>
                  </a:cubicBezTo>
                  <a:cubicBezTo>
                    <a:pt x="21" y="15"/>
                    <a:pt x="21" y="15"/>
                    <a:pt x="21" y="15"/>
                  </a:cubicBezTo>
                  <a:cubicBezTo>
                    <a:pt x="25" y="15"/>
                    <a:pt x="28" y="14"/>
                    <a:pt x="29" y="10"/>
                  </a:cubicBezTo>
                  <a:cubicBezTo>
                    <a:pt x="29" y="10"/>
                    <a:pt x="29" y="10"/>
                    <a:pt x="29" y="10"/>
                  </a:cubicBezTo>
                  <a:cubicBezTo>
                    <a:pt x="31" y="10"/>
                    <a:pt x="32" y="9"/>
                    <a:pt x="34" y="8"/>
                  </a:cubicBezTo>
                  <a:cubicBezTo>
                    <a:pt x="32" y="6"/>
                    <a:pt x="30" y="5"/>
                    <a:pt x="3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87" name="Freeform 67"/>
            <p:cNvSpPr>
              <a:spLocks/>
            </p:cNvSpPr>
            <p:nvPr/>
          </p:nvSpPr>
          <p:spPr bwMode="auto">
            <a:xfrm>
              <a:off x="7684" y="2407"/>
              <a:ext cx="154" cy="218"/>
            </a:xfrm>
            <a:custGeom>
              <a:avLst/>
              <a:gdLst>
                <a:gd name="T0" fmla="*/ 11 w 65"/>
                <a:gd name="T1" fmla="*/ 0 h 92"/>
                <a:gd name="T2" fmla="*/ 6 w 65"/>
                <a:gd name="T3" fmla="*/ 9 h 92"/>
                <a:gd name="T4" fmla="*/ 8 w 65"/>
                <a:gd name="T5" fmla="*/ 24 h 92"/>
                <a:gd name="T6" fmla="*/ 5 w 65"/>
                <a:gd name="T7" fmla="*/ 37 h 92"/>
                <a:gd name="T8" fmla="*/ 4 w 65"/>
                <a:gd name="T9" fmla="*/ 37 h 92"/>
                <a:gd name="T10" fmla="*/ 2 w 65"/>
                <a:gd name="T11" fmla="*/ 53 h 92"/>
                <a:gd name="T12" fmla="*/ 12 w 65"/>
                <a:gd name="T13" fmla="*/ 62 h 92"/>
                <a:gd name="T14" fmla="*/ 12 w 65"/>
                <a:gd name="T15" fmla="*/ 62 h 92"/>
                <a:gd name="T16" fmla="*/ 16 w 65"/>
                <a:gd name="T17" fmla="*/ 59 h 92"/>
                <a:gd name="T18" fmla="*/ 19 w 65"/>
                <a:gd name="T19" fmla="*/ 59 h 92"/>
                <a:gd name="T20" fmla="*/ 19 w 65"/>
                <a:gd name="T21" fmla="*/ 63 h 92"/>
                <a:gd name="T22" fmla="*/ 16 w 65"/>
                <a:gd name="T23" fmla="*/ 68 h 92"/>
                <a:gd name="T24" fmla="*/ 23 w 65"/>
                <a:gd name="T25" fmla="*/ 75 h 92"/>
                <a:gd name="T26" fmla="*/ 23 w 65"/>
                <a:gd name="T27" fmla="*/ 75 h 92"/>
                <a:gd name="T28" fmla="*/ 27 w 65"/>
                <a:gd name="T29" fmla="*/ 73 h 92"/>
                <a:gd name="T30" fmla="*/ 30 w 65"/>
                <a:gd name="T31" fmla="*/ 72 h 92"/>
                <a:gd name="T32" fmla="*/ 30 w 65"/>
                <a:gd name="T33" fmla="*/ 72 h 92"/>
                <a:gd name="T34" fmla="*/ 44 w 65"/>
                <a:gd name="T35" fmla="*/ 82 h 92"/>
                <a:gd name="T36" fmla="*/ 44 w 65"/>
                <a:gd name="T37" fmla="*/ 74 h 92"/>
                <a:gd name="T38" fmla="*/ 61 w 65"/>
                <a:gd name="T39" fmla="*/ 88 h 92"/>
                <a:gd name="T40" fmla="*/ 63 w 65"/>
                <a:gd name="T41" fmla="*/ 92 h 92"/>
                <a:gd name="T42" fmla="*/ 63 w 65"/>
                <a:gd name="T43" fmla="*/ 92 h 92"/>
                <a:gd name="T44" fmla="*/ 65 w 65"/>
                <a:gd name="T45" fmla="*/ 89 h 92"/>
                <a:gd name="T46" fmla="*/ 65 w 65"/>
                <a:gd name="T47" fmla="*/ 85 h 92"/>
                <a:gd name="T48" fmla="*/ 59 w 65"/>
                <a:gd name="T49" fmla="*/ 80 h 92"/>
                <a:gd name="T50" fmla="*/ 57 w 65"/>
                <a:gd name="T51" fmla="*/ 80 h 92"/>
                <a:gd name="T52" fmla="*/ 56 w 65"/>
                <a:gd name="T53" fmla="*/ 79 h 92"/>
                <a:gd name="T54" fmla="*/ 59 w 65"/>
                <a:gd name="T55" fmla="*/ 74 h 92"/>
                <a:gd name="T56" fmla="*/ 56 w 65"/>
                <a:gd name="T57" fmla="*/ 73 h 92"/>
                <a:gd name="T58" fmla="*/ 56 w 65"/>
                <a:gd name="T59" fmla="*/ 73 h 92"/>
                <a:gd name="T60" fmla="*/ 54 w 65"/>
                <a:gd name="T61" fmla="*/ 75 h 92"/>
                <a:gd name="T62" fmla="*/ 52 w 65"/>
                <a:gd name="T63" fmla="*/ 76 h 92"/>
                <a:gd name="T64" fmla="*/ 52 w 65"/>
                <a:gd name="T65" fmla="*/ 76 h 92"/>
                <a:gd name="T66" fmla="*/ 42 w 65"/>
                <a:gd name="T67" fmla="*/ 65 h 92"/>
                <a:gd name="T68" fmla="*/ 42 w 65"/>
                <a:gd name="T69" fmla="*/ 65 h 92"/>
                <a:gd name="T70" fmla="*/ 36 w 65"/>
                <a:gd name="T71" fmla="*/ 69 h 92"/>
                <a:gd name="T72" fmla="*/ 36 w 65"/>
                <a:gd name="T73" fmla="*/ 71 h 92"/>
                <a:gd name="T74" fmla="*/ 25 w 65"/>
                <a:gd name="T75" fmla="*/ 50 h 92"/>
                <a:gd name="T76" fmla="*/ 34 w 65"/>
                <a:gd name="T77" fmla="*/ 30 h 92"/>
                <a:gd name="T78" fmla="*/ 28 w 65"/>
                <a:gd name="T79" fmla="*/ 9 h 92"/>
                <a:gd name="T80" fmla="*/ 27 w 65"/>
                <a:gd name="T81" fmla="*/ 6 h 92"/>
                <a:gd name="T82" fmla="*/ 26 w 65"/>
                <a:gd name="T83" fmla="*/ 4 h 92"/>
                <a:gd name="T84" fmla="*/ 20 w 65"/>
                <a:gd name="T85" fmla="*/ 8 h 92"/>
                <a:gd name="T86" fmla="*/ 19 w 65"/>
                <a:gd name="T87" fmla="*/ 8 h 92"/>
                <a:gd name="T88" fmla="*/ 11 w 65"/>
                <a:gd name="T89" fmla="*/ 0 h 92"/>
                <a:gd name="T90" fmla="*/ 11 w 65"/>
                <a:gd name="T91" fmla="*/ 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5" h="92">
                  <a:moveTo>
                    <a:pt x="11" y="0"/>
                  </a:moveTo>
                  <a:cubicBezTo>
                    <a:pt x="7" y="0"/>
                    <a:pt x="6" y="4"/>
                    <a:pt x="6" y="9"/>
                  </a:cubicBezTo>
                  <a:cubicBezTo>
                    <a:pt x="6" y="14"/>
                    <a:pt x="8" y="18"/>
                    <a:pt x="8" y="24"/>
                  </a:cubicBezTo>
                  <a:cubicBezTo>
                    <a:pt x="8" y="28"/>
                    <a:pt x="7" y="34"/>
                    <a:pt x="5" y="37"/>
                  </a:cubicBezTo>
                  <a:cubicBezTo>
                    <a:pt x="5" y="37"/>
                    <a:pt x="5" y="37"/>
                    <a:pt x="4" y="37"/>
                  </a:cubicBezTo>
                  <a:cubicBezTo>
                    <a:pt x="0" y="37"/>
                    <a:pt x="2" y="46"/>
                    <a:pt x="2" y="53"/>
                  </a:cubicBezTo>
                  <a:cubicBezTo>
                    <a:pt x="2" y="56"/>
                    <a:pt x="10" y="62"/>
                    <a:pt x="12" y="62"/>
                  </a:cubicBezTo>
                  <a:cubicBezTo>
                    <a:pt x="12" y="62"/>
                    <a:pt x="12" y="62"/>
                    <a:pt x="12" y="62"/>
                  </a:cubicBezTo>
                  <a:cubicBezTo>
                    <a:pt x="14" y="62"/>
                    <a:pt x="15" y="60"/>
                    <a:pt x="16" y="59"/>
                  </a:cubicBezTo>
                  <a:cubicBezTo>
                    <a:pt x="19" y="59"/>
                    <a:pt x="19" y="59"/>
                    <a:pt x="19" y="59"/>
                  </a:cubicBezTo>
                  <a:cubicBezTo>
                    <a:pt x="19" y="63"/>
                    <a:pt x="19" y="63"/>
                    <a:pt x="19" y="63"/>
                  </a:cubicBezTo>
                  <a:cubicBezTo>
                    <a:pt x="18" y="64"/>
                    <a:pt x="16" y="65"/>
                    <a:pt x="16" y="68"/>
                  </a:cubicBezTo>
                  <a:cubicBezTo>
                    <a:pt x="16" y="70"/>
                    <a:pt x="19" y="75"/>
                    <a:pt x="23" y="75"/>
                  </a:cubicBezTo>
                  <a:cubicBezTo>
                    <a:pt x="23" y="75"/>
                    <a:pt x="23" y="75"/>
                    <a:pt x="23" y="75"/>
                  </a:cubicBezTo>
                  <a:cubicBezTo>
                    <a:pt x="24" y="75"/>
                    <a:pt x="25" y="74"/>
                    <a:pt x="27" y="73"/>
                  </a:cubicBezTo>
                  <a:cubicBezTo>
                    <a:pt x="28" y="73"/>
                    <a:pt x="29" y="72"/>
                    <a:pt x="30" y="72"/>
                  </a:cubicBezTo>
                  <a:cubicBezTo>
                    <a:pt x="30" y="72"/>
                    <a:pt x="30" y="72"/>
                    <a:pt x="30" y="72"/>
                  </a:cubicBezTo>
                  <a:cubicBezTo>
                    <a:pt x="37" y="72"/>
                    <a:pt x="37" y="82"/>
                    <a:pt x="44" y="82"/>
                  </a:cubicBezTo>
                  <a:cubicBezTo>
                    <a:pt x="43" y="79"/>
                    <a:pt x="41" y="77"/>
                    <a:pt x="44" y="74"/>
                  </a:cubicBezTo>
                  <a:cubicBezTo>
                    <a:pt x="47" y="78"/>
                    <a:pt x="58" y="82"/>
                    <a:pt x="61" y="88"/>
                  </a:cubicBezTo>
                  <a:cubicBezTo>
                    <a:pt x="61" y="89"/>
                    <a:pt x="62" y="92"/>
                    <a:pt x="63" y="92"/>
                  </a:cubicBezTo>
                  <a:cubicBezTo>
                    <a:pt x="63" y="92"/>
                    <a:pt x="63" y="92"/>
                    <a:pt x="63" y="92"/>
                  </a:cubicBezTo>
                  <a:cubicBezTo>
                    <a:pt x="64" y="92"/>
                    <a:pt x="65" y="90"/>
                    <a:pt x="65" y="89"/>
                  </a:cubicBezTo>
                  <a:cubicBezTo>
                    <a:pt x="65" y="87"/>
                    <a:pt x="65" y="87"/>
                    <a:pt x="65" y="85"/>
                  </a:cubicBezTo>
                  <a:cubicBezTo>
                    <a:pt x="62" y="85"/>
                    <a:pt x="59" y="83"/>
                    <a:pt x="59" y="80"/>
                  </a:cubicBezTo>
                  <a:cubicBezTo>
                    <a:pt x="59" y="80"/>
                    <a:pt x="58" y="80"/>
                    <a:pt x="57" y="80"/>
                  </a:cubicBezTo>
                  <a:cubicBezTo>
                    <a:pt x="56" y="80"/>
                    <a:pt x="56" y="80"/>
                    <a:pt x="56" y="79"/>
                  </a:cubicBezTo>
                  <a:cubicBezTo>
                    <a:pt x="56" y="77"/>
                    <a:pt x="58" y="77"/>
                    <a:pt x="59" y="74"/>
                  </a:cubicBezTo>
                  <a:cubicBezTo>
                    <a:pt x="58" y="74"/>
                    <a:pt x="57" y="73"/>
                    <a:pt x="56" y="73"/>
                  </a:cubicBezTo>
                  <a:cubicBezTo>
                    <a:pt x="56" y="73"/>
                    <a:pt x="56" y="73"/>
                    <a:pt x="56" y="73"/>
                  </a:cubicBezTo>
                  <a:cubicBezTo>
                    <a:pt x="55" y="73"/>
                    <a:pt x="54" y="74"/>
                    <a:pt x="54" y="75"/>
                  </a:cubicBezTo>
                  <a:cubicBezTo>
                    <a:pt x="53" y="75"/>
                    <a:pt x="53" y="76"/>
                    <a:pt x="52" y="76"/>
                  </a:cubicBezTo>
                  <a:cubicBezTo>
                    <a:pt x="52" y="76"/>
                    <a:pt x="52" y="76"/>
                    <a:pt x="52" y="76"/>
                  </a:cubicBezTo>
                  <a:cubicBezTo>
                    <a:pt x="49" y="76"/>
                    <a:pt x="47" y="66"/>
                    <a:pt x="42" y="65"/>
                  </a:cubicBezTo>
                  <a:cubicBezTo>
                    <a:pt x="42" y="65"/>
                    <a:pt x="42" y="65"/>
                    <a:pt x="42" y="65"/>
                  </a:cubicBezTo>
                  <a:cubicBezTo>
                    <a:pt x="39" y="65"/>
                    <a:pt x="36" y="67"/>
                    <a:pt x="36" y="69"/>
                  </a:cubicBezTo>
                  <a:cubicBezTo>
                    <a:pt x="36" y="69"/>
                    <a:pt x="36" y="71"/>
                    <a:pt x="36" y="71"/>
                  </a:cubicBezTo>
                  <a:cubicBezTo>
                    <a:pt x="31" y="69"/>
                    <a:pt x="24" y="57"/>
                    <a:pt x="25" y="50"/>
                  </a:cubicBezTo>
                  <a:cubicBezTo>
                    <a:pt x="25" y="41"/>
                    <a:pt x="33" y="40"/>
                    <a:pt x="34" y="30"/>
                  </a:cubicBezTo>
                  <a:cubicBezTo>
                    <a:pt x="34" y="22"/>
                    <a:pt x="28" y="15"/>
                    <a:pt x="28" y="9"/>
                  </a:cubicBezTo>
                  <a:cubicBezTo>
                    <a:pt x="28" y="8"/>
                    <a:pt x="27" y="7"/>
                    <a:pt x="27" y="6"/>
                  </a:cubicBezTo>
                  <a:cubicBezTo>
                    <a:pt x="27" y="5"/>
                    <a:pt x="26" y="4"/>
                    <a:pt x="26" y="4"/>
                  </a:cubicBezTo>
                  <a:cubicBezTo>
                    <a:pt x="24" y="4"/>
                    <a:pt x="22" y="8"/>
                    <a:pt x="20" y="8"/>
                  </a:cubicBezTo>
                  <a:cubicBezTo>
                    <a:pt x="20" y="8"/>
                    <a:pt x="19" y="8"/>
                    <a:pt x="19" y="8"/>
                  </a:cubicBezTo>
                  <a:cubicBezTo>
                    <a:pt x="15" y="8"/>
                    <a:pt x="16" y="0"/>
                    <a:pt x="11" y="0"/>
                  </a:cubicBezTo>
                  <a:cubicBezTo>
                    <a:pt x="11" y="0"/>
                    <a:pt x="11" y="0"/>
                    <a:pt x="1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88" name="Freeform 68"/>
            <p:cNvSpPr>
              <a:spLocks/>
            </p:cNvSpPr>
            <p:nvPr/>
          </p:nvSpPr>
          <p:spPr bwMode="auto">
            <a:xfrm>
              <a:off x="7845" y="2627"/>
              <a:ext cx="50" cy="85"/>
            </a:xfrm>
            <a:custGeom>
              <a:avLst/>
              <a:gdLst>
                <a:gd name="T0" fmla="*/ 4 w 21"/>
                <a:gd name="T1" fmla="*/ 0 h 36"/>
                <a:gd name="T2" fmla="*/ 0 w 21"/>
                <a:gd name="T3" fmla="*/ 1 h 36"/>
                <a:gd name="T4" fmla="*/ 11 w 21"/>
                <a:gd name="T5" fmla="*/ 15 h 36"/>
                <a:gd name="T6" fmla="*/ 8 w 21"/>
                <a:gd name="T7" fmla="*/ 18 h 36"/>
                <a:gd name="T8" fmla="*/ 2 w 21"/>
                <a:gd name="T9" fmla="*/ 17 h 36"/>
                <a:gd name="T10" fmla="*/ 2 w 21"/>
                <a:gd name="T11" fmla="*/ 20 h 36"/>
                <a:gd name="T12" fmla="*/ 9 w 21"/>
                <a:gd name="T13" fmla="*/ 26 h 36"/>
                <a:gd name="T14" fmla="*/ 9 w 21"/>
                <a:gd name="T15" fmla="*/ 29 h 36"/>
                <a:gd name="T16" fmla="*/ 12 w 21"/>
                <a:gd name="T17" fmla="*/ 36 h 36"/>
                <a:gd name="T18" fmla="*/ 16 w 21"/>
                <a:gd name="T19" fmla="*/ 36 h 36"/>
                <a:gd name="T20" fmla="*/ 16 w 21"/>
                <a:gd name="T21" fmla="*/ 33 h 36"/>
                <a:gd name="T22" fmla="*/ 12 w 21"/>
                <a:gd name="T23" fmla="*/ 24 h 36"/>
                <a:gd name="T24" fmla="*/ 19 w 21"/>
                <a:gd name="T25" fmla="*/ 24 h 36"/>
                <a:gd name="T26" fmla="*/ 21 w 21"/>
                <a:gd name="T27" fmla="*/ 18 h 36"/>
                <a:gd name="T28" fmla="*/ 17 w 21"/>
                <a:gd name="T29" fmla="*/ 14 h 36"/>
                <a:gd name="T30" fmla="*/ 17 w 21"/>
                <a:gd name="T31" fmla="*/ 6 h 36"/>
                <a:gd name="T32" fmla="*/ 14 w 21"/>
                <a:gd name="T33" fmla="*/ 6 h 36"/>
                <a:gd name="T34" fmla="*/ 14 w 21"/>
                <a:gd name="T35" fmla="*/ 2 h 36"/>
                <a:gd name="T36" fmla="*/ 4 w 21"/>
                <a:gd name="T37"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1" h="36">
                  <a:moveTo>
                    <a:pt x="4" y="0"/>
                  </a:moveTo>
                  <a:cubicBezTo>
                    <a:pt x="3" y="0"/>
                    <a:pt x="1" y="1"/>
                    <a:pt x="0" y="1"/>
                  </a:cubicBezTo>
                  <a:cubicBezTo>
                    <a:pt x="0" y="5"/>
                    <a:pt x="11" y="8"/>
                    <a:pt x="11" y="15"/>
                  </a:cubicBezTo>
                  <a:cubicBezTo>
                    <a:pt x="11" y="16"/>
                    <a:pt x="9" y="18"/>
                    <a:pt x="8" y="18"/>
                  </a:cubicBezTo>
                  <a:cubicBezTo>
                    <a:pt x="8" y="18"/>
                    <a:pt x="5" y="18"/>
                    <a:pt x="2" y="17"/>
                  </a:cubicBezTo>
                  <a:cubicBezTo>
                    <a:pt x="2" y="20"/>
                    <a:pt x="2" y="20"/>
                    <a:pt x="2" y="20"/>
                  </a:cubicBezTo>
                  <a:cubicBezTo>
                    <a:pt x="3" y="22"/>
                    <a:pt x="6" y="26"/>
                    <a:pt x="9" y="26"/>
                  </a:cubicBezTo>
                  <a:cubicBezTo>
                    <a:pt x="9" y="29"/>
                    <a:pt x="9" y="29"/>
                    <a:pt x="9" y="29"/>
                  </a:cubicBezTo>
                  <a:cubicBezTo>
                    <a:pt x="7" y="32"/>
                    <a:pt x="8" y="36"/>
                    <a:pt x="12" y="36"/>
                  </a:cubicBezTo>
                  <a:cubicBezTo>
                    <a:pt x="13" y="36"/>
                    <a:pt x="14" y="36"/>
                    <a:pt x="16" y="36"/>
                  </a:cubicBezTo>
                  <a:cubicBezTo>
                    <a:pt x="16" y="33"/>
                    <a:pt x="16" y="33"/>
                    <a:pt x="16" y="33"/>
                  </a:cubicBezTo>
                  <a:cubicBezTo>
                    <a:pt x="14" y="32"/>
                    <a:pt x="12" y="27"/>
                    <a:pt x="12" y="24"/>
                  </a:cubicBezTo>
                  <a:cubicBezTo>
                    <a:pt x="19" y="24"/>
                    <a:pt x="19" y="24"/>
                    <a:pt x="19" y="24"/>
                  </a:cubicBezTo>
                  <a:cubicBezTo>
                    <a:pt x="19" y="22"/>
                    <a:pt x="20" y="21"/>
                    <a:pt x="21" y="18"/>
                  </a:cubicBezTo>
                  <a:cubicBezTo>
                    <a:pt x="20" y="18"/>
                    <a:pt x="17" y="14"/>
                    <a:pt x="17" y="14"/>
                  </a:cubicBezTo>
                  <a:cubicBezTo>
                    <a:pt x="17" y="14"/>
                    <a:pt x="18" y="9"/>
                    <a:pt x="17" y="6"/>
                  </a:cubicBezTo>
                  <a:cubicBezTo>
                    <a:pt x="16" y="6"/>
                    <a:pt x="15" y="6"/>
                    <a:pt x="14" y="6"/>
                  </a:cubicBezTo>
                  <a:cubicBezTo>
                    <a:pt x="15" y="5"/>
                    <a:pt x="14" y="3"/>
                    <a:pt x="14" y="2"/>
                  </a:cubicBezTo>
                  <a:cubicBezTo>
                    <a:pt x="11" y="2"/>
                    <a:pt x="8"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89" name="Freeform 69"/>
            <p:cNvSpPr>
              <a:spLocks noEditPoints="1"/>
            </p:cNvSpPr>
            <p:nvPr/>
          </p:nvSpPr>
          <p:spPr bwMode="auto">
            <a:xfrm>
              <a:off x="7770" y="2648"/>
              <a:ext cx="40" cy="55"/>
            </a:xfrm>
            <a:custGeom>
              <a:avLst/>
              <a:gdLst>
                <a:gd name="T0" fmla="*/ 4 w 17"/>
                <a:gd name="T1" fmla="*/ 1 h 23"/>
                <a:gd name="T2" fmla="*/ 3 w 17"/>
                <a:gd name="T3" fmla="*/ 1 h 23"/>
                <a:gd name="T4" fmla="*/ 4 w 17"/>
                <a:gd name="T5" fmla="*/ 1 h 23"/>
                <a:gd name="T6" fmla="*/ 3 w 17"/>
                <a:gd name="T7" fmla="*/ 0 h 23"/>
                <a:gd name="T8" fmla="*/ 0 w 17"/>
                <a:gd name="T9" fmla="*/ 2 h 23"/>
                <a:gd name="T10" fmla="*/ 2 w 17"/>
                <a:gd name="T11" fmla="*/ 23 h 23"/>
                <a:gd name="T12" fmla="*/ 17 w 17"/>
                <a:gd name="T13" fmla="*/ 9 h 23"/>
                <a:gd name="T14" fmla="*/ 5 w 17"/>
                <a:gd name="T15" fmla="*/ 2 h 23"/>
                <a:gd name="T16" fmla="*/ 3 w 17"/>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3">
                  <a:moveTo>
                    <a:pt x="4" y="1"/>
                  </a:moveTo>
                  <a:cubicBezTo>
                    <a:pt x="4" y="1"/>
                    <a:pt x="4" y="1"/>
                    <a:pt x="3" y="1"/>
                  </a:cubicBezTo>
                  <a:cubicBezTo>
                    <a:pt x="4" y="1"/>
                    <a:pt x="4" y="1"/>
                    <a:pt x="4" y="1"/>
                  </a:cubicBezTo>
                  <a:moveTo>
                    <a:pt x="3" y="0"/>
                  </a:moveTo>
                  <a:cubicBezTo>
                    <a:pt x="2" y="0"/>
                    <a:pt x="0" y="1"/>
                    <a:pt x="0" y="2"/>
                  </a:cubicBezTo>
                  <a:cubicBezTo>
                    <a:pt x="0" y="7"/>
                    <a:pt x="2" y="15"/>
                    <a:pt x="2" y="23"/>
                  </a:cubicBezTo>
                  <a:cubicBezTo>
                    <a:pt x="6" y="20"/>
                    <a:pt x="17" y="16"/>
                    <a:pt x="17" y="9"/>
                  </a:cubicBezTo>
                  <a:cubicBezTo>
                    <a:pt x="17" y="5"/>
                    <a:pt x="9" y="4"/>
                    <a:pt x="5" y="2"/>
                  </a:cubicBezTo>
                  <a:cubicBezTo>
                    <a:pt x="5" y="1"/>
                    <a:pt x="4"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90" name="Freeform 70"/>
            <p:cNvSpPr>
              <a:spLocks/>
            </p:cNvSpPr>
            <p:nvPr/>
          </p:nvSpPr>
          <p:spPr bwMode="auto">
            <a:xfrm>
              <a:off x="7793" y="2684"/>
              <a:ext cx="40" cy="66"/>
            </a:xfrm>
            <a:custGeom>
              <a:avLst/>
              <a:gdLst>
                <a:gd name="T0" fmla="*/ 12 w 17"/>
                <a:gd name="T1" fmla="*/ 0 h 28"/>
                <a:gd name="T2" fmla="*/ 10 w 17"/>
                <a:gd name="T3" fmla="*/ 0 h 28"/>
                <a:gd name="T4" fmla="*/ 5 w 17"/>
                <a:gd name="T5" fmla="*/ 13 h 28"/>
                <a:gd name="T6" fmla="*/ 5 w 17"/>
                <a:gd name="T7" fmla="*/ 13 h 28"/>
                <a:gd name="T8" fmla="*/ 0 w 17"/>
                <a:gd name="T9" fmla="*/ 16 h 28"/>
                <a:gd name="T10" fmla="*/ 11 w 17"/>
                <a:gd name="T11" fmla="*/ 28 h 28"/>
                <a:gd name="T12" fmla="*/ 14 w 17"/>
                <a:gd name="T13" fmla="*/ 26 h 28"/>
                <a:gd name="T14" fmla="*/ 11 w 17"/>
                <a:gd name="T15" fmla="*/ 20 h 28"/>
                <a:gd name="T16" fmla="*/ 17 w 17"/>
                <a:gd name="T17" fmla="*/ 5 h 28"/>
                <a:gd name="T18" fmla="*/ 12 w 17"/>
                <a:gd name="T19"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 h="28">
                  <a:moveTo>
                    <a:pt x="12" y="0"/>
                  </a:moveTo>
                  <a:cubicBezTo>
                    <a:pt x="11" y="0"/>
                    <a:pt x="10" y="0"/>
                    <a:pt x="10" y="0"/>
                  </a:cubicBezTo>
                  <a:cubicBezTo>
                    <a:pt x="7" y="1"/>
                    <a:pt x="5" y="12"/>
                    <a:pt x="5" y="13"/>
                  </a:cubicBezTo>
                  <a:cubicBezTo>
                    <a:pt x="5" y="13"/>
                    <a:pt x="5" y="13"/>
                    <a:pt x="5" y="13"/>
                  </a:cubicBezTo>
                  <a:cubicBezTo>
                    <a:pt x="3" y="13"/>
                    <a:pt x="0" y="15"/>
                    <a:pt x="0" y="16"/>
                  </a:cubicBezTo>
                  <a:cubicBezTo>
                    <a:pt x="0" y="19"/>
                    <a:pt x="9" y="28"/>
                    <a:pt x="11" y="28"/>
                  </a:cubicBezTo>
                  <a:cubicBezTo>
                    <a:pt x="12" y="28"/>
                    <a:pt x="13" y="27"/>
                    <a:pt x="14" y="26"/>
                  </a:cubicBezTo>
                  <a:cubicBezTo>
                    <a:pt x="14" y="23"/>
                    <a:pt x="11" y="24"/>
                    <a:pt x="11" y="20"/>
                  </a:cubicBezTo>
                  <a:cubicBezTo>
                    <a:pt x="11" y="14"/>
                    <a:pt x="17" y="11"/>
                    <a:pt x="17" y="5"/>
                  </a:cubicBezTo>
                  <a:cubicBezTo>
                    <a:pt x="17" y="3"/>
                    <a:pt x="15" y="0"/>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91" name="Freeform 71"/>
            <p:cNvSpPr>
              <a:spLocks/>
            </p:cNvSpPr>
            <p:nvPr/>
          </p:nvSpPr>
          <p:spPr bwMode="auto">
            <a:xfrm>
              <a:off x="7826" y="2686"/>
              <a:ext cx="22" cy="40"/>
            </a:xfrm>
            <a:custGeom>
              <a:avLst/>
              <a:gdLst>
                <a:gd name="T0" fmla="*/ 5 w 9"/>
                <a:gd name="T1" fmla="*/ 0 h 17"/>
                <a:gd name="T2" fmla="*/ 0 w 9"/>
                <a:gd name="T3" fmla="*/ 17 h 17"/>
                <a:gd name="T4" fmla="*/ 3 w 9"/>
                <a:gd name="T5" fmla="*/ 17 h 17"/>
                <a:gd name="T6" fmla="*/ 9 w 9"/>
                <a:gd name="T7" fmla="*/ 0 h 17"/>
                <a:gd name="T8" fmla="*/ 5 w 9"/>
                <a:gd name="T9" fmla="*/ 0 h 17"/>
              </a:gdLst>
              <a:ahLst/>
              <a:cxnLst>
                <a:cxn ang="0">
                  <a:pos x="T0" y="T1"/>
                </a:cxn>
                <a:cxn ang="0">
                  <a:pos x="T2" y="T3"/>
                </a:cxn>
                <a:cxn ang="0">
                  <a:pos x="T4" y="T5"/>
                </a:cxn>
                <a:cxn ang="0">
                  <a:pos x="T6" y="T7"/>
                </a:cxn>
                <a:cxn ang="0">
                  <a:pos x="T8" y="T9"/>
                </a:cxn>
              </a:cxnLst>
              <a:rect l="0" t="0" r="r" b="b"/>
              <a:pathLst>
                <a:path w="9" h="17">
                  <a:moveTo>
                    <a:pt x="5" y="0"/>
                  </a:moveTo>
                  <a:cubicBezTo>
                    <a:pt x="5" y="8"/>
                    <a:pt x="2" y="12"/>
                    <a:pt x="0" y="17"/>
                  </a:cubicBezTo>
                  <a:cubicBezTo>
                    <a:pt x="1" y="17"/>
                    <a:pt x="2" y="17"/>
                    <a:pt x="3" y="17"/>
                  </a:cubicBezTo>
                  <a:cubicBezTo>
                    <a:pt x="3" y="10"/>
                    <a:pt x="9" y="8"/>
                    <a:pt x="9" y="0"/>
                  </a:cubicBezTo>
                  <a:cubicBezTo>
                    <a:pt x="8" y="0"/>
                    <a:pt x="6"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92" name="Freeform 72"/>
            <p:cNvSpPr>
              <a:spLocks/>
            </p:cNvSpPr>
            <p:nvPr/>
          </p:nvSpPr>
          <p:spPr bwMode="auto">
            <a:xfrm>
              <a:off x="7836" y="2712"/>
              <a:ext cx="26" cy="22"/>
            </a:xfrm>
            <a:custGeom>
              <a:avLst/>
              <a:gdLst>
                <a:gd name="T0" fmla="*/ 5 w 11"/>
                <a:gd name="T1" fmla="*/ 0 h 9"/>
                <a:gd name="T2" fmla="*/ 0 w 11"/>
                <a:gd name="T3" fmla="*/ 7 h 9"/>
                <a:gd name="T4" fmla="*/ 3 w 11"/>
                <a:gd name="T5" fmla="*/ 9 h 9"/>
                <a:gd name="T6" fmla="*/ 4 w 11"/>
                <a:gd name="T7" fmla="*/ 9 h 9"/>
                <a:gd name="T8" fmla="*/ 11 w 11"/>
                <a:gd name="T9" fmla="*/ 0 h 9"/>
                <a:gd name="T10" fmla="*/ 9 w 11"/>
                <a:gd name="T11" fmla="*/ 1 h 9"/>
                <a:gd name="T12" fmla="*/ 5 w 11"/>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11" h="9">
                  <a:moveTo>
                    <a:pt x="5" y="0"/>
                  </a:moveTo>
                  <a:cubicBezTo>
                    <a:pt x="3" y="3"/>
                    <a:pt x="0" y="4"/>
                    <a:pt x="0" y="7"/>
                  </a:cubicBezTo>
                  <a:cubicBezTo>
                    <a:pt x="0" y="8"/>
                    <a:pt x="2" y="9"/>
                    <a:pt x="3" y="9"/>
                  </a:cubicBezTo>
                  <a:cubicBezTo>
                    <a:pt x="3" y="9"/>
                    <a:pt x="3" y="9"/>
                    <a:pt x="4" y="9"/>
                  </a:cubicBezTo>
                  <a:cubicBezTo>
                    <a:pt x="8" y="9"/>
                    <a:pt x="11" y="5"/>
                    <a:pt x="11" y="0"/>
                  </a:cubicBezTo>
                  <a:cubicBezTo>
                    <a:pt x="11" y="1"/>
                    <a:pt x="10" y="1"/>
                    <a:pt x="9" y="1"/>
                  </a:cubicBezTo>
                  <a:cubicBezTo>
                    <a:pt x="8" y="1"/>
                    <a:pt x="6" y="1"/>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93" name="Freeform 73"/>
            <p:cNvSpPr>
              <a:spLocks/>
            </p:cNvSpPr>
            <p:nvPr/>
          </p:nvSpPr>
          <p:spPr bwMode="auto">
            <a:xfrm>
              <a:off x="7810" y="2625"/>
              <a:ext cx="28" cy="31"/>
            </a:xfrm>
            <a:custGeom>
              <a:avLst/>
              <a:gdLst>
                <a:gd name="T0" fmla="*/ 0 w 12"/>
                <a:gd name="T1" fmla="*/ 0 h 13"/>
                <a:gd name="T2" fmla="*/ 0 w 12"/>
                <a:gd name="T3" fmla="*/ 7 h 13"/>
                <a:gd name="T4" fmla="*/ 0 w 12"/>
                <a:gd name="T5" fmla="*/ 7 h 13"/>
                <a:gd name="T6" fmla="*/ 2 w 12"/>
                <a:gd name="T7" fmla="*/ 7 h 13"/>
                <a:gd name="T8" fmla="*/ 4 w 12"/>
                <a:gd name="T9" fmla="*/ 7 h 13"/>
                <a:gd name="T10" fmla="*/ 7 w 12"/>
                <a:gd name="T11" fmla="*/ 7 h 13"/>
                <a:gd name="T12" fmla="*/ 11 w 12"/>
                <a:gd name="T13" fmla="*/ 13 h 13"/>
                <a:gd name="T14" fmla="*/ 12 w 12"/>
                <a:gd name="T15" fmla="*/ 12 h 13"/>
                <a:gd name="T16" fmla="*/ 4 w 12"/>
                <a:gd name="T17" fmla="*/ 0 h 13"/>
                <a:gd name="T18" fmla="*/ 0 w 12"/>
                <a:gd name="T19"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 h="13">
                  <a:moveTo>
                    <a:pt x="0" y="0"/>
                  </a:moveTo>
                  <a:cubicBezTo>
                    <a:pt x="0" y="2"/>
                    <a:pt x="0" y="4"/>
                    <a:pt x="0" y="7"/>
                  </a:cubicBezTo>
                  <a:cubicBezTo>
                    <a:pt x="0" y="7"/>
                    <a:pt x="0" y="7"/>
                    <a:pt x="0" y="7"/>
                  </a:cubicBezTo>
                  <a:cubicBezTo>
                    <a:pt x="1" y="7"/>
                    <a:pt x="2" y="7"/>
                    <a:pt x="2" y="7"/>
                  </a:cubicBezTo>
                  <a:cubicBezTo>
                    <a:pt x="3" y="7"/>
                    <a:pt x="4" y="7"/>
                    <a:pt x="4" y="7"/>
                  </a:cubicBezTo>
                  <a:cubicBezTo>
                    <a:pt x="5" y="7"/>
                    <a:pt x="6" y="7"/>
                    <a:pt x="7" y="7"/>
                  </a:cubicBezTo>
                  <a:cubicBezTo>
                    <a:pt x="7" y="9"/>
                    <a:pt x="10" y="13"/>
                    <a:pt x="11" y="13"/>
                  </a:cubicBezTo>
                  <a:cubicBezTo>
                    <a:pt x="12" y="13"/>
                    <a:pt x="12" y="12"/>
                    <a:pt x="12" y="12"/>
                  </a:cubicBezTo>
                  <a:cubicBezTo>
                    <a:pt x="12" y="6"/>
                    <a:pt x="6" y="5"/>
                    <a:pt x="4" y="0"/>
                  </a:cubicBezTo>
                  <a:cubicBezTo>
                    <a:pt x="0" y="0"/>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94" name="Freeform 74"/>
            <p:cNvSpPr>
              <a:spLocks/>
            </p:cNvSpPr>
            <p:nvPr/>
          </p:nvSpPr>
          <p:spPr bwMode="auto">
            <a:xfrm>
              <a:off x="7715" y="2592"/>
              <a:ext cx="43" cy="42"/>
            </a:xfrm>
            <a:custGeom>
              <a:avLst/>
              <a:gdLst>
                <a:gd name="T0" fmla="*/ 0 w 18"/>
                <a:gd name="T1" fmla="*/ 0 h 18"/>
                <a:gd name="T2" fmla="*/ 14 w 18"/>
                <a:gd name="T3" fmla="*/ 18 h 18"/>
                <a:gd name="T4" fmla="*/ 17 w 18"/>
                <a:gd name="T5" fmla="*/ 8 h 18"/>
                <a:gd name="T6" fmla="*/ 5 w 18"/>
                <a:gd name="T7" fmla="*/ 0 h 18"/>
                <a:gd name="T8" fmla="*/ 0 w 18"/>
                <a:gd name="T9" fmla="*/ 0 h 18"/>
              </a:gdLst>
              <a:ahLst/>
              <a:cxnLst>
                <a:cxn ang="0">
                  <a:pos x="T0" y="T1"/>
                </a:cxn>
                <a:cxn ang="0">
                  <a:pos x="T2" y="T3"/>
                </a:cxn>
                <a:cxn ang="0">
                  <a:pos x="T4" y="T5"/>
                </a:cxn>
                <a:cxn ang="0">
                  <a:pos x="T6" y="T7"/>
                </a:cxn>
                <a:cxn ang="0">
                  <a:pos x="T8" y="T9"/>
                </a:cxn>
              </a:cxnLst>
              <a:rect l="0" t="0" r="r" b="b"/>
              <a:pathLst>
                <a:path w="18" h="18">
                  <a:moveTo>
                    <a:pt x="0" y="0"/>
                  </a:moveTo>
                  <a:cubicBezTo>
                    <a:pt x="0" y="0"/>
                    <a:pt x="11" y="17"/>
                    <a:pt x="14" y="18"/>
                  </a:cubicBezTo>
                  <a:cubicBezTo>
                    <a:pt x="16" y="18"/>
                    <a:pt x="18" y="12"/>
                    <a:pt x="17" y="8"/>
                  </a:cubicBezTo>
                  <a:cubicBezTo>
                    <a:pt x="16" y="3"/>
                    <a:pt x="11" y="4"/>
                    <a:pt x="5" y="0"/>
                  </a:cubicBezTo>
                  <a:cubicBezTo>
                    <a:pt x="0" y="0"/>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95" name="Freeform 75"/>
            <p:cNvSpPr>
              <a:spLocks/>
            </p:cNvSpPr>
            <p:nvPr/>
          </p:nvSpPr>
          <p:spPr bwMode="auto">
            <a:xfrm>
              <a:off x="7760" y="2596"/>
              <a:ext cx="12" cy="3"/>
            </a:xfrm>
            <a:custGeom>
              <a:avLst/>
              <a:gdLst>
                <a:gd name="T0" fmla="*/ 2 w 5"/>
                <a:gd name="T1" fmla="*/ 0 h 1"/>
                <a:gd name="T2" fmla="*/ 0 w 5"/>
                <a:gd name="T3" fmla="*/ 1 h 1"/>
                <a:gd name="T4" fmla="*/ 2 w 5"/>
                <a:gd name="T5" fmla="*/ 1 h 1"/>
                <a:gd name="T6" fmla="*/ 5 w 5"/>
                <a:gd name="T7" fmla="*/ 1 h 1"/>
                <a:gd name="T8" fmla="*/ 2 w 5"/>
                <a:gd name="T9" fmla="*/ 0 h 1"/>
              </a:gdLst>
              <a:ahLst/>
              <a:cxnLst>
                <a:cxn ang="0">
                  <a:pos x="T0" y="T1"/>
                </a:cxn>
                <a:cxn ang="0">
                  <a:pos x="T2" y="T3"/>
                </a:cxn>
                <a:cxn ang="0">
                  <a:pos x="T4" y="T5"/>
                </a:cxn>
                <a:cxn ang="0">
                  <a:pos x="T6" y="T7"/>
                </a:cxn>
                <a:cxn ang="0">
                  <a:pos x="T8" y="T9"/>
                </a:cxn>
              </a:cxnLst>
              <a:rect l="0" t="0" r="r" b="b"/>
              <a:pathLst>
                <a:path w="5" h="1">
                  <a:moveTo>
                    <a:pt x="2" y="0"/>
                  </a:moveTo>
                  <a:cubicBezTo>
                    <a:pt x="1" y="0"/>
                    <a:pt x="0" y="1"/>
                    <a:pt x="0" y="1"/>
                  </a:cubicBezTo>
                  <a:cubicBezTo>
                    <a:pt x="0" y="1"/>
                    <a:pt x="1" y="1"/>
                    <a:pt x="2" y="1"/>
                  </a:cubicBezTo>
                  <a:cubicBezTo>
                    <a:pt x="3" y="1"/>
                    <a:pt x="4" y="1"/>
                    <a:pt x="5" y="1"/>
                  </a:cubicBezTo>
                  <a:cubicBezTo>
                    <a:pt x="4" y="1"/>
                    <a:pt x="3"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96" name="Freeform 76"/>
            <p:cNvSpPr>
              <a:spLocks/>
            </p:cNvSpPr>
            <p:nvPr/>
          </p:nvSpPr>
          <p:spPr bwMode="auto">
            <a:xfrm>
              <a:off x="7696" y="2147"/>
              <a:ext cx="78" cy="109"/>
            </a:xfrm>
            <a:custGeom>
              <a:avLst/>
              <a:gdLst>
                <a:gd name="T0" fmla="*/ 20 w 33"/>
                <a:gd name="T1" fmla="*/ 0 h 46"/>
                <a:gd name="T2" fmla="*/ 1 w 33"/>
                <a:gd name="T3" fmla="*/ 32 h 46"/>
                <a:gd name="T4" fmla="*/ 9 w 33"/>
                <a:gd name="T5" fmla="*/ 46 h 46"/>
                <a:gd name="T6" fmla="*/ 20 w 33"/>
                <a:gd name="T7" fmla="*/ 0 h 46"/>
              </a:gdLst>
              <a:ahLst/>
              <a:cxnLst>
                <a:cxn ang="0">
                  <a:pos x="T0" y="T1"/>
                </a:cxn>
                <a:cxn ang="0">
                  <a:pos x="T2" y="T3"/>
                </a:cxn>
                <a:cxn ang="0">
                  <a:pos x="T4" y="T5"/>
                </a:cxn>
                <a:cxn ang="0">
                  <a:pos x="T6" y="T7"/>
                </a:cxn>
              </a:cxnLst>
              <a:rect l="0" t="0" r="r" b="b"/>
              <a:pathLst>
                <a:path w="33" h="46">
                  <a:moveTo>
                    <a:pt x="20" y="0"/>
                  </a:moveTo>
                  <a:cubicBezTo>
                    <a:pt x="12" y="0"/>
                    <a:pt x="1" y="20"/>
                    <a:pt x="1" y="32"/>
                  </a:cubicBezTo>
                  <a:cubicBezTo>
                    <a:pt x="1" y="40"/>
                    <a:pt x="0" y="46"/>
                    <a:pt x="9" y="46"/>
                  </a:cubicBezTo>
                  <a:cubicBezTo>
                    <a:pt x="21" y="46"/>
                    <a:pt x="33" y="0"/>
                    <a:pt x="2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97" name="Freeform 77"/>
            <p:cNvSpPr>
              <a:spLocks/>
            </p:cNvSpPr>
            <p:nvPr/>
          </p:nvSpPr>
          <p:spPr bwMode="auto">
            <a:xfrm>
              <a:off x="7285" y="2341"/>
              <a:ext cx="90" cy="73"/>
            </a:xfrm>
            <a:custGeom>
              <a:avLst/>
              <a:gdLst>
                <a:gd name="T0" fmla="*/ 32 w 38"/>
                <a:gd name="T1" fmla="*/ 0 h 31"/>
                <a:gd name="T2" fmla="*/ 3 w 38"/>
                <a:gd name="T3" fmla="*/ 13 h 31"/>
                <a:gd name="T4" fmla="*/ 3 w 38"/>
                <a:gd name="T5" fmla="*/ 21 h 31"/>
                <a:gd name="T6" fmla="*/ 14 w 38"/>
                <a:gd name="T7" fmla="*/ 31 h 31"/>
                <a:gd name="T8" fmla="*/ 38 w 38"/>
                <a:gd name="T9" fmla="*/ 8 h 31"/>
                <a:gd name="T10" fmla="*/ 32 w 38"/>
                <a:gd name="T11" fmla="*/ 0 h 31"/>
              </a:gdLst>
              <a:ahLst/>
              <a:cxnLst>
                <a:cxn ang="0">
                  <a:pos x="T0" y="T1"/>
                </a:cxn>
                <a:cxn ang="0">
                  <a:pos x="T2" y="T3"/>
                </a:cxn>
                <a:cxn ang="0">
                  <a:pos x="T4" y="T5"/>
                </a:cxn>
                <a:cxn ang="0">
                  <a:pos x="T6" y="T7"/>
                </a:cxn>
                <a:cxn ang="0">
                  <a:pos x="T8" y="T9"/>
                </a:cxn>
                <a:cxn ang="0">
                  <a:pos x="T10" y="T11"/>
                </a:cxn>
              </a:cxnLst>
              <a:rect l="0" t="0" r="r" b="b"/>
              <a:pathLst>
                <a:path w="38" h="31">
                  <a:moveTo>
                    <a:pt x="32" y="0"/>
                  </a:moveTo>
                  <a:cubicBezTo>
                    <a:pt x="25" y="0"/>
                    <a:pt x="7" y="13"/>
                    <a:pt x="3" y="13"/>
                  </a:cubicBezTo>
                  <a:cubicBezTo>
                    <a:pt x="0" y="13"/>
                    <a:pt x="3" y="18"/>
                    <a:pt x="3" y="21"/>
                  </a:cubicBezTo>
                  <a:cubicBezTo>
                    <a:pt x="3" y="28"/>
                    <a:pt x="6" y="31"/>
                    <a:pt x="14" y="31"/>
                  </a:cubicBezTo>
                  <a:cubicBezTo>
                    <a:pt x="22" y="31"/>
                    <a:pt x="38" y="15"/>
                    <a:pt x="38" y="8"/>
                  </a:cubicBezTo>
                  <a:cubicBezTo>
                    <a:pt x="38" y="5"/>
                    <a:pt x="34" y="0"/>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98" name="Freeform 78"/>
            <p:cNvSpPr>
              <a:spLocks/>
            </p:cNvSpPr>
            <p:nvPr/>
          </p:nvSpPr>
          <p:spPr bwMode="auto">
            <a:xfrm>
              <a:off x="6907" y="2220"/>
              <a:ext cx="413" cy="800"/>
            </a:xfrm>
            <a:custGeom>
              <a:avLst/>
              <a:gdLst>
                <a:gd name="T0" fmla="*/ 95 w 175"/>
                <a:gd name="T1" fmla="*/ 8 h 338"/>
                <a:gd name="T2" fmla="*/ 76 w 175"/>
                <a:gd name="T3" fmla="*/ 7 h 338"/>
                <a:gd name="T4" fmla="*/ 61 w 175"/>
                <a:gd name="T5" fmla="*/ 11 h 338"/>
                <a:gd name="T6" fmla="*/ 61 w 175"/>
                <a:gd name="T7" fmla="*/ 24 h 338"/>
                <a:gd name="T8" fmla="*/ 59 w 175"/>
                <a:gd name="T9" fmla="*/ 29 h 338"/>
                <a:gd name="T10" fmla="*/ 52 w 175"/>
                <a:gd name="T11" fmla="*/ 23 h 338"/>
                <a:gd name="T12" fmla="*/ 21 w 175"/>
                <a:gd name="T13" fmla="*/ 52 h 338"/>
                <a:gd name="T14" fmla="*/ 0 w 175"/>
                <a:gd name="T15" fmla="*/ 78 h 338"/>
                <a:gd name="T16" fmla="*/ 10 w 175"/>
                <a:gd name="T17" fmla="*/ 92 h 338"/>
                <a:gd name="T18" fmla="*/ 14 w 175"/>
                <a:gd name="T19" fmla="*/ 116 h 338"/>
                <a:gd name="T20" fmla="*/ 8 w 175"/>
                <a:gd name="T21" fmla="*/ 126 h 338"/>
                <a:gd name="T22" fmla="*/ 8 w 175"/>
                <a:gd name="T23" fmla="*/ 131 h 338"/>
                <a:gd name="T24" fmla="*/ 29 w 175"/>
                <a:gd name="T25" fmla="*/ 176 h 338"/>
                <a:gd name="T26" fmla="*/ 24 w 175"/>
                <a:gd name="T27" fmla="*/ 182 h 338"/>
                <a:gd name="T28" fmla="*/ 14 w 175"/>
                <a:gd name="T29" fmla="*/ 207 h 338"/>
                <a:gd name="T30" fmla="*/ 11 w 175"/>
                <a:gd name="T31" fmla="*/ 207 h 338"/>
                <a:gd name="T32" fmla="*/ 8 w 175"/>
                <a:gd name="T33" fmla="*/ 230 h 338"/>
                <a:gd name="T34" fmla="*/ 15 w 175"/>
                <a:gd name="T35" fmla="*/ 230 h 338"/>
                <a:gd name="T36" fmla="*/ 43 w 175"/>
                <a:gd name="T37" fmla="*/ 295 h 338"/>
                <a:gd name="T38" fmla="*/ 89 w 175"/>
                <a:gd name="T39" fmla="*/ 338 h 338"/>
                <a:gd name="T40" fmla="*/ 99 w 175"/>
                <a:gd name="T41" fmla="*/ 335 h 338"/>
                <a:gd name="T42" fmla="*/ 85 w 175"/>
                <a:gd name="T43" fmla="*/ 301 h 338"/>
                <a:gd name="T44" fmla="*/ 41 w 175"/>
                <a:gd name="T45" fmla="*/ 247 h 338"/>
                <a:gd name="T46" fmla="*/ 36 w 175"/>
                <a:gd name="T47" fmla="*/ 230 h 338"/>
                <a:gd name="T48" fmla="*/ 33 w 175"/>
                <a:gd name="T49" fmla="*/ 171 h 338"/>
                <a:gd name="T50" fmla="*/ 34 w 175"/>
                <a:gd name="T51" fmla="*/ 155 h 338"/>
                <a:gd name="T52" fmla="*/ 51 w 175"/>
                <a:gd name="T53" fmla="*/ 168 h 338"/>
                <a:gd name="T54" fmla="*/ 86 w 175"/>
                <a:gd name="T55" fmla="*/ 193 h 338"/>
                <a:gd name="T56" fmla="*/ 108 w 175"/>
                <a:gd name="T57" fmla="*/ 212 h 338"/>
                <a:gd name="T58" fmla="*/ 110 w 175"/>
                <a:gd name="T59" fmla="*/ 230 h 338"/>
                <a:gd name="T60" fmla="*/ 123 w 175"/>
                <a:gd name="T61" fmla="*/ 211 h 338"/>
                <a:gd name="T62" fmla="*/ 136 w 175"/>
                <a:gd name="T63" fmla="*/ 204 h 338"/>
                <a:gd name="T64" fmla="*/ 175 w 175"/>
                <a:gd name="T65" fmla="*/ 161 h 338"/>
                <a:gd name="T66" fmla="*/ 123 w 175"/>
                <a:gd name="T67" fmla="*/ 77 h 338"/>
                <a:gd name="T68" fmla="*/ 155 w 175"/>
                <a:gd name="T69" fmla="*/ 26 h 338"/>
                <a:gd name="T70" fmla="*/ 114 w 175"/>
                <a:gd name="T71" fmla="*/ 0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5" h="338">
                  <a:moveTo>
                    <a:pt x="114" y="0"/>
                  </a:moveTo>
                  <a:cubicBezTo>
                    <a:pt x="107" y="0"/>
                    <a:pt x="102" y="8"/>
                    <a:pt x="95" y="8"/>
                  </a:cubicBezTo>
                  <a:cubicBezTo>
                    <a:pt x="95" y="8"/>
                    <a:pt x="93" y="8"/>
                    <a:pt x="92" y="7"/>
                  </a:cubicBezTo>
                  <a:cubicBezTo>
                    <a:pt x="76" y="7"/>
                    <a:pt x="76" y="7"/>
                    <a:pt x="76" y="7"/>
                  </a:cubicBezTo>
                  <a:cubicBezTo>
                    <a:pt x="75" y="7"/>
                    <a:pt x="75" y="7"/>
                    <a:pt x="75" y="7"/>
                  </a:cubicBezTo>
                  <a:cubicBezTo>
                    <a:pt x="72" y="7"/>
                    <a:pt x="61" y="11"/>
                    <a:pt x="61" y="11"/>
                  </a:cubicBezTo>
                  <a:cubicBezTo>
                    <a:pt x="61" y="16"/>
                    <a:pt x="61" y="19"/>
                    <a:pt x="61" y="24"/>
                  </a:cubicBezTo>
                  <a:cubicBezTo>
                    <a:pt x="61" y="24"/>
                    <a:pt x="61" y="24"/>
                    <a:pt x="61" y="24"/>
                  </a:cubicBezTo>
                  <a:cubicBezTo>
                    <a:pt x="61" y="24"/>
                    <a:pt x="61" y="24"/>
                    <a:pt x="61" y="24"/>
                  </a:cubicBezTo>
                  <a:cubicBezTo>
                    <a:pt x="61" y="26"/>
                    <a:pt x="60" y="29"/>
                    <a:pt x="59" y="29"/>
                  </a:cubicBezTo>
                  <a:cubicBezTo>
                    <a:pt x="58" y="29"/>
                    <a:pt x="55" y="28"/>
                    <a:pt x="55" y="23"/>
                  </a:cubicBezTo>
                  <a:cubicBezTo>
                    <a:pt x="52" y="23"/>
                    <a:pt x="52" y="23"/>
                    <a:pt x="52" y="23"/>
                  </a:cubicBezTo>
                  <a:cubicBezTo>
                    <a:pt x="52" y="23"/>
                    <a:pt x="52" y="23"/>
                    <a:pt x="52" y="23"/>
                  </a:cubicBezTo>
                  <a:cubicBezTo>
                    <a:pt x="42" y="39"/>
                    <a:pt x="34" y="43"/>
                    <a:pt x="21" y="52"/>
                  </a:cubicBezTo>
                  <a:cubicBezTo>
                    <a:pt x="17" y="54"/>
                    <a:pt x="11" y="53"/>
                    <a:pt x="8" y="56"/>
                  </a:cubicBezTo>
                  <a:cubicBezTo>
                    <a:pt x="3" y="61"/>
                    <a:pt x="0" y="69"/>
                    <a:pt x="0" y="78"/>
                  </a:cubicBezTo>
                  <a:cubicBezTo>
                    <a:pt x="0" y="78"/>
                    <a:pt x="0" y="78"/>
                    <a:pt x="0" y="78"/>
                  </a:cubicBezTo>
                  <a:cubicBezTo>
                    <a:pt x="0" y="88"/>
                    <a:pt x="6" y="88"/>
                    <a:pt x="10" y="92"/>
                  </a:cubicBezTo>
                  <a:cubicBezTo>
                    <a:pt x="13" y="98"/>
                    <a:pt x="14" y="109"/>
                    <a:pt x="14" y="116"/>
                  </a:cubicBezTo>
                  <a:cubicBezTo>
                    <a:pt x="14" y="116"/>
                    <a:pt x="14" y="116"/>
                    <a:pt x="14" y="116"/>
                  </a:cubicBezTo>
                  <a:cubicBezTo>
                    <a:pt x="14" y="120"/>
                    <a:pt x="10" y="126"/>
                    <a:pt x="8" y="127"/>
                  </a:cubicBezTo>
                  <a:cubicBezTo>
                    <a:pt x="8" y="126"/>
                    <a:pt x="8" y="126"/>
                    <a:pt x="8" y="126"/>
                  </a:cubicBezTo>
                  <a:cubicBezTo>
                    <a:pt x="8" y="128"/>
                    <a:pt x="8" y="129"/>
                    <a:pt x="8" y="131"/>
                  </a:cubicBezTo>
                  <a:cubicBezTo>
                    <a:pt x="8" y="131"/>
                    <a:pt x="8" y="131"/>
                    <a:pt x="8" y="131"/>
                  </a:cubicBezTo>
                  <a:cubicBezTo>
                    <a:pt x="8" y="137"/>
                    <a:pt x="14" y="139"/>
                    <a:pt x="17" y="143"/>
                  </a:cubicBezTo>
                  <a:cubicBezTo>
                    <a:pt x="21" y="147"/>
                    <a:pt x="29" y="172"/>
                    <a:pt x="29" y="176"/>
                  </a:cubicBezTo>
                  <a:cubicBezTo>
                    <a:pt x="29" y="176"/>
                    <a:pt x="29" y="176"/>
                    <a:pt x="29" y="176"/>
                  </a:cubicBezTo>
                  <a:cubicBezTo>
                    <a:pt x="29" y="179"/>
                    <a:pt x="25" y="180"/>
                    <a:pt x="24" y="182"/>
                  </a:cubicBezTo>
                  <a:cubicBezTo>
                    <a:pt x="20" y="192"/>
                    <a:pt x="18" y="198"/>
                    <a:pt x="14" y="207"/>
                  </a:cubicBezTo>
                  <a:cubicBezTo>
                    <a:pt x="14" y="207"/>
                    <a:pt x="14" y="207"/>
                    <a:pt x="14" y="207"/>
                  </a:cubicBezTo>
                  <a:cubicBezTo>
                    <a:pt x="12" y="207"/>
                    <a:pt x="12" y="207"/>
                    <a:pt x="12" y="207"/>
                  </a:cubicBezTo>
                  <a:cubicBezTo>
                    <a:pt x="11" y="207"/>
                    <a:pt x="11" y="207"/>
                    <a:pt x="11" y="207"/>
                  </a:cubicBezTo>
                  <a:cubicBezTo>
                    <a:pt x="10" y="214"/>
                    <a:pt x="8" y="219"/>
                    <a:pt x="8" y="227"/>
                  </a:cubicBezTo>
                  <a:cubicBezTo>
                    <a:pt x="8" y="228"/>
                    <a:pt x="7" y="230"/>
                    <a:pt x="8" y="230"/>
                  </a:cubicBezTo>
                  <a:cubicBezTo>
                    <a:pt x="10" y="231"/>
                    <a:pt x="11" y="231"/>
                    <a:pt x="11" y="231"/>
                  </a:cubicBezTo>
                  <a:cubicBezTo>
                    <a:pt x="12" y="231"/>
                    <a:pt x="12" y="230"/>
                    <a:pt x="15" y="230"/>
                  </a:cubicBezTo>
                  <a:cubicBezTo>
                    <a:pt x="24" y="230"/>
                    <a:pt x="28" y="249"/>
                    <a:pt x="31" y="256"/>
                  </a:cubicBezTo>
                  <a:cubicBezTo>
                    <a:pt x="37" y="268"/>
                    <a:pt x="38" y="279"/>
                    <a:pt x="43" y="295"/>
                  </a:cubicBezTo>
                  <a:cubicBezTo>
                    <a:pt x="49" y="312"/>
                    <a:pt x="63" y="328"/>
                    <a:pt x="80" y="333"/>
                  </a:cubicBezTo>
                  <a:cubicBezTo>
                    <a:pt x="83" y="334"/>
                    <a:pt x="83" y="338"/>
                    <a:pt x="89" y="338"/>
                  </a:cubicBezTo>
                  <a:cubicBezTo>
                    <a:pt x="90" y="338"/>
                    <a:pt x="91" y="336"/>
                    <a:pt x="92" y="336"/>
                  </a:cubicBezTo>
                  <a:cubicBezTo>
                    <a:pt x="95" y="336"/>
                    <a:pt x="95" y="336"/>
                    <a:pt x="99" y="335"/>
                  </a:cubicBezTo>
                  <a:cubicBezTo>
                    <a:pt x="97" y="330"/>
                    <a:pt x="97" y="327"/>
                    <a:pt x="95" y="320"/>
                  </a:cubicBezTo>
                  <a:cubicBezTo>
                    <a:pt x="92" y="314"/>
                    <a:pt x="85" y="310"/>
                    <a:pt x="85" y="301"/>
                  </a:cubicBezTo>
                  <a:cubicBezTo>
                    <a:pt x="85" y="296"/>
                    <a:pt x="87" y="296"/>
                    <a:pt x="87" y="291"/>
                  </a:cubicBezTo>
                  <a:cubicBezTo>
                    <a:pt x="87" y="265"/>
                    <a:pt x="55" y="261"/>
                    <a:pt x="41" y="247"/>
                  </a:cubicBezTo>
                  <a:cubicBezTo>
                    <a:pt x="38" y="243"/>
                    <a:pt x="37" y="234"/>
                    <a:pt x="35" y="230"/>
                  </a:cubicBezTo>
                  <a:cubicBezTo>
                    <a:pt x="36" y="230"/>
                    <a:pt x="36" y="230"/>
                    <a:pt x="36" y="230"/>
                  </a:cubicBezTo>
                  <a:cubicBezTo>
                    <a:pt x="36" y="215"/>
                    <a:pt x="18" y="221"/>
                    <a:pt x="18" y="205"/>
                  </a:cubicBezTo>
                  <a:cubicBezTo>
                    <a:pt x="18" y="191"/>
                    <a:pt x="33" y="186"/>
                    <a:pt x="33" y="171"/>
                  </a:cubicBezTo>
                  <a:cubicBezTo>
                    <a:pt x="33" y="166"/>
                    <a:pt x="31" y="165"/>
                    <a:pt x="31" y="161"/>
                  </a:cubicBezTo>
                  <a:cubicBezTo>
                    <a:pt x="31" y="158"/>
                    <a:pt x="30" y="155"/>
                    <a:pt x="34" y="155"/>
                  </a:cubicBezTo>
                  <a:cubicBezTo>
                    <a:pt x="40" y="155"/>
                    <a:pt x="46" y="156"/>
                    <a:pt x="48" y="162"/>
                  </a:cubicBezTo>
                  <a:cubicBezTo>
                    <a:pt x="48" y="162"/>
                    <a:pt x="50" y="168"/>
                    <a:pt x="51" y="168"/>
                  </a:cubicBezTo>
                  <a:cubicBezTo>
                    <a:pt x="59" y="171"/>
                    <a:pt x="67" y="172"/>
                    <a:pt x="74" y="179"/>
                  </a:cubicBezTo>
                  <a:cubicBezTo>
                    <a:pt x="80" y="185"/>
                    <a:pt x="74" y="193"/>
                    <a:pt x="86" y="193"/>
                  </a:cubicBezTo>
                  <a:cubicBezTo>
                    <a:pt x="86" y="201"/>
                    <a:pt x="97" y="204"/>
                    <a:pt x="105" y="204"/>
                  </a:cubicBezTo>
                  <a:cubicBezTo>
                    <a:pt x="105" y="207"/>
                    <a:pt x="106" y="211"/>
                    <a:pt x="108" y="212"/>
                  </a:cubicBezTo>
                  <a:cubicBezTo>
                    <a:pt x="106" y="213"/>
                    <a:pt x="106" y="215"/>
                    <a:pt x="106" y="219"/>
                  </a:cubicBezTo>
                  <a:cubicBezTo>
                    <a:pt x="106" y="222"/>
                    <a:pt x="108" y="230"/>
                    <a:pt x="110" y="230"/>
                  </a:cubicBezTo>
                  <a:cubicBezTo>
                    <a:pt x="112" y="230"/>
                    <a:pt x="123" y="222"/>
                    <a:pt x="123" y="217"/>
                  </a:cubicBezTo>
                  <a:cubicBezTo>
                    <a:pt x="123" y="216"/>
                    <a:pt x="123" y="214"/>
                    <a:pt x="123" y="211"/>
                  </a:cubicBezTo>
                  <a:cubicBezTo>
                    <a:pt x="123" y="212"/>
                    <a:pt x="123" y="215"/>
                    <a:pt x="125" y="215"/>
                  </a:cubicBezTo>
                  <a:cubicBezTo>
                    <a:pt x="131" y="215"/>
                    <a:pt x="130" y="207"/>
                    <a:pt x="136" y="204"/>
                  </a:cubicBezTo>
                  <a:cubicBezTo>
                    <a:pt x="150" y="197"/>
                    <a:pt x="152" y="191"/>
                    <a:pt x="168" y="187"/>
                  </a:cubicBezTo>
                  <a:cubicBezTo>
                    <a:pt x="168" y="177"/>
                    <a:pt x="175" y="173"/>
                    <a:pt x="175" y="161"/>
                  </a:cubicBezTo>
                  <a:cubicBezTo>
                    <a:pt x="175" y="143"/>
                    <a:pt x="166" y="120"/>
                    <a:pt x="154" y="111"/>
                  </a:cubicBezTo>
                  <a:cubicBezTo>
                    <a:pt x="140" y="103"/>
                    <a:pt x="135" y="89"/>
                    <a:pt x="123" y="77"/>
                  </a:cubicBezTo>
                  <a:cubicBezTo>
                    <a:pt x="121" y="75"/>
                    <a:pt x="118" y="74"/>
                    <a:pt x="118" y="69"/>
                  </a:cubicBezTo>
                  <a:cubicBezTo>
                    <a:pt x="118" y="47"/>
                    <a:pt x="144" y="43"/>
                    <a:pt x="155" y="26"/>
                  </a:cubicBezTo>
                  <a:cubicBezTo>
                    <a:pt x="147" y="24"/>
                    <a:pt x="136" y="20"/>
                    <a:pt x="136" y="6"/>
                  </a:cubicBezTo>
                  <a:cubicBezTo>
                    <a:pt x="127" y="6"/>
                    <a:pt x="122" y="0"/>
                    <a:pt x="11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99" name="Freeform 79"/>
            <p:cNvSpPr>
              <a:spLocks/>
            </p:cNvSpPr>
            <p:nvPr/>
          </p:nvSpPr>
          <p:spPr bwMode="auto">
            <a:xfrm>
              <a:off x="7172" y="3121"/>
              <a:ext cx="59" cy="55"/>
            </a:xfrm>
            <a:custGeom>
              <a:avLst/>
              <a:gdLst>
                <a:gd name="T0" fmla="*/ 12 w 25"/>
                <a:gd name="T1" fmla="*/ 0 h 23"/>
                <a:gd name="T2" fmla="*/ 0 w 25"/>
                <a:gd name="T3" fmla="*/ 7 h 23"/>
                <a:gd name="T4" fmla="*/ 11 w 25"/>
                <a:gd name="T5" fmla="*/ 12 h 23"/>
                <a:gd name="T6" fmla="*/ 15 w 25"/>
                <a:gd name="T7" fmla="*/ 20 h 23"/>
                <a:gd name="T8" fmla="*/ 22 w 25"/>
                <a:gd name="T9" fmla="*/ 23 h 23"/>
                <a:gd name="T10" fmla="*/ 25 w 25"/>
                <a:gd name="T11" fmla="*/ 23 h 23"/>
                <a:gd name="T12" fmla="*/ 25 w 25"/>
                <a:gd name="T13" fmla="*/ 18 h 23"/>
                <a:gd name="T14" fmla="*/ 12 w 25"/>
                <a:gd name="T15" fmla="*/ 0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23">
                  <a:moveTo>
                    <a:pt x="12" y="0"/>
                  </a:moveTo>
                  <a:cubicBezTo>
                    <a:pt x="8" y="0"/>
                    <a:pt x="0" y="4"/>
                    <a:pt x="0" y="7"/>
                  </a:cubicBezTo>
                  <a:cubicBezTo>
                    <a:pt x="0" y="11"/>
                    <a:pt x="9" y="8"/>
                    <a:pt x="11" y="12"/>
                  </a:cubicBezTo>
                  <a:cubicBezTo>
                    <a:pt x="12" y="14"/>
                    <a:pt x="14" y="20"/>
                    <a:pt x="15" y="20"/>
                  </a:cubicBezTo>
                  <a:cubicBezTo>
                    <a:pt x="17" y="20"/>
                    <a:pt x="18" y="23"/>
                    <a:pt x="22" y="23"/>
                  </a:cubicBezTo>
                  <a:cubicBezTo>
                    <a:pt x="23" y="23"/>
                    <a:pt x="24" y="23"/>
                    <a:pt x="25" y="23"/>
                  </a:cubicBezTo>
                  <a:cubicBezTo>
                    <a:pt x="25" y="21"/>
                    <a:pt x="25" y="19"/>
                    <a:pt x="25" y="18"/>
                  </a:cubicBezTo>
                  <a:cubicBezTo>
                    <a:pt x="17" y="18"/>
                    <a:pt x="14" y="8"/>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00" name="Freeform 80"/>
            <p:cNvSpPr>
              <a:spLocks/>
            </p:cNvSpPr>
            <p:nvPr/>
          </p:nvSpPr>
          <p:spPr bwMode="auto">
            <a:xfrm>
              <a:off x="7261" y="3162"/>
              <a:ext cx="26" cy="21"/>
            </a:xfrm>
            <a:custGeom>
              <a:avLst/>
              <a:gdLst>
                <a:gd name="T0" fmla="*/ 6 w 11"/>
                <a:gd name="T1" fmla="*/ 0 h 9"/>
                <a:gd name="T2" fmla="*/ 1 w 11"/>
                <a:gd name="T3" fmla="*/ 0 h 9"/>
                <a:gd name="T4" fmla="*/ 1 w 11"/>
                <a:gd name="T5" fmla="*/ 3 h 9"/>
                <a:gd name="T6" fmla="*/ 5 w 11"/>
                <a:gd name="T7" fmla="*/ 9 h 9"/>
                <a:gd name="T8" fmla="*/ 11 w 11"/>
                <a:gd name="T9" fmla="*/ 3 h 9"/>
                <a:gd name="T10" fmla="*/ 6 w 11"/>
                <a:gd name="T11" fmla="*/ 0 h 9"/>
              </a:gdLst>
              <a:ahLst/>
              <a:cxnLst>
                <a:cxn ang="0">
                  <a:pos x="T0" y="T1"/>
                </a:cxn>
                <a:cxn ang="0">
                  <a:pos x="T2" y="T3"/>
                </a:cxn>
                <a:cxn ang="0">
                  <a:pos x="T4" y="T5"/>
                </a:cxn>
                <a:cxn ang="0">
                  <a:pos x="T6" y="T7"/>
                </a:cxn>
                <a:cxn ang="0">
                  <a:pos x="T8" y="T9"/>
                </a:cxn>
                <a:cxn ang="0">
                  <a:pos x="T10" y="T11"/>
                </a:cxn>
              </a:cxnLst>
              <a:rect l="0" t="0" r="r" b="b"/>
              <a:pathLst>
                <a:path w="11" h="9">
                  <a:moveTo>
                    <a:pt x="6" y="0"/>
                  </a:moveTo>
                  <a:cubicBezTo>
                    <a:pt x="4" y="0"/>
                    <a:pt x="2" y="0"/>
                    <a:pt x="1" y="0"/>
                  </a:cubicBezTo>
                  <a:cubicBezTo>
                    <a:pt x="0" y="0"/>
                    <a:pt x="1" y="2"/>
                    <a:pt x="1" y="3"/>
                  </a:cubicBezTo>
                  <a:cubicBezTo>
                    <a:pt x="1" y="5"/>
                    <a:pt x="2" y="9"/>
                    <a:pt x="5" y="9"/>
                  </a:cubicBezTo>
                  <a:cubicBezTo>
                    <a:pt x="8" y="9"/>
                    <a:pt x="10" y="6"/>
                    <a:pt x="11" y="3"/>
                  </a:cubicBezTo>
                  <a:cubicBezTo>
                    <a:pt x="9" y="2"/>
                    <a:pt x="7" y="0"/>
                    <a:pt x="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01" name="Freeform 81"/>
            <p:cNvSpPr>
              <a:spLocks/>
            </p:cNvSpPr>
            <p:nvPr/>
          </p:nvSpPr>
          <p:spPr bwMode="auto">
            <a:xfrm>
              <a:off x="6945" y="3107"/>
              <a:ext cx="23" cy="36"/>
            </a:xfrm>
            <a:custGeom>
              <a:avLst/>
              <a:gdLst>
                <a:gd name="T0" fmla="*/ 5 w 10"/>
                <a:gd name="T1" fmla="*/ 0 h 15"/>
                <a:gd name="T2" fmla="*/ 3 w 10"/>
                <a:gd name="T3" fmla="*/ 0 h 15"/>
                <a:gd name="T4" fmla="*/ 3 w 10"/>
                <a:gd name="T5" fmla="*/ 0 h 15"/>
                <a:gd name="T6" fmla="*/ 3 w 10"/>
                <a:gd name="T7" fmla="*/ 0 h 15"/>
                <a:gd name="T8" fmla="*/ 0 w 10"/>
                <a:gd name="T9" fmla="*/ 0 h 15"/>
                <a:gd name="T10" fmla="*/ 0 w 10"/>
                <a:gd name="T11" fmla="*/ 2 h 15"/>
                <a:gd name="T12" fmla="*/ 10 w 10"/>
                <a:gd name="T13" fmla="*/ 15 h 15"/>
                <a:gd name="T14" fmla="*/ 5 w 10"/>
                <a:gd name="T15" fmla="*/ 2 h 15"/>
                <a:gd name="T16" fmla="*/ 5 w 10"/>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15">
                  <a:moveTo>
                    <a:pt x="5" y="0"/>
                  </a:moveTo>
                  <a:cubicBezTo>
                    <a:pt x="3" y="0"/>
                    <a:pt x="3" y="0"/>
                    <a:pt x="3" y="0"/>
                  </a:cubicBezTo>
                  <a:cubicBezTo>
                    <a:pt x="3" y="0"/>
                    <a:pt x="3" y="0"/>
                    <a:pt x="3" y="0"/>
                  </a:cubicBezTo>
                  <a:cubicBezTo>
                    <a:pt x="3" y="0"/>
                    <a:pt x="3" y="0"/>
                    <a:pt x="3" y="0"/>
                  </a:cubicBezTo>
                  <a:cubicBezTo>
                    <a:pt x="0" y="0"/>
                    <a:pt x="0" y="0"/>
                    <a:pt x="0" y="0"/>
                  </a:cubicBezTo>
                  <a:cubicBezTo>
                    <a:pt x="0" y="0"/>
                    <a:pt x="0" y="1"/>
                    <a:pt x="0" y="2"/>
                  </a:cubicBezTo>
                  <a:cubicBezTo>
                    <a:pt x="0" y="6"/>
                    <a:pt x="7" y="14"/>
                    <a:pt x="10" y="15"/>
                  </a:cubicBezTo>
                  <a:cubicBezTo>
                    <a:pt x="10" y="9"/>
                    <a:pt x="8" y="6"/>
                    <a:pt x="5" y="2"/>
                  </a:cubicBezTo>
                  <a:cubicBezTo>
                    <a:pt x="5" y="2"/>
                    <a:pt x="5"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02" name="Freeform 82"/>
            <p:cNvSpPr>
              <a:spLocks/>
            </p:cNvSpPr>
            <p:nvPr/>
          </p:nvSpPr>
          <p:spPr bwMode="auto">
            <a:xfrm>
              <a:off x="6900" y="3032"/>
              <a:ext cx="35" cy="28"/>
            </a:xfrm>
            <a:custGeom>
              <a:avLst/>
              <a:gdLst>
                <a:gd name="T0" fmla="*/ 3 w 15"/>
                <a:gd name="T1" fmla="*/ 0 h 12"/>
                <a:gd name="T2" fmla="*/ 0 w 15"/>
                <a:gd name="T3" fmla="*/ 1 h 12"/>
                <a:gd name="T4" fmla="*/ 1 w 15"/>
                <a:gd name="T5" fmla="*/ 1 h 12"/>
                <a:gd name="T6" fmla="*/ 10 w 15"/>
                <a:gd name="T7" fmla="*/ 12 h 12"/>
                <a:gd name="T8" fmla="*/ 3 w 15"/>
                <a:gd name="T9" fmla="*/ 0 h 12"/>
              </a:gdLst>
              <a:ahLst/>
              <a:cxnLst>
                <a:cxn ang="0">
                  <a:pos x="T0" y="T1"/>
                </a:cxn>
                <a:cxn ang="0">
                  <a:pos x="T2" y="T3"/>
                </a:cxn>
                <a:cxn ang="0">
                  <a:pos x="T4" y="T5"/>
                </a:cxn>
                <a:cxn ang="0">
                  <a:pos x="T6" y="T7"/>
                </a:cxn>
                <a:cxn ang="0">
                  <a:pos x="T8" y="T9"/>
                </a:cxn>
              </a:cxnLst>
              <a:rect l="0" t="0" r="r" b="b"/>
              <a:pathLst>
                <a:path w="15" h="12">
                  <a:moveTo>
                    <a:pt x="3" y="0"/>
                  </a:moveTo>
                  <a:cubicBezTo>
                    <a:pt x="0" y="1"/>
                    <a:pt x="0" y="1"/>
                    <a:pt x="0" y="1"/>
                  </a:cubicBezTo>
                  <a:cubicBezTo>
                    <a:pt x="1" y="1"/>
                    <a:pt x="1" y="1"/>
                    <a:pt x="1" y="1"/>
                  </a:cubicBezTo>
                  <a:cubicBezTo>
                    <a:pt x="1" y="4"/>
                    <a:pt x="8" y="12"/>
                    <a:pt x="10" y="12"/>
                  </a:cubicBezTo>
                  <a:cubicBezTo>
                    <a:pt x="15" y="12"/>
                    <a:pt x="6" y="2"/>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03" name="Freeform 83"/>
            <p:cNvSpPr>
              <a:spLocks/>
            </p:cNvSpPr>
            <p:nvPr/>
          </p:nvSpPr>
          <p:spPr bwMode="auto">
            <a:xfrm>
              <a:off x="8039" y="1811"/>
              <a:ext cx="85" cy="107"/>
            </a:xfrm>
            <a:custGeom>
              <a:avLst/>
              <a:gdLst>
                <a:gd name="T0" fmla="*/ 17 w 36"/>
                <a:gd name="T1" fmla="*/ 0 h 45"/>
                <a:gd name="T2" fmla="*/ 0 w 36"/>
                <a:gd name="T3" fmla="*/ 14 h 45"/>
                <a:gd name="T4" fmla="*/ 6 w 36"/>
                <a:gd name="T5" fmla="*/ 19 h 45"/>
                <a:gd name="T6" fmla="*/ 12 w 36"/>
                <a:gd name="T7" fmla="*/ 17 h 45"/>
                <a:gd name="T8" fmla="*/ 12 w 36"/>
                <a:gd name="T9" fmla="*/ 13 h 45"/>
                <a:gd name="T10" fmla="*/ 16 w 36"/>
                <a:gd name="T11" fmla="*/ 19 h 45"/>
                <a:gd name="T12" fmla="*/ 14 w 36"/>
                <a:gd name="T13" fmla="*/ 27 h 45"/>
                <a:gd name="T14" fmla="*/ 9 w 36"/>
                <a:gd name="T15" fmla="*/ 35 h 45"/>
                <a:gd name="T16" fmla="*/ 16 w 36"/>
                <a:gd name="T17" fmla="*/ 44 h 45"/>
                <a:gd name="T18" fmla="*/ 16 w 36"/>
                <a:gd name="T19" fmla="*/ 41 h 45"/>
                <a:gd name="T20" fmla="*/ 18 w 36"/>
                <a:gd name="T21" fmla="*/ 45 h 45"/>
                <a:gd name="T22" fmla="*/ 31 w 36"/>
                <a:gd name="T23" fmla="*/ 19 h 45"/>
                <a:gd name="T24" fmla="*/ 33 w 36"/>
                <a:gd name="T25" fmla="*/ 20 h 45"/>
                <a:gd name="T26" fmla="*/ 36 w 36"/>
                <a:gd name="T27" fmla="*/ 19 h 45"/>
                <a:gd name="T28" fmla="*/ 36 w 36"/>
                <a:gd name="T29" fmla="*/ 14 h 45"/>
                <a:gd name="T30" fmla="*/ 31 w 36"/>
                <a:gd name="T31" fmla="*/ 10 h 45"/>
                <a:gd name="T32" fmla="*/ 31 w 36"/>
                <a:gd name="T33" fmla="*/ 5 h 45"/>
                <a:gd name="T34" fmla="*/ 17 w 36"/>
                <a:gd name="T35"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 h="45">
                  <a:moveTo>
                    <a:pt x="17" y="0"/>
                  </a:moveTo>
                  <a:cubicBezTo>
                    <a:pt x="15" y="0"/>
                    <a:pt x="0" y="10"/>
                    <a:pt x="0" y="14"/>
                  </a:cubicBezTo>
                  <a:cubicBezTo>
                    <a:pt x="0" y="16"/>
                    <a:pt x="3" y="19"/>
                    <a:pt x="6" y="19"/>
                  </a:cubicBezTo>
                  <a:cubicBezTo>
                    <a:pt x="7" y="19"/>
                    <a:pt x="9" y="17"/>
                    <a:pt x="12" y="17"/>
                  </a:cubicBezTo>
                  <a:cubicBezTo>
                    <a:pt x="11" y="16"/>
                    <a:pt x="12" y="14"/>
                    <a:pt x="12" y="13"/>
                  </a:cubicBezTo>
                  <a:cubicBezTo>
                    <a:pt x="13" y="15"/>
                    <a:pt x="13" y="18"/>
                    <a:pt x="16" y="19"/>
                  </a:cubicBezTo>
                  <a:cubicBezTo>
                    <a:pt x="14" y="27"/>
                    <a:pt x="14" y="27"/>
                    <a:pt x="14" y="27"/>
                  </a:cubicBezTo>
                  <a:cubicBezTo>
                    <a:pt x="14" y="27"/>
                    <a:pt x="9" y="34"/>
                    <a:pt x="9" y="35"/>
                  </a:cubicBezTo>
                  <a:cubicBezTo>
                    <a:pt x="9" y="37"/>
                    <a:pt x="12" y="44"/>
                    <a:pt x="16" y="44"/>
                  </a:cubicBezTo>
                  <a:cubicBezTo>
                    <a:pt x="16" y="41"/>
                    <a:pt x="16" y="41"/>
                    <a:pt x="16" y="41"/>
                  </a:cubicBezTo>
                  <a:cubicBezTo>
                    <a:pt x="16" y="42"/>
                    <a:pt x="16" y="45"/>
                    <a:pt x="18" y="45"/>
                  </a:cubicBezTo>
                  <a:cubicBezTo>
                    <a:pt x="25" y="45"/>
                    <a:pt x="29" y="29"/>
                    <a:pt x="31" y="19"/>
                  </a:cubicBezTo>
                  <a:cubicBezTo>
                    <a:pt x="32" y="20"/>
                    <a:pt x="32" y="20"/>
                    <a:pt x="33" y="20"/>
                  </a:cubicBezTo>
                  <a:cubicBezTo>
                    <a:pt x="34" y="20"/>
                    <a:pt x="35" y="19"/>
                    <a:pt x="36" y="19"/>
                  </a:cubicBezTo>
                  <a:cubicBezTo>
                    <a:pt x="35" y="18"/>
                    <a:pt x="36" y="16"/>
                    <a:pt x="36" y="14"/>
                  </a:cubicBezTo>
                  <a:cubicBezTo>
                    <a:pt x="31" y="10"/>
                    <a:pt x="31" y="10"/>
                    <a:pt x="31" y="10"/>
                  </a:cubicBezTo>
                  <a:cubicBezTo>
                    <a:pt x="29" y="10"/>
                    <a:pt x="31" y="6"/>
                    <a:pt x="31" y="5"/>
                  </a:cubicBezTo>
                  <a:cubicBezTo>
                    <a:pt x="24" y="5"/>
                    <a:pt x="21" y="0"/>
                    <a:pt x="1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04" name="Freeform 84"/>
            <p:cNvSpPr>
              <a:spLocks/>
            </p:cNvSpPr>
            <p:nvPr/>
          </p:nvSpPr>
          <p:spPr bwMode="auto">
            <a:xfrm>
              <a:off x="8138" y="1788"/>
              <a:ext cx="92" cy="66"/>
            </a:xfrm>
            <a:custGeom>
              <a:avLst/>
              <a:gdLst>
                <a:gd name="T0" fmla="*/ 28 w 39"/>
                <a:gd name="T1" fmla="*/ 0 h 28"/>
                <a:gd name="T2" fmla="*/ 13 w 39"/>
                <a:gd name="T3" fmla="*/ 7 h 28"/>
                <a:gd name="T4" fmla="*/ 10 w 39"/>
                <a:gd name="T5" fmla="*/ 6 h 28"/>
                <a:gd name="T6" fmla="*/ 0 w 39"/>
                <a:gd name="T7" fmla="*/ 14 h 28"/>
                <a:gd name="T8" fmla="*/ 4 w 39"/>
                <a:gd name="T9" fmla="*/ 20 h 28"/>
                <a:gd name="T10" fmla="*/ 7 w 39"/>
                <a:gd name="T11" fmla="*/ 28 h 28"/>
                <a:gd name="T12" fmla="*/ 20 w 39"/>
                <a:gd name="T13" fmla="*/ 15 h 28"/>
                <a:gd name="T14" fmla="*/ 28 w 39"/>
                <a:gd name="T15" fmla="*/ 18 h 28"/>
                <a:gd name="T16" fmla="*/ 28 w 39"/>
                <a:gd name="T1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 h="28">
                  <a:moveTo>
                    <a:pt x="28" y="0"/>
                  </a:moveTo>
                  <a:cubicBezTo>
                    <a:pt x="21" y="0"/>
                    <a:pt x="19" y="7"/>
                    <a:pt x="13" y="7"/>
                  </a:cubicBezTo>
                  <a:cubicBezTo>
                    <a:pt x="12" y="7"/>
                    <a:pt x="11" y="7"/>
                    <a:pt x="10" y="6"/>
                  </a:cubicBezTo>
                  <a:cubicBezTo>
                    <a:pt x="10" y="7"/>
                    <a:pt x="0" y="14"/>
                    <a:pt x="0" y="14"/>
                  </a:cubicBezTo>
                  <a:cubicBezTo>
                    <a:pt x="0" y="17"/>
                    <a:pt x="1" y="18"/>
                    <a:pt x="4" y="20"/>
                  </a:cubicBezTo>
                  <a:cubicBezTo>
                    <a:pt x="3" y="23"/>
                    <a:pt x="4" y="28"/>
                    <a:pt x="7" y="28"/>
                  </a:cubicBezTo>
                  <a:cubicBezTo>
                    <a:pt x="14" y="28"/>
                    <a:pt x="15" y="19"/>
                    <a:pt x="20" y="15"/>
                  </a:cubicBezTo>
                  <a:cubicBezTo>
                    <a:pt x="21" y="15"/>
                    <a:pt x="23" y="18"/>
                    <a:pt x="28" y="18"/>
                  </a:cubicBezTo>
                  <a:cubicBezTo>
                    <a:pt x="33" y="18"/>
                    <a:pt x="39" y="0"/>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05" name="Freeform 85"/>
            <p:cNvSpPr>
              <a:spLocks/>
            </p:cNvSpPr>
            <p:nvPr/>
          </p:nvSpPr>
          <p:spPr bwMode="auto">
            <a:xfrm>
              <a:off x="8086" y="1501"/>
              <a:ext cx="397" cy="324"/>
            </a:xfrm>
            <a:custGeom>
              <a:avLst/>
              <a:gdLst>
                <a:gd name="T0" fmla="*/ 154 w 168"/>
                <a:gd name="T1" fmla="*/ 0 h 137"/>
                <a:gd name="T2" fmla="*/ 155 w 168"/>
                <a:gd name="T3" fmla="*/ 5 h 137"/>
                <a:gd name="T4" fmla="*/ 156 w 168"/>
                <a:gd name="T5" fmla="*/ 5 h 137"/>
                <a:gd name="T6" fmla="*/ 152 w 168"/>
                <a:gd name="T7" fmla="*/ 7 h 137"/>
                <a:gd name="T8" fmla="*/ 149 w 168"/>
                <a:gd name="T9" fmla="*/ 4 h 137"/>
                <a:gd name="T10" fmla="*/ 137 w 168"/>
                <a:gd name="T11" fmla="*/ 23 h 137"/>
                <a:gd name="T12" fmla="*/ 139 w 168"/>
                <a:gd name="T13" fmla="*/ 30 h 137"/>
                <a:gd name="T14" fmla="*/ 110 w 168"/>
                <a:gd name="T15" fmla="*/ 72 h 137"/>
                <a:gd name="T16" fmla="*/ 95 w 168"/>
                <a:gd name="T17" fmla="*/ 80 h 137"/>
                <a:gd name="T18" fmla="*/ 92 w 168"/>
                <a:gd name="T19" fmla="*/ 77 h 137"/>
                <a:gd name="T20" fmla="*/ 95 w 168"/>
                <a:gd name="T21" fmla="*/ 71 h 137"/>
                <a:gd name="T22" fmla="*/ 86 w 168"/>
                <a:gd name="T23" fmla="*/ 84 h 137"/>
                <a:gd name="T24" fmla="*/ 69 w 168"/>
                <a:gd name="T25" fmla="*/ 101 h 137"/>
                <a:gd name="T26" fmla="*/ 36 w 168"/>
                <a:gd name="T27" fmla="*/ 101 h 137"/>
                <a:gd name="T28" fmla="*/ 7 w 168"/>
                <a:gd name="T29" fmla="*/ 121 h 137"/>
                <a:gd name="T30" fmla="*/ 0 w 168"/>
                <a:gd name="T31" fmla="*/ 125 h 137"/>
                <a:gd name="T32" fmla="*/ 7 w 168"/>
                <a:gd name="T33" fmla="*/ 127 h 137"/>
                <a:gd name="T34" fmla="*/ 35 w 168"/>
                <a:gd name="T35" fmla="*/ 120 h 137"/>
                <a:gd name="T36" fmla="*/ 39 w 168"/>
                <a:gd name="T37" fmla="*/ 119 h 137"/>
                <a:gd name="T38" fmla="*/ 41 w 168"/>
                <a:gd name="T39" fmla="*/ 119 h 137"/>
                <a:gd name="T40" fmla="*/ 42 w 168"/>
                <a:gd name="T41" fmla="*/ 119 h 137"/>
                <a:gd name="T42" fmla="*/ 46 w 168"/>
                <a:gd name="T43" fmla="*/ 118 h 137"/>
                <a:gd name="T44" fmla="*/ 52 w 168"/>
                <a:gd name="T45" fmla="*/ 114 h 137"/>
                <a:gd name="T46" fmla="*/ 68 w 168"/>
                <a:gd name="T47" fmla="*/ 119 h 137"/>
                <a:gd name="T48" fmla="*/ 66 w 168"/>
                <a:gd name="T49" fmla="*/ 128 h 137"/>
                <a:gd name="T50" fmla="*/ 66 w 168"/>
                <a:gd name="T51" fmla="*/ 132 h 137"/>
                <a:gd name="T52" fmla="*/ 73 w 168"/>
                <a:gd name="T53" fmla="*/ 137 h 137"/>
                <a:gd name="T54" fmla="*/ 86 w 168"/>
                <a:gd name="T55" fmla="*/ 124 h 137"/>
                <a:gd name="T56" fmla="*/ 91 w 168"/>
                <a:gd name="T57" fmla="*/ 123 h 137"/>
                <a:gd name="T58" fmla="*/ 86 w 168"/>
                <a:gd name="T59" fmla="*/ 115 h 137"/>
                <a:gd name="T60" fmla="*/ 89 w 168"/>
                <a:gd name="T61" fmla="*/ 110 h 137"/>
                <a:gd name="T62" fmla="*/ 104 w 168"/>
                <a:gd name="T63" fmla="*/ 119 h 137"/>
                <a:gd name="T64" fmla="*/ 115 w 168"/>
                <a:gd name="T65" fmla="*/ 113 h 137"/>
                <a:gd name="T66" fmla="*/ 120 w 168"/>
                <a:gd name="T67" fmla="*/ 113 h 137"/>
                <a:gd name="T68" fmla="*/ 123 w 168"/>
                <a:gd name="T69" fmla="*/ 116 h 137"/>
                <a:gd name="T70" fmla="*/ 137 w 168"/>
                <a:gd name="T71" fmla="*/ 103 h 137"/>
                <a:gd name="T72" fmla="*/ 137 w 168"/>
                <a:gd name="T73" fmla="*/ 111 h 137"/>
                <a:gd name="T74" fmla="*/ 149 w 168"/>
                <a:gd name="T75" fmla="*/ 101 h 137"/>
                <a:gd name="T76" fmla="*/ 147 w 168"/>
                <a:gd name="T77" fmla="*/ 91 h 137"/>
                <a:gd name="T78" fmla="*/ 153 w 168"/>
                <a:gd name="T79" fmla="*/ 76 h 137"/>
                <a:gd name="T80" fmla="*/ 156 w 168"/>
                <a:gd name="T81" fmla="*/ 52 h 137"/>
                <a:gd name="T82" fmla="*/ 157 w 168"/>
                <a:gd name="T83" fmla="*/ 52 h 137"/>
                <a:gd name="T84" fmla="*/ 158 w 168"/>
                <a:gd name="T85" fmla="*/ 52 h 137"/>
                <a:gd name="T86" fmla="*/ 159 w 168"/>
                <a:gd name="T87" fmla="*/ 52 h 137"/>
                <a:gd name="T88" fmla="*/ 161 w 168"/>
                <a:gd name="T89" fmla="*/ 51 h 137"/>
                <a:gd name="T90" fmla="*/ 161 w 168"/>
                <a:gd name="T91" fmla="*/ 48 h 137"/>
                <a:gd name="T92" fmla="*/ 168 w 168"/>
                <a:gd name="T93" fmla="*/ 32 h 137"/>
                <a:gd name="T94" fmla="*/ 161 w 168"/>
                <a:gd name="T95" fmla="*/ 13 h 137"/>
                <a:gd name="T96" fmla="*/ 160 w 168"/>
                <a:gd name="T97" fmla="*/ 3 h 137"/>
                <a:gd name="T98" fmla="*/ 154 w 168"/>
                <a:gd name="T99" fmla="*/ 0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68" h="137">
                  <a:moveTo>
                    <a:pt x="154" y="0"/>
                  </a:moveTo>
                  <a:cubicBezTo>
                    <a:pt x="152" y="0"/>
                    <a:pt x="153" y="5"/>
                    <a:pt x="155" y="5"/>
                  </a:cubicBezTo>
                  <a:cubicBezTo>
                    <a:pt x="155" y="5"/>
                    <a:pt x="156" y="5"/>
                    <a:pt x="156" y="5"/>
                  </a:cubicBezTo>
                  <a:cubicBezTo>
                    <a:pt x="154" y="7"/>
                    <a:pt x="153" y="7"/>
                    <a:pt x="152" y="7"/>
                  </a:cubicBezTo>
                  <a:cubicBezTo>
                    <a:pt x="150" y="7"/>
                    <a:pt x="150" y="4"/>
                    <a:pt x="149" y="4"/>
                  </a:cubicBezTo>
                  <a:cubicBezTo>
                    <a:pt x="142" y="4"/>
                    <a:pt x="137" y="17"/>
                    <a:pt x="137" y="23"/>
                  </a:cubicBezTo>
                  <a:cubicBezTo>
                    <a:pt x="137" y="26"/>
                    <a:pt x="139" y="26"/>
                    <a:pt x="139" y="30"/>
                  </a:cubicBezTo>
                  <a:cubicBezTo>
                    <a:pt x="139" y="46"/>
                    <a:pt x="121" y="69"/>
                    <a:pt x="110" y="72"/>
                  </a:cubicBezTo>
                  <a:cubicBezTo>
                    <a:pt x="104" y="74"/>
                    <a:pt x="103" y="80"/>
                    <a:pt x="95" y="80"/>
                  </a:cubicBezTo>
                  <a:cubicBezTo>
                    <a:pt x="94" y="80"/>
                    <a:pt x="92" y="78"/>
                    <a:pt x="92" y="77"/>
                  </a:cubicBezTo>
                  <a:cubicBezTo>
                    <a:pt x="92" y="75"/>
                    <a:pt x="93" y="73"/>
                    <a:pt x="95" y="71"/>
                  </a:cubicBezTo>
                  <a:cubicBezTo>
                    <a:pt x="93" y="72"/>
                    <a:pt x="87" y="84"/>
                    <a:pt x="86" y="84"/>
                  </a:cubicBezTo>
                  <a:cubicBezTo>
                    <a:pt x="81" y="84"/>
                    <a:pt x="78" y="101"/>
                    <a:pt x="69" y="101"/>
                  </a:cubicBezTo>
                  <a:cubicBezTo>
                    <a:pt x="57" y="101"/>
                    <a:pt x="52" y="101"/>
                    <a:pt x="36" y="101"/>
                  </a:cubicBezTo>
                  <a:cubicBezTo>
                    <a:pt x="23" y="101"/>
                    <a:pt x="18" y="114"/>
                    <a:pt x="7" y="121"/>
                  </a:cubicBezTo>
                  <a:cubicBezTo>
                    <a:pt x="5" y="122"/>
                    <a:pt x="0" y="124"/>
                    <a:pt x="0" y="125"/>
                  </a:cubicBezTo>
                  <a:cubicBezTo>
                    <a:pt x="0" y="127"/>
                    <a:pt x="4" y="127"/>
                    <a:pt x="7" y="127"/>
                  </a:cubicBezTo>
                  <a:cubicBezTo>
                    <a:pt x="18" y="127"/>
                    <a:pt x="28" y="123"/>
                    <a:pt x="35" y="120"/>
                  </a:cubicBezTo>
                  <a:cubicBezTo>
                    <a:pt x="36" y="119"/>
                    <a:pt x="38" y="119"/>
                    <a:pt x="39" y="119"/>
                  </a:cubicBezTo>
                  <a:cubicBezTo>
                    <a:pt x="39" y="119"/>
                    <a:pt x="40" y="119"/>
                    <a:pt x="41" y="119"/>
                  </a:cubicBezTo>
                  <a:cubicBezTo>
                    <a:pt x="41" y="119"/>
                    <a:pt x="42" y="119"/>
                    <a:pt x="42" y="119"/>
                  </a:cubicBezTo>
                  <a:cubicBezTo>
                    <a:pt x="44" y="119"/>
                    <a:pt x="45" y="119"/>
                    <a:pt x="46" y="118"/>
                  </a:cubicBezTo>
                  <a:cubicBezTo>
                    <a:pt x="48" y="118"/>
                    <a:pt x="49" y="114"/>
                    <a:pt x="52" y="114"/>
                  </a:cubicBezTo>
                  <a:cubicBezTo>
                    <a:pt x="58" y="114"/>
                    <a:pt x="61" y="117"/>
                    <a:pt x="68" y="119"/>
                  </a:cubicBezTo>
                  <a:cubicBezTo>
                    <a:pt x="68" y="121"/>
                    <a:pt x="66" y="125"/>
                    <a:pt x="66" y="128"/>
                  </a:cubicBezTo>
                  <a:cubicBezTo>
                    <a:pt x="66" y="129"/>
                    <a:pt x="64" y="132"/>
                    <a:pt x="66" y="132"/>
                  </a:cubicBezTo>
                  <a:cubicBezTo>
                    <a:pt x="70" y="132"/>
                    <a:pt x="69" y="136"/>
                    <a:pt x="73" y="137"/>
                  </a:cubicBezTo>
                  <a:cubicBezTo>
                    <a:pt x="76" y="132"/>
                    <a:pt x="82" y="124"/>
                    <a:pt x="86" y="124"/>
                  </a:cubicBezTo>
                  <a:cubicBezTo>
                    <a:pt x="88" y="124"/>
                    <a:pt x="90" y="124"/>
                    <a:pt x="91" y="123"/>
                  </a:cubicBezTo>
                  <a:cubicBezTo>
                    <a:pt x="91" y="123"/>
                    <a:pt x="86" y="117"/>
                    <a:pt x="86" y="115"/>
                  </a:cubicBezTo>
                  <a:cubicBezTo>
                    <a:pt x="86" y="113"/>
                    <a:pt x="88" y="110"/>
                    <a:pt x="89" y="110"/>
                  </a:cubicBezTo>
                  <a:cubicBezTo>
                    <a:pt x="94" y="110"/>
                    <a:pt x="93" y="119"/>
                    <a:pt x="104" y="119"/>
                  </a:cubicBezTo>
                  <a:cubicBezTo>
                    <a:pt x="109" y="119"/>
                    <a:pt x="112" y="116"/>
                    <a:pt x="115" y="113"/>
                  </a:cubicBezTo>
                  <a:cubicBezTo>
                    <a:pt x="120" y="113"/>
                    <a:pt x="120" y="113"/>
                    <a:pt x="120" y="113"/>
                  </a:cubicBezTo>
                  <a:cubicBezTo>
                    <a:pt x="120" y="114"/>
                    <a:pt x="122" y="116"/>
                    <a:pt x="123" y="116"/>
                  </a:cubicBezTo>
                  <a:cubicBezTo>
                    <a:pt x="125" y="108"/>
                    <a:pt x="130" y="108"/>
                    <a:pt x="137" y="103"/>
                  </a:cubicBezTo>
                  <a:cubicBezTo>
                    <a:pt x="137" y="107"/>
                    <a:pt x="135" y="107"/>
                    <a:pt x="137" y="111"/>
                  </a:cubicBezTo>
                  <a:cubicBezTo>
                    <a:pt x="143" y="109"/>
                    <a:pt x="143" y="104"/>
                    <a:pt x="149" y="101"/>
                  </a:cubicBezTo>
                  <a:cubicBezTo>
                    <a:pt x="148" y="98"/>
                    <a:pt x="147" y="95"/>
                    <a:pt x="147" y="91"/>
                  </a:cubicBezTo>
                  <a:cubicBezTo>
                    <a:pt x="147" y="84"/>
                    <a:pt x="153" y="81"/>
                    <a:pt x="153" y="76"/>
                  </a:cubicBezTo>
                  <a:cubicBezTo>
                    <a:pt x="153" y="70"/>
                    <a:pt x="151" y="54"/>
                    <a:pt x="156" y="52"/>
                  </a:cubicBezTo>
                  <a:cubicBezTo>
                    <a:pt x="157" y="52"/>
                    <a:pt x="157" y="52"/>
                    <a:pt x="157" y="52"/>
                  </a:cubicBezTo>
                  <a:cubicBezTo>
                    <a:pt x="158" y="52"/>
                    <a:pt x="158" y="52"/>
                    <a:pt x="158" y="52"/>
                  </a:cubicBezTo>
                  <a:cubicBezTo>
                    <a:pt x="158" y="52"/>
                    <a:pt x="158" y="52"/>
                    <a:pt x="159" y="52"/>
                  </a:cubicBezTo>
                  <a:cubicBezTo>
                    <a:pt x="159" y="52"/>
                    <a:pt x="160" y="52"/>
                    <a:pt x="161" y="51"/>
                  </a:cubicBezTo>
                  <a:cubicBezTo>
                    <a:pt x="161" y="50"/>
                    <a:pt x="161" y="49"/>
                    <a:pt x="161" y="48"/>
                  </a:cubicBezTo>
                  <a:cubicBezTo>
                    <a:pt x="161" y="41"/>
                    <a:pt x="168" y="40"/>
                    <a:pt x="168" y="32"/>
                  </a:cubicBezTo>
                  <a:cubicBezTo>
                    <a:pt x="168" y="24"/>
                    <a:pt x="161" y="21"/>
                    <a:pt x="161" y="13"/>
                  </a:cubicBezTo>
                  <a:cubicBezTo>
                    <a:pt x="161" y="9"/>
                    <a:pt x="162" y="6"/>
                    <a:pt x="160" y="3"/>
                  </a:cubicBezTo>
                  <a:cubicBezTo>
                    <a:pt x="159" y="1"/>
                    <a:pt x="157" y="0"/>
                    <a:pt x="15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06" name="Freeform 86"/>
            <p:cNvSpPr>
              <a:spLocks/>
            </p:cNvSpPr>
            <p:nvPr/>
          </p:nvSpPr>
          <p:spPr bwMode="auto">
            <a:xfrm>
              <a:off x="8408" y="1322"/>
              <a:ext cx="203" cy="172"/>
            </a:xfrm>
            <a:custGeom>
              <a:avLst/>
              <a:gdLst>
                <a:gd name="T0" fmla="*/ 31 w 86"/>
                <a:gd name="T1" fmla="*/ 0 h 73"/>
                <a:gd name="T2" fmla="*/ 28 w 86"/>
                <a:gd name="T3" fmla="*/ 7 h 73"/>
                <a:gd name="T4" fmla="*/ 30 w 86"/>
                <a:gd name="T5" fmla="*/ 13 h 73"/>
                <a:gd name="T6" fmla="*/ 18 w 86"/>
                <a:gd name="T7" fmla="*/ 40 h 73"/>
                <a:gd name="T8" fmla="*/ 14 w 86"/>
                <a:gd name="T9" fmla="*/ 40 h 73"/>
                <a:gd name="T10" fmla="*/ 12 w 86"/>
                <a:gd name="T11" fmla="*/ 40 h 73"/>
                <a:gd name="T12" fmla="*/ 13 w 86"/>
                <a:gd name="T13" fmla="*/ 41 h 73"/>
                <a:gd name="T14" fmla="*/ 10 w 86"/>
                <a:gd name="T15" fmla="*/ 38 h 73"/>
                <a:gd name="T16" fmla="*/ 10 w 86"/>
                <a:gd name="T17" fmla="*/ 43 h 73"/>
                <a:gd name="T18" fmla="*/ 0 w 86"/>
                <a:gd name="T19" fmla="*/ 56 h 73"/>
                <a:gd name="T20" fmla="*/ 3 w 86"/>
                <a:gd name="T21" fmla="*/ 61 h 73"/>
                <a:gd name="T22" fmla="*/ 3 w 86"/>
                <a:gd name="T23" fmla="*/ 73 h 73"/>
                <a:gd name="T24" fmla="*/ 6 w 86"/>
                <a:gd name="T25" fmla="*/ 73 h 73"/>
                <a:gd name="T26" fmla="*/ 19 w 86"/>
                <a:gd name="T27" fmla="*/ 65 h 73"/>
                <a:gd name="T28" fmla="*/ 9 w 86"/>
                <a:gd name="T29" fmla="*/ 58 h 73"/>
                <a:gd name="T30" fmla="*/ 13 w 86"/>
                <a:gd name="T31" fmla="*/ 53 h 73"/>
                <a:gd name="T32" fmla="*/ 24 w 86"/>
                <a:gd name="T33" fmla="*/ 54 h 73"/>
                <a:gd name="T34" fmla="*/ 28 w 86"/>
                <a:gd name="T35" fmla="*/ 50 h 73"/>
                <a:gd name="T36" fmla="*/ 51 w 86"/>
                <a:gd name="T37" fmla="*/ 62 h 73"/>
                <a:gd name="T38" fmla="*/ 70 w 86"/>
                <a:gd name="T39" fmla="*/ 44 h 73"/>
                <a:gd name="T40" fmla="*/ 86 w 86"/>
                <a:gd name="T41" fmla="*/ 39 h 73"/>
                <a:gd name="T42" fmla="*/ 80 w 86"/>
                <a:gd name="T43" fmla="*/ 32 h 73"/>
                <a:gd name="T44" fmla="*/ 83 w 86"/>
                <a:gd name="T45" fmla="*/ 26 h 73"/>
                <a:gd name="T46" fmla="*/ 81 w 86"/>
                <a:gd name="T47" fmla="*/ 25 h 73"/>
                <a:gd name="T48" fmla="*/ 72 w 86"/>
                <a:gd name="T49" fmla="*/ 27 h 73"/>
                <a:gd name="T50" fmla="*/ 31 w 86"/>
                <a:gd name="T51" fmla="*/ 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6" h="73">
                  <a:moveTo>
                    <a:pt x="31" y="0"/>
                  </a:moveTo>
                  <a:cubicBezTo>
                    <a:pt x="30" y="2"/>
                    <a:pt x="28" y="4"/>
                    <a:pt x="28" y="7"/>
                  </a:cubicBezTo>
                  <a:cubicBezTo>
                    <a:pt x="28" y="9"/>
                    <a:pt x="30" y="10"/>
                    <a:pt x="30" y="13"/>
                  </a:cubicBezTo>
                  <a:cubicBezTo>
                    <a:pt x="30" y="19"/>
                    <a:pt x="27" y="40"/>
                    <a:pt x="18" y="40"/>
                  </a:cubicBezTo>
                  <a:cubicBezTo>
                    <a:pt x="17" y="40"/>
                    <a:pt x="15" y="40"/>
                    <a:pt x="14" y="40"/>
                  </a:cubicBezTo>
                  <a:cubicBezTo>
                    <a:pt x="13" y="40"/>
                    <a:pt x="13" y="40"/>
                    <a:pt x="12" y="40"/>
                  </a:cubicBezTo>
                  <a:cubicBezTo>
                    <a:pt x="13" y="41"/>
                    <a:pt x="13" y="41"/>
                    <a:pt x="13" y="41"/>
                  </a:cubicBezTo>
                  <a:cubicBezTo>
                    <a:pt x="12" y="40"/>
                    <a:pt x="11" y="40"/>
                    <a:pt x="10" y="38"/>
                  </a:cubicBezTo>
                  <a:cubicBezTo>
                    <a:pt x="10" y="43"/>
                    <a:pt x="10" y="43"/>
                    <a:pt x="10" y="43"/>
                  </a:cubicBezTo>
                  <a:cubicBezTo>
                    <a:pt x="9" y="46"/>
                    <a:pt x="0" y="50"/>
                    <a:pt x="0" y="56"/>
                  </a:cubicBezTo>
                  <a:cubicBezTo>
                    <a:pt x="0" y="58"/>
                    <a:pt x="3" y="59"/>
                    <a:pt x="3" y="61"/>
                  </a:cubicBezTo>
                  <a:cubicBezTo>
                    <a:pt x="3" y="62"/>
                    <a:pt x="3" y="70"/>
                    <a:pt x="3" y="73"/>
                  </a:cubicBezTo>
                  <a:cubicBezTo>
                    <a:pt x="6" y="73"/>
                    <a:pt x="6" y="73"/>
                    <a:pt x="6" y="73"/>
                  </a:cubicBezTo>
                  <a:cubicBezTo>
                    <a:pt x="10" y="69"/>
                    <a:pt x="14" y="71"/>
                    <a:pt x="19" y="65"/>
                  </a:cubicBezTo>
                  <a:cubicBezTo>
                    <a:pt x="17" y="63"/>
                    <a:pt x="9" y="63"/>
                    <a:pt x="9" y="58"/>
                  </a:cubicBezTo>
                  <a:cubicBezTo>
                    <a:pt x="9" y="54"/>
                    <a:pt x="11" y="53"/>
                    <a:pt x="13" y="53"/>
                  </a:cubicBezTo>
                  <a:cubicBezTo>
                    <a:pt x="16" y="53"/>
                    <a:pt x="21" y="54"/>
                    <a:pt x="24" y="54"/>
                  </a:cubicBezTo>
                  <a:cubicBezTo>
                    <a:pt x="24" y="53"/>
                    <a:pt x="27" y="51"/>
                    <a:pt x="28" y="50"/>
                  </a:cubicBezTo>
                  <a:cubicBezTo>
                    <a:pt x="37" y="56"/>
                    <a:pt x="42" y="57"/>
                    <a:pt x="51" y="62"/>
                  </a:cubicBezTo>
                  <a:cubicBezTo>
                    <a:pt x="55" y="56"/>
                    <a:pt x="59" y="44"/>
                    <a:pt x="70" y="44"/>
                  </a:cubicBezTo>
                  <a:cubicBezTo>
                    <a:pt x="78" y="44"/>
                    <a:pt x="81" y="42"/>
                    <a:pt x="86" y="39"/>
                  </a:cubicBezTo>
                  <a:cubicBezTo>
                    <a:pt x="84" y="38"/>
                    <a:pt x="80" y="35"/>
                    <a:pt x="80" y="32"/>
                  </a:cubicBezTo>
                  <a:cubicBezTo>
                    <a:pt x="80" y="29"/>
                    <a:pt x="82" y="28"/>
                    <a:pt x="83" y="26"/>
                  </a:cubicBezTo>
                  <a:cubicBezTo>
                    <a:pt x="82" y="25"/>
                    <a:pt x="81" y="25"/>
                    <a:pt x="81" y="25"/>
                  </a:cubicBezTo>
                  <a:cubicBezTo>
                    <a:pt x="78" y="25"/>
                    <a:pt x="75" y="27"/>
                    <a:pt x="72" y="27"/>
                  </a:cubicBezTo>
                  <a:cubicBezTo>
                    <a:pt x="51" y="27"/>
                    <a:pt x="45" y="10"/>
                    <a:pt x="3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07" name="Freeform 87"/>
            <p:cNvSpPr>
              <a:spLocks noEditPoints="1"/>
            </p:cNvSpPr>
            <p:nvPr/>
          </p:nvSpPr>
          <p:spPr bwMode="auto">
            <a:xfrm>
              <a:off x="8606" y="1364"/>
              <a:ext cx="36" cy="33"/>
            </a:xfrm>
            <a:custGeom>
              <a:avLst/>
              <a:gdLst>
                <a:gd name="T0" fmla="*/ 13 w 15"/>
                <a:gd name="T1" fmla="*/ 1 h 14"/>
                <a:gd name="T2" fmla="*/ 2 w 15"/>
                <a:gd name="T3" fmla="*/ 9 h 14"/>
                <a:gd name="T4" fmla="*/ 2 w 15"/>
                <a:gd name="T5" fmla="*/ 14 h 14"/>
                <a:gd name="T6" fmla="*/ 15 w 15"/>
                <a:gd name="T7" fmla="*/ 3 h 14"/>
                <a:gd name="T8" fmla="*/ 13 w 15"/>
                <a:gd name="T9" fmla="*/ 1 h 14"/>
                <a:gd name="T10" fmla="*/ 12 w 15"/>
                <a:gd name="T11" fmla="*/ 0 h 14"/>
                <a:gd name="T12" fmla="*/ 13 w 15"/>
                <a:gd name="T13" fmla="*/ 1 h 14"/>
                <a:gd name="T14" fmla="*/ 14 w 15"/>
                <a:gd name="T15" fmla="*/ 1 h 14"/>
                <a:gd name="T16" fmla="*/ 12 w 15"/>
                <a:gd name="T17"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4">
                  <a:moveTo>
                    <a:pt x="13" y="1"/>
                  </a:moveTo>
                  <a:cubicBezTo>
                    <a:pt x="9" y="2"/>
                    <a:pt x="4" y="6"/>
                    <a:pt x="2" y="9"/>
                  </a:cubicBezTo>
                  <a:cubicBezTo>
                    <a:pt x="1" y="10"/>
                    <a:pt x="0" y="14"/>
                    <a:pt x="2" y="14"/>
                  </a:cubicBezTo>
                  <a:cubicBezTo>
                    <a:pt x="6" y="14"/>
                    <a:pt x="13" y="6"/>
                    <a:pt x="15" y="3"/>
                  </a:cubicBezTo>
                  <a:cubicBezTo>
                    <a:pt x="13" y="1"/>
                    <a:pt x="13" y="1"/>
                    <a:pt x="13" y="1"/>
                  </a:cubicBezTo>
                  <a:moveTo>
                    <a:pt x="12" y="0"/>
                  </a:moveTo>
                  <a:cubicBezTo>
                    <a:pt x="13" y="1"/>
                    <a:pt x="13" y="1"/>
                    <a:pt x="13" y="1"/>
                  </a:cubicBezTo>
                  <a:cubicBezTo>
                    <a:pt x="13" y="1"/>
                    <a:pt x="14" y="1"/>
                    <a:pt x="14" y="1"/>
                  </a:cubicBezTo>
                  <a:cubicBezTo>
                    <a:pt x="12" y="0"/>
                    <a:pt x="12" y="0"/>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08" name="Freeform 88"/>
            <p:cNvSpPr>
              <a:spLocks/>
            </p:cNvSpPr>
            <p:nvPr/>
          </p:nvSpPr>
          <p:spPr bwMode="auto">
            <a:xfrm>
              <a:off x="8677" y="1319"/>
              <a:ext cx="47" cy="36"/>
            </a:xfrm>
            <a:custGeom>
              <a:avLst/>
              <a:gdLst>
                <a:gd name="T0" fmla="*/ 20 w 20"/>
                <a:gd name="T1" fmla="*/ 0 h 15"/>
                <a:gd name="T2" fmla="*/ 17 w 20"/>
                <a:gd name="T3" fmla="*/ 1 h 15"/>
                <a:gd name="T4" fmla="*/ 12 w 20"/>
                <a:gd name="T5" fmla="*/ 0 h 15"/>
                <a:gd name="T6" fmla="*/ 0 w 20"/>
                <a:gd name="T7" fmla="*/ 12 h 15"/>
                <a:gd name="T8" fmla="*/ 0 w 20"/>
                <a:gd name="T9" fmla="*/ 15 h 15"/>
                <a:gd name="T10" fmla="*/ 20 w 20"/>
                <a:gd name="T11" fmla="*/ 4 h 15"/>
                <a:gd name="T12" fmla="*/ 20 w 20"/>
                <a:gd name="T13" fmla="*/ 0 h 15"/>
              </a:gdLst>
              <a:ahLst/>
              <a:cxnLst>
                <a:cxn ang="0">
                  <a:pos x="T0" y="T1"/>
                </a:cxn>
                <a:cxn ang="0">
                  <a:pos x="T2" y="T3"/>
                </a:cxn>
                <a:cxn ang="0">
                  <a:pos x="T4" y="T5"/>
                </a:cxn>
                <a:cxn ang="0">
                  <a:pos x="T6" y="T7"/>
                </a:cxn>
                <a:cxn ang="0">
                  <a:pos x="T8" y="T9"/>
                </a:cxn>
                <a:cxn ang="0">
                  <a:pos x="T10" y="T11"/>
                </a:cxn>
                <a:cxn ang="0">
                  <a:pos x="T12" y="T13"/>
                </a:cxn>
              </a:cxnLst>
              <a:rect l="0" t="0" r="r" b="b"/>
              <a:pathLst>
                <a:path w="20" h="15">
                  <a:moveTo>
                    <a:pt x="20" y="0"/>
                  </a:moveTo>
                  <a:cubicBezTo>
                    <a:pt x="19" y="1"/>
                    <a:pt x="18" y="1"/>
                    <a:pt x="17" y="1"/>
                  </a:cubicBezTo>
                  <a:cubicBezTo>
                    <a:pt x="16" y="1"/>
                    <a:pt x="14" y="0"/>
                    <a:pt x="12" y="0"/>
                  </a:cubicBezTo>
                  <a:cubicBezTo>
                    <a:pt x="6" y="0"/>
                    <a:pt x="0" y="12"/>
                    <a:pt x="0" y="12"/>
                  </a:cubicBezTo>
                  <a:cubicBezTo>
                    <a:pt x="0" y="13"/>
                    <a:pt x="0" y="15"/>
                    <a:pt x="0" y="15"/>
                  </a:cubicBezTo>
                  <a:cubicBezTo>
                    <a:pt x="8" y="15"/>
                    <a:pt x="8" y="4"/>
                    <a:pt x="20" y="4"/>
                  </a:cubicBezTo>
                  <a:cubicBezTo>
                    <a:pt x="20" y="0"/>
                    <a:pt x="20" y="0"/>
                    <a:pt x="2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09" name="Freeform 89"/>
            <p:cNvSpPr>
              <a:spLocks/>
            </p:cNvSpPr>
            <p:nvPr/>
          </p:nvSpPr>
          <p:spPr bwMode="auto">
            <a:xfrm>
              <a:off x="8762" y="1284"/>
              <a:ext cx="24" cy="26"/>
            </a:xfrm>
            <a:custGeom>
              <a:avLst/>
              <a:gdLst>
                <a:gd name="T0" fmla="*/ 10 w 10"/>
                <a:gd name="T1" fmla="*/ 0 h 11"/>
                <a:gd name="T2" fmla="*/ 1 w 10"/>
                <a:gd name="T3" fmla="*/ 3 h 11"/>
                <a:gd name="T4" fmla="*/ 1 w 10"/>
                <a:gd name="T5" fmla="*/ 8 h 11"/>
                <a:gd name="T6" fmla="*/ 1 w 10"/>
                <a:gd name="T7" fmla="*/ 11 h 11"/>
                <a:gd name="T8" fmla="*/ 10 w 10"/>
                <a:gd name="T9" fmla="*/ 0 h 11"/>
              </a:gdLst>
              <a:ahLst/>
              <a:cxnLst>
                <a:cxn ang="0">
                  <a:pos x="T0" y="T1"/>
                </a:cxn>
                <a:cxn ang="0">
                  <a:pos x="T2" y="T3"/>
                </a:cxn>
                <a:cxn ang="0">
                  <a:pos x="T4" y="T5"/>
                </a:cxn>
                <a:cxn ang="0">
                  <a:pos x="T6" y="T7"/>
                </a:cxn>
                <a:cxn ang="0">
                  <a:pos x="T8" y="T9"/>
                </a:cxn>
              </a:cxnLst>
              <a:rect l="0" t="0" r="r" b="b"/>
              <a:pathLst>
                <a:path w="10" h="11">
                  <a:moveTo>
                    <a:pt x="10" y="0"/>
                  </a:moveTo>
                  <a:cubicBezTo>
                    <a:pt x="9" y="0"/>
                    <a:pt x="2" y="0"/>
                    <a:pt x="1" y="3"/>
                  </a:cubicBezTo>
                  <a:cubicBezTo>
                    <a:pt x="1" y="5"/>
                    <a:pt x="2" y="8"/>
                    <a:pt x="1" y="8"/>
                  </a:cubicBezTo>
                  <a:cubicBezTo>
                    <a:pt x="0" y="8"/>
                    <a:pt x="0" y="11"/>
                    <a:pt x="1" y="11"/>
                  </a:cubicBezTo>
                  <a:cubicBezTo>
                    <a:pt x="5" y="11"/>
                    <a:pt x="9" y="3"/>
                    <a:pt x="1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10" name="Freeform 90"/>
            <p:cNvSpPr>
              <a:spLocks/>
            </p:cNvSpPr>
            <p:nvPr/>
          </p:nvSpPr>
          <p:spPr bwMode="auto">
            <a:xfrm>
              <a:off x="8472" y="903"/>
              <a:ext cx="101" cy="390"/>
            </a:xfrm>
            <a:custGeom>
              <a:avLst/>
              <a:gdLst>
                <a:gd name="T0" fmla="*/ 17 w 43"/>
                <a:gd name="T1" fmla="*/ 0 h 165"/>
                <a:gd name="T2" fmla="*/ 13 w 43"/>
                <a:gd name="T3" fmla="*/ 0 h 165"/>
                <a:gd name="T4" fmla="*/ 13 w 43"/>
                <a:gd name="T5" fmla="*/ 11 h 165"/>
                <a:gd name="T6" fmla="*/ 11 w 43"/>
                <a:gd name="T7" fmla="*/ 18 h 165"/>
                <a:gd name="T8" fmla="*/ 0 w 43"/>
                <a:gd name="T9" fmla="*/ 45 h 165"/>
                <a:gd name="T10" fmla="*/ 8 w 43"/>
                <a:gd name="T11" fmla="*/ 64 h 165"/>
                <a:gd name="T12" fmla="*/ 8 w 43"/>
                <a:gd name="T13" fmla="*/ 95 h 165"/>
                <a:gd name="T14" fmla="*/ 5 w 43"/>
                <a:gd name="T15" fmla="*/ 111 h 165"/>
                <a:gd name="T16" fmla="*/ 9 w 43"/>
                <a:gd name="T17" fmla="*/ 126 h 165"/>
                <a:gd name="T18" fmla="*/ 6 w 43"/>
                <a:gd name="T19" fmla="*/ 150 h 165"/>
                <a:gd name="T20" fmla="*/ 6 w 43"/>
                <a:gd name="T21" fmla="*/ 165 h 165"/>
                <a:gd name="T22" fmla="*/ 19 w 43"/>
                <a:gd name="T23" fmla="*/ 154 h 165"/>
                <a:gd name="T24" fmla="*/ 24 w 43"/>
                <a:gd name="T25" fmla="*/ 154 h 165"/>
                <a:gd name="T26" fmla="*/ 29 w 43"/>
                <a:gd name="T27" fmla="*/ 159 h 165"/>
                <a:gd name="T28" fmla="*/ 30 w 43"/>
                <a:gd name="T29" fmla="*/ 159 h 165"/>
                <a:gd name="T30" fmla="*/ 31 w 43"/>
                <a:gd name="T31" fmla="*/ 158 h 165"/>
                <a:gd name="T32" fmla="*/ 16 w 43"/>
                <a:gd name="T33" fmla="*/ 132 h 165"/>
                <a:gd name="T34" fmla="*/ 32 w 43"/>
                <a:gd name="T35" fmla="*/ 101 h 165"/>
                <a:gd name="T36" fmla="*/ 43 w 43"/>
                <a:gd name="T37" fmla="*/ 108 h 165"/>
                <a:gd name="T38" fmla="*/ 29 w 43"/>
                <a:gd name="T39" fmla="*/ 71 h 165"/>
                <a:gd name="T40" fmla="*/ 25 w 43"/>
                <a:gd name="T41" fmla="*/ 57 h 165"/>
                <a:gd name="T42" fmla="*/ 25 w 43"/>
                <a:gd name="T43" fmla="*/ 44 h 165"/>
                <a:gd name="T44" fmla="*/ 23 w 43"/>
                <a:gd name="T45" fmla="*/ 24 h 165"/>
                <a:gd name="T46" fmla="*/ 17 w 43"/>
                <a:gd name="T47" fmla="*/ 0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3" h="165">
                  <a:moveTo>
                    <a:pt x="17" y="0"/>
                  </a:moveTo>
                  <a:cubicBezTo>
                    <a:pt x="16" y="0"/>
                    <a:pt x="14" y="0"/>
                    <a:pt x="13" y="0"/>
                  </a:cubicBezTo>
                  <a:cubicBezTo>
                    <a:pt x="13" y="4"/>
                    <a:pt x="13" y="6"/>
                    <a:pt x="13" y="11"/>
                  </a:cubicBezTo>
                  <a:cubicBezTo>
                    <a:pt x="13" y="14"/>
                    <a:pt x="11" y="15"/>
                    <a:pt x="11" y="18"/>
                  </a:cubicBezTo>
                  <a:cubicBezTo>
                    <a:pt x="3" y="20"/>
                    <a:pt x="0" y="34"/>
                    <a:pt x="0" y="45"/>
                  </a:cubicBezTo>
                  <a:cubicBezTo>
                    <a:pt x="0" y="53"/>
                    <a:pt x="8" y="56"/>
                    <a:pt x="8" y="64"/>
                  </a:cubicBezTo>
                  <a:cubicBezTo>
                    <a:pt x="8" y="77"/>
                    <a:pt x="8" y="81"/>
                    <a:pt x="8" y="95"/>
                  </a:cubicBezTo>
                  <a:cubicBezTo>
                    <a:pt x="8" y="101"/>
                    <a:pt x="5" y="104"/>
                    <a:pt x="5" y="111"/>
                  </a:cubicBezTo>
                  <a:cubicBezTo>
                    <a:pt x="5" y="118"/>
                    <a:pt x="9" y="119"/>
                    <a:pt x="9" y="126"/>
                  </a:cubicBezTo>
                  <a:cubicBezTo>
                    <a:pt x="9" y="134"/>
                    <a:pt x="6" y="140"/>
                    <a:pt x="6" y="150"/>
                  </a:cubicBezTo>
                  <a:cubicBezTo>
                    <a:pt x="6" y="153"/>
                    <a:pt x="5" y="165"/>
                    <a:pt x="6" y="165"/>
                  </a:cubicBezTo>
                  <a:cubicBezTo>
                    <a:pt x="13" y="165"/>
                    <a:pt x="13" y="154"/>
                    <a:pt x="19" y="154"/>
                  </a:cubicBezTo>
                  <a:cubicBezTo>
                    <a:pt x="21" y="154"/>
                    <a:pt x="23" y="154"/>
                    <a:pt x="24" y="154"/>
                  </a:cubicBezTo>
                  <a:cubicBezTo>
                    <a:pt x="25" y="156"/>
                    <a:pt x="27" y="159"/>
                    <a:pt x="29" y="159"/>
                  </a:cubicBezTo>
                  <a:cubicBezTo>
                    <a:pt x="29" y="159"/>
                    <a:pt x="30" y="159"/>
                    <a:pt x="30" y="159"/>
                  </a:cubicBezTo>
                  <a:cubicBezTo>
                    <a:pt x="30" y="159"/>
                    <a:pt x="31" y="158"/>
                    <a:pt x="31" y="158"/>
                  </a:cubicBezTo>
                  <a:cubicBezTo>
                    <a:pt x="27" y="149"/>
                    <a:pt x="16" y="144"/>
                    <a:pt x="16" y="132"/>
                  </a:cubicBezTo>
                  <a:cubicBezTo>
                    <a:pt x="16" y="118"/>
                    <a:pt x="18" y="101"/>
                    <a:pt x="32" y="101"/>
                  </a:cubicBezTo>
                  <a:cubicBezTo>
                    <a:pt x="37" y="101"/>
                    <a:pt x="40" y="104"/>
                    <a:pt x="43" y="108"/>
                  </a:cubicBezTo>
                  <a:cubicBezTo>
                    <a:pt x="40" y="95"/>
                    <a:pt x="33" y="85"/>
                    <a:pt x="29" y="71"/>
                  </a:cubicBezTo>
                  <a:cubicBezTo>
                    <a:pt x="28" y="68"/>
                    <a:pt x="24" y="62"/>
                    <a:pt x="25" y="57"/>
                  </a:cubicBezTo>
                  <a:cubicBezTo>
                    <a:pt x="25" y="44"/>
                    <a:pt x="25" y="44"/>
                    <a:pt x="25" y="44"/>
                  </a:cubicBezTo>
                  <a:cubicBezTo>
                    <a:pt x="21" y="37"/>
                    <a:pt x="25" y="32"/>
                    <a:pt x="23" y="24"/>
                  </a:cubicBezTo>
                  <a:cubicBezTo>
                    <a:pt x="21" y="18"/>
                    <a:pt x="17" y="11"/>
                    <a:pt x="1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11" name="Freeform 91"/>
            <p:cNvSpPr>
              <a:spLocks noEditPoints="1"/>
            </p:cNvSpPr>
            <p:nvPr/>
          </p:nvSpPr>
          <p:spPr bwMode="auto">
            <a:xfrm>
              <a:off x="5259" y="-452"/>
              <a:ext cx="624" cy="456"/>
            </a:xfrm>
            <a:custGeom>
              <a:avLst/>
              <a:gdLst>
                <a:gd name="T0" fmla="*/ 91 w 264"/>
                <a:gd name="T1" fmla="*/ 192 h 193"/>
                <a:gd name="T2" fmla="*/ 91 w 264"/>
                <a:gd name="T3" fmla="*/ 192 h 193"/>
                <a:gd name="T4" fmla="*/ 91 w 264"/>
                <a:gd name="T5" fmla="*/ 192 h 193"/>
                <a:gd name="T6" fmla="*/ 90 w 264"/>
                <a:gd name="T7" fmla="*/ 191 h 193"/>
                <a:gd name="T8" fmla="*/ 90 w 264"/>
                <a:gd name="T9" fmla="*/ 191 h 193"/>
                <a:gd name="T10" fmla="*/ 91 w 264"/>
                <a:gd name="T11" fmla="*/ 192 h 193"/>
                <a:gd name="T12" fmla="*/ 90 w 264"/>
                <a:gd name="T13" fmla="*/ 191 h 193"/>
                <a:gd name="T14" fmla="*/ 86 w 264"/>
                <a:gd name="T15" fmla="*/ 187 h 193"/>
                <a:gd name="T16" fmla="*/ 90 w 264"/>
                <a:gd name="T17" fmla="*/ 191 h 193"/>
                <a:gd name="T18" fmla="*/ 86 w 264"/>
                <a:gd name="T19" fmla="*/ 187 h 193"/>
                <a:gd name="T20" fmla="*/ 243 w 264"/>
                <a:gd name="T21" fmla="*/ 0 h 193"/>
                <a:gd name="T22" fmla="*/ 164 w 264"/>
                <a:gd name="T23" fmla="*/ 30 h 193"/>
                <a:gd name="T24" fmla="*/ 148 w 264"/>
                <a:gd name="T25" fmla="*/ 23 h 193"/>
                <a:gd name="T26" fmla="*/ 131 w 264"/>
                <a:gd name="T27" fmla="*/ 30 h 193"/>
                <a:gd name="T28" fmla="*/ 84 w 264"/>
                <a:gd name="T29" fmla="*/ 55 h 193"/>
                <a:gd name="T30" fmla="*/ 62 w 264"/>
                <a:gd name="T31" fmla="*/ 59 h 193"/>
                <a:gd name="T32" fmla="*/ 57 w 264"/>
                <a:gd name="T33" fmla="*/ 64 h 193"/>
                <a:gd name="T34" fmla="*/ 61 w 264"/>
                <a:gd name="T35" fmla="*/ 74 h 193"/>
                <a:gd name="T36" fmla="*/ 33 w 264"/>
                <a:gd name="T37" fmla="*/ 105 h 193"/>
                <a:gd name="T38" fmla="*/ 41 w 264"/>
                <a:gd name="T39" fmla="*/ 117 h 193"/>
                <a:gd name="T40" fmla="*/ 16 w 264"/>
                <a:gd name="T41" fmla="*/ 132 h 193"/>
                <a:gd name="T42" fmla="*/ 16 w 264"/>
                <a:gd name="T43" fmla="*/ 140 h 193"/>
                <a:gd name="T44" fmla="*/ 0 w 264"/>
                <a:gd name="T45" fmla="*/ 161 h 193"/>
                <a:gd name="T46" fmla="*/ 10 w 264"/>
                <a:gd name="T47" fmla="*/ 171 h 193"/>
                <a:gd name="T48" fmla="*/ 21 w 264"/>
                <a:gd name="T49" fmla="*/ 171 h 193"/>
                <a:gd name="T50" fmla="*/ 25 w 264"/>
                <a:gd name="T51" fmla="*/ 171 h 193"/>
                <a:gd name="T52" fmla="*/ 33 w 264"/>
                <a:gd name="T53" fmla="*/ 190 h 193"/>
                <a:gd name="T54" fmla="*/ 36 w 264"/>
                <a:gd name="T55" fmla="*/ 191 h 193"/>
                <a:gd name="T56" fmla="*/ 47 w 264"/>
                <a:gd name="T57" fmla="*/ 190 h 193"/>
                <a:gd name="T58" fmla="*/ 50 w 264"/>
                <a:gd name="T59" fmla="*/ 193 h 193"/>
                <a:gd name="T60" fmla="*/ 91 w 264"/>
                <a:gd name="T61" fmla="*/ 193 h 193"/>
                <a:gd name="T62" fmla="*/ 90 w 264"/>
                <a:gd name="T63" fmla="*/ 191 h 193"/>
                <a:gd name="T64" fmla="*/ 61 w 264"/>
                <a:gd name="T65" fmla="*/ 157 h 193"/>
                <a:gd name="T66" fmla="*/ 124 w 264"/>
                <a:gd name="T67" fmla="*/ 80 h 193"/>
                <a:gd name="T68" fmla="*/ 150 w 264"/>
                <a:gd name="T69" fmla="*/ 66 h 193"/>
                <a:gd name="T70" fmla="*/ 161 w 264"/>
                <a:gd name="T71" fmla="*/ 54 h 193"/>
                <a:gd name="T72" fmla="*/ 210 w 264"/>
                <a:gd name="T73" fmla="*/ 40 h 193"/>
                <a:gd name="T74" fmla="*/ 264 w 264"/>
                <a:gd name="T75" fmla="*/ 13 h 193"/>
                <a:gd name="T76" fmla="*/ 243 w 264"/>
                <a:gd name="T77" fmla="*/ 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64" h="193">
                  <a:moveTo>
                    <a:pt x="91" y="192"/>
                  </a:moveTo>
                  <a:cubicBezTo>
                    <a:pt x="91" y="192"/>
                    <a:pt x="91" y="192"/>
                    <a:pt x="91" y="192"/>
                  </a:cubicBezTo>
                  <a:cubicBezTo>
                    <a:pt x="91" y="192"/>
                    <a:pt x="91" y="192"/>
                    <a:pt x="91" y="192"/>
                  </a:cubicBezTo>
                  <a:moveTo>
                    <a:pt x="90" y="191"/>
                  </a:moveTo>
                  <a:cubicBezTo>
                    <a:pt x="90" y="191"/>
                    <a:pt x="90" y="191"/>
                    <a:pt x="90" y="191"/>
                  </a:cubicBezTo>
                  <a:cubicBezTo>
                    <a:pt x="90" y="191"/>
                    <a:pt x="91" y="192"/>
                    <a:pt x="91" y="192"/>
                  </a:cubicBezTo>
                  <a:cubicBezTo>
                    <a:pt x="90" y="191"/>
                    <a:pt x="90" y="191"/>
                    <a:pt x="90" y="191"/>
                  </a:cubicBezTo>
                  <a:moveTo>
                    <a:pt x="86" y="187"/>
                  </a:moveTo>
                  <a:cubicBezTo>
                    <a:pt x="90" y="191"/>
                    <a:pt x="90" y="191"/>
                    <a:pt x="90" y="191"/>
                  </a:cubicBezTo>
                  <a:cubicBezTo>
                    <a:pt x="89" y="189"/>
                    <a:pt x="87" y="188"/>
                    <a:pt x="86" y="187"/>
                  </a:cubicBezTo>
                  <a:moveTo>
                    <a:pt x="243" y="0"/>
                  </a:moveTo>
                  <a:cubicBezTo>
                    <a:pt x="217" y="0"/>
                    <a:pt x="192" y="30"/>
                    <a:pt x="164" y="30"/>
                  </a:cubicBezTo>
                  <a:cubicBezTo>
                    <a:pt x="157" y="30"/>
                    <a:pt x="154" y="23"/>
                    <a:pt x="148" y="23"/>
                  </a:cubicBezTo>
                  <a:cubicBezTo>
                    <a:pt x="138" y="23"/>
                    <a:pt x="138" y="30"/>
                    <a:pt x="131" y="30"/>
                  </a:cubicBezTo>
                  <a:cubicBezTo>
                    <a:pt x="112" y="30"/>
                    <a:pt x="97" y="55"/>
                    <a:pt x="84" y="55"/>
                  </a:cubicBezTo>
                  <a:cubicBezTo>
                    <a:pt x="76" y="55"/>
                    <a:pt x="70" y="59"/>
                    <a:pt x="62" y="59"/>
                  </a:cubicBezTo>
                  <a:cubicBezTo>
                    <a:pt x="59" y="59"/>
                    <a:pt x="57" y="62"/>
                    <a:pt x="57" y="64"/>
                  </a:cubicBezTo>
                  <a:cubicBezTo>
                    <a:pt x="57" y="67"/>
                    <a:pt x="61" y="69"/>
                    <a:pt x="61" y="74"/>
                  </a:cubicBezTo>
                  <a:cubicBezTo>
                    <a:pt x="61" y="88"/>
                    <a:pt x="33" y="96"/>
                    <a:pt x="33" y="105"/>
                  </a:cubicBezTo>
                  <a:cubicBezTo>
                    <a:pt x="33" y="110"/>
                    <a:pt x="41" y="111"/>
                    <a:pt x="41" y="117"/>
                  </a:cubicBezTo>
                  <a:cubicBezTo>
                    <a:pt x="33" y="119"/>
                    <a:pt x="16" y="123"/>
                    <a:pt x="16" y="132"/>
                  </a:cubicBezTo>
                  <a:cubicBezTo>
                    <a:pt x="16" y="138"/>
                    <a:pt x="16" y="140"/>
                    <a:pt x="16" y="140"/>
                  </a:cubicBezTo>
                  <a:cubicBezTo>
                    <a:pt x="16" y="149"/>
                    <a:pt x="0" y="148"/>
                    <a:pt x="0" y="161"/>
                  </a:cubicBezTo>
                  <a:cubicBezTo>
                    <a:pt x="0" y="167"/>
                    <a:pt x="10" y="171"/>
                    <a:pt x="10" y="171"/>
                  </a:cubicBezTo>
                  <a:cubicBezTo>
                    <a:pt x="10" y="171"/>
                    <a:pt x="16" y="171"/>
                    <a:pt x="21" y="171"/>
                  </a:cubicBezTo>
                  <a:cubicBezTo>
                    <a:pt x="23" y="171"/>
                    <a:pt x="25" y="171"/>
                    <a:pt x="25" y="171"/>
                  </a:cubicBezTo>
                  <a:cubicBezTo>
                    <a:pt x="34" y="174"/>
                    <a:pt x="30" y="182"/>
                    <a:pt x="33" y="190"/>
                  </a:cubicBezTo>
                  <a:cubicBezTo>
                    <a:pt x="34" y="191"/>
                    <a:pt x="35" y="191"/>
                    <a:pt x="36" y="191"/>
                  </a:cubicBezTo>
                  <a:cubicBezTo>
                    <a:pt x="40" y="191"/>
                    <a:pt x="44" y="190"/>
                    <a:pt x="47" y="190"/>
                  </a:cubicBezTo>
                  <a:cubicBezTo>
                    <a:pt x="48" y="190"/>
                    <a:pt x="49" y="193"/>
                    <a:pt x="50" y="193"/>
                  </a:cubicBezTo>
                  <a:cubicBezTo>
                    <a:pt x="91" y="193"/>
                    <a:pt x="91" y="193"/>
                    <a:pt x="91" y="193"/>
                  </a:cubicBezTo>
                  <a:cubicBezTo>
                    <a:pt x="91" y="193"/>
                    <a:pt x="91" y="192"/>
                    <a:pt x="90" y="191"/>
                  </a:cubicBezTo>
                  <a:cubicBezTo>
                    <a:pt x="78" y="180"/>
                    <a:pt x="61" y="176"/>
                    <a:pt x="61" y="157"/>
                  </a:cubicBezTo>
                  <a:cubicBezTo>
                    <a:pt x="61" y="123"/>
                    <a:pt x="97" y="87"/>
                    <a:pt x="124" y="80"/>
                  </a:cubicBezTo>
                  <a:cubicBezTo>
                    <a:pt x="134" y="77"/>
                    <a:pt x="136" y="66"/>
                    <a:pt x="150" y="66"/>
                  </a:cubicBezTo>
                  <a:cubicBezTo>
                    <a:pt x="156" y="66"/>
                    <a:pt x="158" y="55"/>
                    <a:pt x="161" y="54"/>
                  </a:cubicBezTo>
                  <a:cubicBezTo>
                    <a:pt x="179" y="45"/>
                    <a:pt x="192" y="49"/>
                    <a:pt x="210" y="40"/>
                  </a:cubicBezTo>
                  <a:cubicBezTo>
                    <a:pt x="223" y="34"/>
                    <a:pt x="264" y="31"/>
                    <a:pt x="264" y="13"/>
                  </a:cubicBezTo>
                  <a:cubicBezTo>
                    <a:pt x="264" y="7"/>
                    <a:pt x="249" y="0"/>
                    <a:pt x="24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12" name="Freeform 92"/>
            <p:cNvSpPr>
              <a:spLocks/>
            </p:cNvSpPr>
            <p:nvPr/>
          </p:nvSpPr>
          <p:spPr bwMode="auto">
            <a:xfrm>
              <a:off x="3113" y="749"/>
              <a:ext cx="1373" cy="982"/>
            </a:xfrm>
            <a:custGeom>
              <a:avLst/>
              <a:gdLst>
                <a:gd name="T0" fmla="*/ 270 w 581"/>
                <a:gd name="T1" fmla="*/ 64 h 415"/>
                <a:gd name="T2" fmla="*/ 253 w 581"/>
                <a:gd name="T3" fmla="*/ 85 h 415"/>
                <a:gd name="T4" fmla="*/ 244 w 581"/>
                <a:gd name="T5" fmla="*/ 90 h 415"/>
                <a:gd name="T6" fmla="*/ 210 w 581"/>
                <a:gd name="T7" fmla="*/ 106 h 415"/>
                <a:gd name="T8" fmla="*/ 176 w 581"/>
                <a:gd name="T9" fmla="*/ 141 h 415"/>
                <a:gd name="T10" fmla="*/ 136 w 581"/>
                <a:gd name="T11" fmla="*/ 174 h 415"/>
                <a:gd name="T12" fmla="*/ 115 w 581"/>
                <a:gd name="T13" fmla="*/ 171 h 415"/>
                <a:gd name="T14" fmla="*/ 106 w 581"/>
                <a:gd name="T15" fmla="*/ 188 h 415"/>
                <a:gd name="T16" fmla="*/ 72 w 581"/>
                <a:gd name="T17" fmla="*/ 194 h 415"/>
                <a:gd name="T18" fmla="*/ 124 w 581"/>
                <a:gd name="T19" fmla="*/ 231 h 415"/>
                <a:gd name="T20" fmla="*/ 126 w 581"/>
                <a:gd name="T21" fmla="*/ 246 h 415"/>
                <a:gd name="T22" fmla="*/ 106 w 581"/>
                <a:gd name="T23" fmla="*/ 287 h 415"/>
                <a:gd name="T24" fmla="*/ 66 w 581"/>
                <a:gd name="T25" fmla="*/ 285 h 415"/>
                <a:gd name="T26" fmla="*/ 32 w 581"/>
                <a:gd name="T27" fmla="*/ 282 h 415"/>
                <a:gd name="T28" fmla="*/ 10 w 581"/>
                <a:gd name="T29" fmla="*/ 314 h 415"/>
                <a:gd name="T30" fmla="*/ 8 w 581"/>
                <a:gd name="T31" fmla="*/ 374 h 415"/>
                <a:gd name="T32" fmla="*/ 35 w 581"/>
                <a:gd name="T33" fmla="*/ 396 h 415"/>
                <a:gd name="T34" fmla="*/ 99 w 581"/>
                <a:gd name="T35" fmla="*/ 403 h 415"/>
                <a:gd name="T36" fmla="*/ 106 w 581"/>
                <a:gd name="T37" fmla="*/ 403 h 415"/>
                <a:gd name="T38" fmla="*/ 137 w 581"/>
                <a:gd name="T39" fmla="*/ 361 h 415"/>
                <a:gd name="T40" fmla="*/ 184 w 581"/>
                <a:gd name="T41" fmla="*/ 297 h 415"/>
                <a:gd name="T42" fmla="*/ 259 w 581"/>
                <a:gd name="T43" fmla="*/ 275 h 415"/>
                <a:gd name="T44" fmla="*/ 319 w 581"/>
                <a:gd name="T45" fmla="*/ 309 h 415"/>
                <a:gd name="T46" fmla="*/ 373 w 581"/>
                <a:gd name="T47" fmla="*/ 348 h 415"/>
                <a:gd name="T48" fmla="*/ 375 w 581"/>
                <a:gd name="T49" fmla="*/ 381 h 415"/>
                <a:gd name="T50" fmla="*/ 383 w 581"/>
                <a:gd name="T51" fmla="*/ 347 h 415"/>
                <a:gd name="T52" fmla="*/ 390 w 581"/>
                <a:gd name="T53" fmla="*/ 326 h 415"/>
                <a:gd name="T54" fmla="*/ 365 w 581"/>
                <a:gd name="T55" fmla="*/ 312 h 415"/>
                <a:gd name="T56" fmla="*/ 333 w 581"/>
                <a:gd name="T57" fmla="*/ 276 h 415"/>
                <a:gd name="T58" fmla="*/ 321 w 581"/>
                <a:gd name="T59" fmla="*/ 250 h 415"/>
                <a:gd name="T60" fmla="*/ 361 w 581"/>
                <a:gd name="T61" fmla="*/ 255 h 415"/>
                <a:gd name="T62" fmla="*/ 409 w 581"/>
                <a:gd name="T63" fmla="*/ 296 h 415"/>
                <a:gd name="T64" fmla="*/ 443 w 581"/>
                <a:gd name="T65" fmla="*/ 354 h 415"/>
                <a:gd name="T66" fmla="*/ 466 w 581"/>
                <a:gd name="T67" fmla="*/ 377 h 415"/>
                <a:gd name="T68" fmla="*/ 483 w 581"/>
                <a:gd name="T69" fmla="*/ 402 h 415"/>
                <a:gd name="T70" fmla="*/ 479 w 581"/>
                <a:gd name="T71" fmla="*/ 377 h 415"/>
                <a:gd name="T72" fmla="*/ 503 w 581"/>
                <a:gd name="T73" fmla="*/ 382 h 415"/>
                <a:gd name="T74" fmla="*/ 485 w 581"/>
                <a:gd name="T75" fmla="*/ 356 h 415"/>
                <a:gd name="T76" fmla="*/ 494 w 581"/>
                <a:gd name="T77" fmla="*/ 346 h 415"/>
                <a:gd name="T78" fmla="*/ 534 w 581"/>
                <a:gd name="T79" fmla="*/ 339 h 415"/>
                <a:gd name="T80" fmla="*/ 556 w 581"/>
                <a:gd name="T81" fmla="*/ 328 h 415"/>
                <a:gd name="T82" fmla="*/ 569 w 581"/>
                <a:gd name="T83" fmla="*/ 325 h 415"/>
                <a:gd name="T84" fmla="*/ 567 w 581"/>
                <a:gd name="T85" fmla="*/ 265 h 415"/>
                <a:gd name="T86" fmla="*/ 580 w 581"/>
                <a:gd name="T87" fmla="*/ 241 h 415"/>
                <a:gd name="T88" fmla="*/ 562 w 581"/>
                <a:gd name="T89" fmla="*/ 237 h 415"/>
                <a:gd name="T90" fmla="*/ 501 w 581"/>
                <a:gd name="T91" fmla="*/ 195 h 415"/>
                <a:gd name="T92" fmla="*/ 478 w 581"/>
                <a:gd name="T93" fmla="*/ 183 h 415"/>
                <a:gd name="T94" fmla="*/ 498 w 581"/>
                <a:gd name="T95" fmla="*/ 141 h 415"/>
                <a:gd name="T96" fmla="*/ 488 w 581"/>
                <a:gd name="T97" fmla="*/ 113 h 415"/>
                <a:gd name="T98" fmla="*/ 452 w 581"/>
                <a:gd name="T99" fmla="*/ 65 h 415"/>
                <a:gd name="T100" fmla="*/ 452 w 581"/>
                <a:gd name="T101" fmla="*/ 65 h 415"/>
                <a:gd name="T102" fmla="*/ 452 w 581"/>
                <a:gd name="T103" fmla="*/ 65 h 415"/>
                <a:gd name="T104" fmla="*/ 452 w 581"/>
                <a:gd name="T105" fmla="*/ 65 h 415"/>
                <a:gd name="T106" fmla="*/ 433 w 581"/>
                <a:gd name="T107" fmla="*/ 67 h 415"/>
                <a:gd name="T108" fmla="*/ 417 w 581"/>
                <a:gd name="T109" fmla="*/ 62 h 415"/>
                <a:gd name="T110" fmla="*/ 355 w 581"/>
                <a:gd name="T111" fmla="*/ 76 h 415"/>
                <a:gd name="T112" fmla="*/ 341 w 581"/>
                <a:gd name="T113" fmla="*/ 68 h 415"/>
                <a:gd name="T114" fmla="*/ 300 w 581"/>
                <a:gd name="T115" fmla="*/ 72 h 415"/>
                <a:gd name="T116" fmla="*/ 282 w 581"/>
                <a:gd name="T117" fmla="*/ 54 h 415"/>
                <a:gd name="T118" fmla="*/ 300 w 581"/>
                <a:gd name="T119" fmla="*/ 25 h 415"/>
                <a:gd name="T120" fmla="*/ 293 w 581"/>
                <a:gd name="T121" fmla="*/ 0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81" h="415">
                  <a:moveTo>
                    <a:pt x="293" y="0"/>
                  </a:moveTo>
                  <a:cubicBezTo>
                    <a:pt x="280" y="9"/>
                    <a:pt x="259" y="11"/>
                    <a:pt x="259" y="33"/>
                  </a:cubicBezTo>
                  <a:cubicBezTo>
                    <a:pt x="259" y="46"/>
                    <a:pt x="268" y="50"/>
                    <a:pt x="270" y="64"/>
                  </a:cubicBezTo>
                  <a:cubicBezTo>
                    <a:pt x="270" y="65"/>
                    <a:pt x="274" y="75"/>
                    <a:pt x="274" y="77"/>
                  </a:cubicBezTo>
                  <a:cubicBezTo>
                    <a:pt x="274" y="81"/>
                    <a:pt x="265" y="86"/>
                    <a:pt x="262" y="86"/>
                  </a:cubicBezTo>
                  <a:cubicBezTo>
                    <a:pt x="259" y="86"/>
                    <a:pt x="256" y="85"/>
                    <a:pt x="253" y="85"/>
                  </a:cubicBezTo>
                  <a:cubicBezTo>
                    <a:pt x="252" y="85"/>
                    <a:pt x="250" y="85"/>
                    <a:pt x="249" y="87"/>
                  </a:cubicBezTo>
                  <a:cubicBezTo>
                    <a:pt x="248" y="88"/>
                    <a:pt x="247" y="91"/>
                    <a:pt x="245" y="91"/>
                  </a:cubicBezTo>
                  <a:cubicBezTo>
                    <a:pt x="245" y="91"/>
                    <a:pt x="245" y="91"/>
                    <a:pt x="244" y="90"/>
                  </a:cubicBezTo>
                  <a:cubicBezTo>
                    <a:pt x="243" y="91"/>
                    <a:pt x="243" y="91"/>
                    <a:pt x="242" y="91"/>
                  </a:cubicBezTo>
                  <a:cubicBezTo>
                    <a:pt x="242" y="91"/>
                    <a:pt x="242" y="90"/>
                    <a:pt x="237" y="90"/>
                  </a:cubicBezTo>
                  <a:cubicBezTo>
                    <a:pt x="225" y="90"/>
                    <a:pt x="218" y="99"/>
                    <a:pt x="210" y="106"/>
                  </a:cubicBezTo>
                  <a:cubicBezTo>
                    <a:pt x="210" y="107"/>
                    <a:pt x="205" y="110"/>
                    <a:pt x="205" y="112"/>
                  </a:cubicBezTo>
                  <a:cubicBezTo>
                    <a:pt x="205" y="118"/>
                    <a:pt x="206" y="125"/>
                    <a:pt x="202" y="129"/>
                  </a:cubicBezTo>
                  <a:cubicBezTo>
                    <a:pt x="200" y="131"/>
                    <a:pt x="179" y="140"/>
                    <a:pt x="176" y="141"/>
                  </a:cubicBezTo>
                  <a:cubicBezTo>
                    <a:pt x="173" y="141"/>
                    <a:pt x="172" y="142"/>
                    <a:pt x="168" y="142"/>
                  </a:cubicBezTo>
                  <a:cubicBezTo>
                    <a:pt x="165" y="154"/>
                    <a:pt x="161" y="166"/>
                    <a:pt x="145" y="166"/>
                  </a:cubicBezTo>
                  <a:cubicBezTo>
                    <a:pt x="144" y="170"/>
                    <a:pt x="140" y="174"/>
                    <a:pt x="136" y="174"/>
                  </a:cubicBezTo>
                  <a:cubicBezTo>
                    <a:pt x="130" y="174"/>
                    <a:pt x="125" y="171"/>
                    <a:pt x="120" y="167"/>
                  </a:cubicBezTo>
                  <a:cubicBezTo>
                    <a:pt x="115" y="167"/>
                    <a:pt x="115" y="167"/>
                    <a:pt x="115" y="167"/>
                  </a:cubicBezTo>
                  <a:cubicBezTo>
                    <a:pt x="115" y="171"/>
                    <a:pt x="115" y="171"/>
                    <a:pt x="115" y="171"/>
                  </a:cubicBezTo>
                  <a:cubicBezTo>
                    <a:pt x="116" y="173"/>
                    <a:pt x="114" y="181"/>
                    <a:pt x="118" y="182"/>
                  </a:cubicBezTo>
                  <a:cubicBezTo>
                    <a:pt x="118" y="185"/>
                    <a:pt x="118" y="185"/>
                    <a:pt x="118" y="185"/>
                  </a:cubicBezTo>
                  <a:cubicBezTo>
                    <a:pt x="116" y="186"/>
                    <a:pt x="110" y="188"/>
                    <a:pt x="106" y="188"/>
                  </a:cubicBezTo>
                  <a:cubicBezTo>
                    <a:pt x="101" y="188"/>
                    <a:pt x="93" y="186"/>
                    <a:pt x="91" y="183"/>
                  </a:cubicBezTo>
                  <a:cubicBezTo>
                    <a:pt x="86" y="184"/>
                    <a:pt x="71" y="188"/>
                    <a:pt x="71" y="192"/>
                  </a:cubicBezTo>
                  <a:cubicBezTo>
                    <a:pt x="71" y="193"/>
                    <a:pt x="71" y="194"/>
                    <a:pt x="72" y="194"/>
                  </a:cubicBezTo>
                  <a:cubicBezTo>
                    <a:pt x="72" y="202"/>
                    <a:pt x="95" y="207"/>
                    <a:pt x="104" y="209"/>
                  </a:cubicBezTo>
                  <a:cubicBezTo>
                    <a:pt x="106" y="210"/>
                    <a:pt x="107" y="212"/>
                    <a:pt x="110" y="213"/>
                  </a:cubicBezTo>
                  <a:cubicBezTo>
                    <a:pt x="110" y="221"/>
                    <a:pt x="113" y="231"/>
                    <a:pt x="124" y="231"/>
                  </a:cubicBezTo>
                  <a:cubicBezTo>
                    <a:pt x="124" y="235"/>
                    <a:pt x="127" y="234"/>
                    <a:pt x="127" y="239"/>
                  </a:cubicBezTo>
                  <a:cubicBezTo>
                    <a:pt x="127" y="241"/>
                    <a:pt x="126" y="245"/>
                    <a:pt x="125" y="247"/>
                  </a:cubicBezTo>
                  <a:cubicBezTo>
                    <a:pt x="126" y="246"/>
                    <a:pt x="126" y="246"/>
                    <a:pt x="126" y="246"/>
                  </a:cubicBezTo>
                  <a:cubicBezTo>
                    <a:pt x="126" y="249"/>
                    <a:pt x="126" y="258"/>
                    <a:pt x="126" y="260"/>
                  </a:cubicBezTo>
                  <a:cubicBezTo>
                    <a:pt x="126" y="270"/>
                    <a:pt x="119" y="274"/>
                    <a:pt x="119" y="284"/>
                  </a:cubicBezTo>
                  <a:cubicBezTo>
                    <a:pt x="118" y="284"/>
                    <a:pt x="110" y="287"/>
                    <a:pt x="106" y="287"/>
                  </a:cubicBezTo>
                  <a:cubicBezTo>
                    <a:pt x="102" y="287"/>
                    <a:pt x="99" y="284"/>
                    <a:pt x="94" y="284"/>
                  </a:cubicBezTo>
                  <a:cubicBezTo>
                    <a:pt x="94" y="284"/>
                    <a:pt x="93" y="284"/>
                    <a:pt x="91" y="285"/>
                  </a:cubicBezTo>
                  <a:cubicBezTo>
                    <a:pt x="66" y="285"/>
                    <a:pt x="66" y="285"/>
                    <a:pt x="66" y="285"/>
                  </a:cubicBezTo>
                  <a:cubicBezTo>
                    <a:pt x="63" y="284"/>
                    <a:pt x="59" y="284"/>
                    <a:pt x="57" y="282"/>
                  </a:cubicBezTo>
                  <a:cubicBezTo>
                    <a:pt x="33" y="282"/>
                    <a:pt x="33" y="282"/>
                    <a:pt x="33" y="282"/>
                  </a:cubicBezTo>
                  <a:cubicBezTo>
                    <a:pt x="33" y="282"/>
                    <a:pt x="32" y="282"/>
                    <a:pt x="32" y="282"/>
                  </a:cubicBezTo>
                  <a:cubicBezTo>
                    <a:pt x="29" y="282"/>
                    <a:pt x="27" y="279"/>
                    <a:pt x="25" y="279"/>
                  </a:cubicBezTo>
                  <a:cubicBezTo>
                    <a:pt x="22" y="279"/>
                    <a:pt x="4" y="291"/>
                    <a:pt x="4" y="294"/>
                  </a:cubicBezTo>
                  <a:cubicBezTo>
                    <a:pt x="4" y="298"/>
                    <a:pt x="10" y="306"/>
                    <a:pt x="10" y="314"/>
                  </a:cubicBezTo>
                  <a:cubicBezTo>
                    <a:pt x="10" y="327"/>
                    <a:pt x="5" y="341"/>
                    <a:pt x="5" y="354"/>
                  </a:cubicBezTo>
                  <a:cubicBezTo>
                    <a:pt x="5" y="358"/>
                    <a:pt x="0" y="360"/>
                    <a:pt x="0" y="367"/>
                  </a:cubicBezTo>
                  <a:cubicBezTo>
                    <a:pt x="0" y="371"/>
                    <a:pt x="4" y="374"/>
                    <a:pt x="8" y="374"/>
                  </a:cubicBezTo>
                  <a:cubicBezTo>
                    <a:pt x="8" y="380"/>
                    <a:pt x="8" y="384"/>
                    <a:pt x="8" y="395"/>
                  </a:cubicBezTo>
                  <a:cubicBezTo>
                    <a:pt x="8" y="397"/>
                    <a:pt x="9" y="399"/>
                    <a:pt x="12" y="399"/>
                  </a:cubicBezTo>
                  <a:cubicBezTo>
                    <a:pt x="20" y="399"/>
                    <a:pt x="26" y="396"/>
                    <a:pt x="35" y="396"/>
                  </a:cubicBezTo>
                  <a:cubicBezTo>
                    <a:pt x="47" y="396"/>
                    <a:pt x="48" y="415"/>
                    <a:pt x="55" y="415"/>
                  </a:cubicBezTo>
                  <a:cubicBezTo>
                    <a:pt x="67" y="415"/>
                    <a:pt x="74" y="405"/>
                    <a:pt x="87" y="405"/>
                  </a:cubicBezTo>
                  <a:cubicBezTo>
                    <a:pt x="89" y="405"/>
                    <a:pt x="94" y="403"/>
                    <a:pt x="99" y="403"/>
                  </a:cubicBezTo>
                  <a:cubicBezTo>
                    <a:pt x="101" y="403"/>
                    <a:pt x="102" y="403"/>
                    <a:pt x="103" y="403"/>
                  </a:cubicBezTo>
                  <a:cubicBezTo>
                    <a:pt x="103" y="403"/>
                    <a:pt x="103" y="403"/>
                    <a:pt x="103" y="403"/>
                  </a:cubicBezTo>
                  <a:cubicBezTo>
                    <a:pt x="104" y="403"/>
                    <a:pt x="105" y="403"/>
                    <a:pt x="106" y="403"/>
                  </a:cubicBezTo>
                  <a:cubicBezTo>
                    <a:pt x="114" y="403"/>
                    <a:pt x="115" y="393"/>
                    <a:pt x="121" y="390"/>
                  </a:cubicBezTo>
                  <a:cubicBezTo>
                    <a:pt x="132" y="384"/>
                    <a:pt x="135" y="378"/>
                    <a:pt x="142" y="368"/>
                  </a:cubicBezTo>
                  <a:cubicBezTo>
                    <a:pt x="139" y="367"/>
                    <a:pt x="137" y="365"/>
                    <a:pt x="137" y="361"/>
                  </a:cubicBezTo>
                  <a:cubicBezTo>
                    <a:pt x="137" y="349"/>
                    <a:pt x="152" y="327"/>
                    <a:pt x="162" y="325"/>
                  </a:cubicBezTo>
                  <a:cubicBezTo>
                    <a:pt x="173" y="323"/>
                    <a:pt x="184" y="319"/>
                    <a:pt x="187" y="308"/>
                  </a:cubicBezTo>
                  <a:cubicBezTo>
                    <a:pt x="184" y="297"/>
                    <a:pt x="184" y="297"/>
                    <a:pt x="184" y="297"/>
                  </a:cubicBezTo>
                  <a:cubicBezTo>
                    <a:pt x="184" y="289"/>
                    <a:pt x="193" y="284"/>
                    <a:pt x="201" y="284"/>
                  </a:cubicBezTo>
                  <a:cubicBezTo>
                    <a:pt x="211" y="284"/>
                    <a:pt x="219" y="289"/>
                    <a:pt x="230" y="289"/>
                  </a:cubicBezTo>
                  <a:cubicBezTo>
                    <a:pt x="242" y="289"/>
                    <a:pt x="249" y="280"/>
                    <a:pt x="259" y="275"/>
                  </a:cubicBezTo>
                  <a:cubicBezTo>
                    <a:pt x="263" y="273"/>
                    <a:pt x="264" y="266"/>
                    <a:pt x="274" y="266"/>
                  </a:cubicBezTo>
                  <a:cubicBezTo>
                    <a:pt x="294" y="266"/>
                    <a:pt x="297" y="288"/>
                    <a:pt x="306" y="300"/>
                  </a:cubicBezTo>
                  <a:cubicBezTo>
                    <a:pt x="307" y="304"/>
                    <a:pt x="315" y="306"/>
                    <a:pt x="319" y="309"/>
                  </a:cubicBezTo>
                  <a:cubicBezTo>
                    <a:pt x="328" y="318"/>
                    <a:pt x="332" y="323"/>
                    <a:pt x="348" y="327"/>
                  </a:cubicBezTo>
                  <a:cubicBezTo>
                    <a:pt x="348" y="330"/>
                    <a:pt x="356" y="332"/>
                    <a:pt x="358" y="332"/>
                  </a:cubicBezTo>
                  <a:cubicBezTo>
                    <a:pt x="359" y="335"/>
                    <a:pt x="371" y="348"/>
                    <a:pt x="373" y="348"/>
                  </a:cubicBezTo>
                  <a:cubicBezTo>
                    <a:pt x="374" y="353"/>
                    <a:pt x="378" y="355"/>
                    <a:pt x="378" y="363"/>
                  </a:cubicBezTo>
                  <a:cubicBezTo>
                    <a:pt x="378" y="369"/>
                    <a:pt x="375" y="377"/>
                    <a:pt x="369" y="377"/>
                  </a:cubicBezTo>
                  <a:cubicBezTo>
                    <a:pt x="369" y="379"/>
                    <a:pt x="371" y="381"/>
                    <a:pt x="375" y="381"/>
                  </a:cubicBezTo>
                  <a:cubicBezTo>
                    <a:pt x="382" y="381"/>
                    <a:pt x="381" y="370"/>
                    <a:pt x="386" y="365"/>
                  </a:cubicBezTo>
                  <a:cubicBezTo>
                    <a:pt x="386" y="365"/>
                    <a:pt x="393" y="365"/>
                    <a:pt x="393" y="362"/>
                  </a:cubicBezTo>
                  <a:cubicBezTo>
                    <a:pt x="393" y="355"/>
                    <a:pt x="383" y="354"/>
                    <a:pt x="383" y="347"/>
                  </a:cubicBezTo>
                  <a:cubicBezTo>
                    <a:pt x="383" y="342"/>
                    <a:pt x="389" y="339"/>
                    <a:pt x="395" y="339"/>
                  </a:cubicBezTo>
                  <a:cubicBezTo>
                    <a:pt x="403" y="339"/>
                    <a:pt x="407" y="345"/>
                    <a:pt x="412" y="346"/>
                  </a:cubicBezTo>
                  <a:cubicBezTo>
                    <a:pt x="413" y="335"/>
                    <a:pt x="401" y="331"/>
                    <a:pt x="390" y="326"/>
                  </a:cubicBezTo>
                  <a:cubicBezTo>
                    <a:pt x="387" y="324"/>
                    <a:pt x="374" y="322"/>
                    <a:pt x="376" y="315"/>
                  </a:cubicBezTo>
                  <a:cubicBezTo>
                    <a:pt x="378" y="314"/>
                    <a:pt x="378" y="313"/>
                    <a:pt x="378" y="311"/>
                  </a:cubicBezTo>
                  <a:cubicBezTo>
                    <a:pt x="373" y="311"/>
                    <a:pt x="369" y="312"/>
                    <a:pt x="365" y="312"/>
                  </a:cubicBezTo>
                  <a:cubicBezTo>
                    <a:pt x="362" y="312"/>
                    <a:pt x="360" y="312"/>
                    <a:pt x="356" y="310"/>
                  </a:cubicBezTo>
                  <a:cubicBezTo>
                    <a:pt x="352" y="308"/>
                    <a:pt x="348" y="299"/>
                    <a:pt x="346" y="292"/>
                  </a:cubicBezTo>
                  <a:cubicBezTo>
                    <a:pt x="345" y="287"/>
                    <a:pt x="341" y="278"/>
                    <a:pt x="333" y="276"/>
                  </a:cubicBezTo>
                  <a:cubicBezTo>
                    <a:pt x="326" y="274"/>
                    <a:pt x="322" y="270"/>
                    <a:pt x="322" y="263"/>
                  </a:cubicBezTo>
                  <a:cubicBezTo>
                    <a:pt x="322" y="259"/>
                    <a:pt x="323" y="256"/>
                    <a:pt x="324" y="253"/>
                  </a:cubicBezTo>
                  <a:cubicBezTo>
                    <a:pt x="323" y="253"/>
                    <a:pt x="321" y="251"/>
                    <a:pt x="321" y="250"/>
                  </a:cubicBezTo>
                  <a:cubicBezTo>
                    <a:pt x="321" y="244"/>
                    <a:pt x="333" y="244"/>
                    <a:pt x="338" y="240"/>
                  </a:cubicBezTo>
                  <a:cubicBezTo>
                    <a:pt x="342" y="244"/>
                    <a:pt x="338" y="255"/>
                    <a:pt x="345" y="255"/>
                  </a:cubicBezTo>
                  <a:cubicBezTo>
                    <a:pt x="351" y="255"/>
                    <a:pt x="355" y="255"/>
                    <a:pt x="361" y="255"/>
                  </a:cubicBezTo>
                  <a:cubicBezTo>
                    <a:pt x="361" y="267"/>
                    <a:pt x="374" y="285"/>
                    <a:pt x="386" y="285"/>
                  </a:cubicBezTo>
                  <a:cubicBezTo>
                    <a:pt x="389" y="285"/>
                    <a:pt x="390" y="285"/>
                    <a:pt x="393" y="285"/>
                  </a:cubicBezTo>
                  <a:cubicBezTo>
                    <a:pt x="393" y="292"/>
                    <a:pt x="402" y="293"/>
                    <a:pt x="409" y="296"/>
                  </a:cubicBezTo>
                  <a:cubicBezTo>
                    <a:pt x="417" y="300"/>
                    <a:pt x="428" y="311"/>
                    <a:pt x="428" y="318"/>
                  </a:cubicBezTo>
                  <a:cubicBezTo>
                    <a:pt x="428" y="323"/>
                    <a:pt x="428" y="326"/>
                    <a:pt x="428" y="332"/>
                  </a:cubicBezTo>
                  <a:cubicBezTo>
                    <a:pt x="428" y="343"/>
                    <a:pt x="437" y="348"/>
                    <a:pt x="443" y="354"/>
                  </a:cubicBezTo>
                  <a:cubicBezTo>
                    <a:pt x="448" y="359"/>
                    <a:pt x="452" y="364"/>
                    <a:pt x="454" y="371"/>
                  </a:cubicBezTo>
                  <a:cubicBezTo>
                    <a:pt x="454" y="372"/>
                    <a:pt x="455" y="377"/>
                    <a:pt x="457" y="377"/>
                  </a:cubicBezTo>
                  <a:cubicBezTo>
                    <a:pt x="460" y="377"/>
                    <a:pt x="463" y="377"/>
                    <a:pt x="466" y="377"/>
                  </a:cubicBezTo>
                  <a:cubicBezTo>
                    <a:pt x="465" y="380"/>
                    <a:pt x="459" y="381"/>
                    <a:pt x="459" y="385"/>
                  </a:cubicBezTo>
                  <a:cubicBezTo>
                    <a:pt x="459" y="394"/>
                    <a:pt x="467" y="402"/>
                    <a:pt x="475" y="402"/>
                  </a:cubicBezTo>
                  <a:cubicBezTo>
                    <a:pt x="476" y="402"/>
                    <a:pt x="480" y="402"/>
                    <a:pt x="483" y="402"/>
                  </a:cubicBezTo>
                  <a:cubicBezTo>
                    <a:pt x="477" y="400"/>
                    <a:pt x="483" y="393"/>
                    <a:pt x="483" y="390"/>
                  </a:cubicBezTo>
                  <a:cubicBezTo>
                    <a:pt x="483" y="386"/>
                    <a:pt x="481" y="384"/>
                    <a:pt x="479" y="381"/>
                  </a:cubicBezTo>
                  <a:cubicBezTo>
                    <a:pt x="479" y="377"/>
                    <a:pt x="479" y="377"/>
                    <a:pt x="479" y="377"/>
                  </a:cubicBezTo>
                  <a:cubicBezTo>
                    <a:pt x="482" y="380"/>
                    <a:pt x="487" y="384"/>
                    <a:pt x="493" y="385"/>
                  </a:cubicBezTo>
                  <a:cubicBezTo>
                    <a:pt x="494" y="385"/>
                    <a:pt x="494" y="385"/>
                    <a:pt x="494" y="385"/>
                  </a:cubicBezTo>
                  <a:cubicBezTo>
                    <a:pt x="495" y="381"/>
                    <a:pt x="501" y="383"/>
                    <a:pt x="503" y="382"/>
                  </a:cubicBezTo>
                  <a:cubicBezTo>
                    <a:pt x="502" y="381"/>
                    <a:pt x="501" y="379"/>
                    <a:pt x="501" y="377"/>
                  </a:cubicBezTo>
                  <a:cubicBezTo>
                    <a:pt x="497" y="377"/>
                    <a:pt x="483" y="364"/>
                    <a:pt x="483" y="362"/>
                  </a:cubicBezTo>
                  <a:cubicBezTo>
                    <a:pt x="483" y="361"/>
                    <a:pt x="484" y="359"/>
                    <a:pt x="485" y="356"/>
                  </a:cubicBezTo>
                  <a:cubicBezTo>
                    <a:pt x="475" y="344"/>
                    <a:pt x="475" y="344"/>
                    <a:pt x="475" y="344"/>
                  </a:cubicBezTo>
                  <a:cubicBezTo>
                    <a:pt x="475" y="342"/>
                    <a:pt x="478" y="339"/>
                    <a:pt x="481" y="339"/>
                  </a:cubicBezTo>
                  <a:cubicBezTo>
                    <a:pt x="485" y="339"/>
                    <a:pt x="486" y="346"/>
                    <a:pt x="494" y="346"/>
                  </a:cubicBezTo>
                  <a:cubicBezTo>
                    <a:pt x="495" y="342"/>
                    <a:pt x="495" y="339"/>
                    <a:pt x="494" y="335"/>
                  </a:cubicBezTo>
                  <a:cubicBezTo>
                    <a:pt x="501" y="333"/>
                    <a:pt x="503" y="328"/>
                    <a:pt x="512" y="328"/>
                  </a:cubicBezTo>
                  <a:cubicBezTo>
                    <a:pt x="521" y="328"/>
                    <a:pt x="526" y="339"/>
                    <a:pt x="534" y="339"/>
                  </a:cubicBezTo>
                  <a:cubicBezTo>
                    <a:pt x="541" y="339"/>
                    <a:pt x="542" y="332"/>
                    <a:pt x="549" y="329"/>
                  </a:cubicBezTo>
                  <a:cubicBezTo>
                    <a:pt x="551" y="328"/>
                    <a:pt x="553" y="327"/>
                    <a:pt x="554" y="327"/>
                  </a:cubicBezTo>
                  <a:cubicBezTo>
                    <a:pt x="555" y="327"/>
                    <a:pt x="556" y="328"/>
                    <a:pt x="556" y="328"/>
                  </a:cubicBezTo>
                  <a:cubicBezTo>
                    <a:pt x="557" y="328"/>
                    <a:pt x="557" y="328"/>
                    <a:pt x="558" y="328"/>
                  </a:cubicBezTo>
                  <a:cubicBezTo>
                    <a:pt x="559" y="328"/>
                    <a:pt x="561" y="327"/>
                    <a:pt x="562" y="327"/>
                  </a:cubicBezTo>
                  <a:cubicBezTo>
                    <a:pt x="565" y="326"/>
                    <a:pt x="567" y="327"/>
                    <a:pt x="569" y="325"/>
                  </a:cubicBezTo>
                  <a:cubicBezTo>
                    <a:pt x="566" y="320"/>
                    <a:pt x="552" y="313"/>
                    <a:pt x="552" y="302"/>
                  </a:cubicBezTo>
                  <a:cubicBezTo>
                    <a:pt x="552" y="295"/>
                    <a:pt x="561" y="284"/>
                    <a:pt x="567" y="279"/>
                  </a:cubicBezTo>
                  <a:cubicBezTo>
                    <a:pt x="567" y="265"/>
                    <a:pt x="567" y="265"/>
                    <a:pt x="567" y="265"/>
                  </a:cubicBezTo>
                  <a:cubicBezTo>
                    <a:pt x="568" y="262"/>
                    <a:pt x="568" y="266"/>
                    <a:pt x="570" y="258"/>
                  </a:cubicBezTo>
                  <a:cubicBezTo>
                    <a:pt x="570" y="252"/>
                    <a:pt x="576" y="250"/>
                    <a:pt x="581" y="249"/>
                  </a:cubicBezTo>
                  <a:cubicBezTo>
                    <a:pt x="580" y="246"/>
                    <a:pt x="581" y="244"/>
                    <a:pt x="580" y="241"/>
                  </a:cubicBezTo>
                  <a:cubicBezTo>
                    <a:pt x="577" y="241"/>
                    <a:pt x="570" y="244"/>
                    <a:pt x="568" y="244"/>
                  </a:cubicBezTo>
                  <a:cubicBezTo>
                    <a:pt x="565" y="241"/>
                    <a:pt x="565" y="241"/>
                    <a:pt x="565" y="241"/>
                  </a:cubicBezTo>
                  <a:cubicBezTo>
                    <a:pt x="564" y="240"/>
                    <a:pt x="562" y="239"/>
                    <a:pt x="562" y="237"/>
                  </a:cubicBezTo>
                  <a:cubicBezTo>
                    <a:pt x="562" y="216"/>
                    <a:pt x="562" y="216"/>
                    <a:pt x="562" y="216"/>
                  </a:cubicBezTo>
                  <a:cubicBezTo>
                    <a:pt x="549" y="216"/>
                    <a:pt x="552" y="188"/>
                    <a:pt x="538" y="188"/>
                  </a:cubicBezTo>
                  <a:cubicBezTo>
                    <a:pt x="525" y="188"/>
                    <a:pt x="517" y="195"/>
                    <a:pt x="501" y="195"/>
                  </a:cubicBezTo>
                  <a:cubicBezTo>
                    <a:pt x="497" y="195"/>
                    <a:pt x="493" y="195"/>
                    <a:pt x="490" y="195"/>
                  </a:cubicBezTo>
                  <a:cubicBezTo>
                    <a:pt x="483" y="195"/>
                    <a:pt x="478" y="194"/>
                    <a:pt x="478" y="183"/>
                  </a:cubicBezTo>
                  <a:cubicBezTo>
                    <a:pt x="478" y="183"/>
                    <a:pt x="478" y="183"/>
                    <a:pt x="478" y="183"/>
                  </a:cubicBezTo>
                  <a:cubicBezTo>
                    <a:pt x="478" y="183"/>
                    <a:pt x="478" y="183"/>
                    <a:pt x="478" y="183"/>
                  </a:cubicBezTo>
                  <a:cubicBezTo>
                    <a:pt x="478" y="171"/>
                    <a:pt x="480" y="162"/>
                    <a:pt x="486" y="153"/>
                  </a:cubicBezTo>
                  <a:cubicBezTo>
                    <a:pt x="488" y="150"/>
                    <a:pt x="498" y="147"/>
                    <a:pt x="498" y="141"/>
                  </a:cubicBezTo>
                  <a:cubicBezTo>
                    <a:pt x="498" y="131"/>
                    <a:pt x="488" y="124"/>
                    <a:pt x="488" y="113"/>
                  </a:cubicBezTo>
                  <a:cubicBezTo>
                    <a:pt x="488" y="113"/>
                    <a:pt x="488" y="113"/>
                    <a:pt x="488" y="113"/>
                  </a:cubicBezTo>
                  <a:cubicBezTo>
                    <a:pt x="488" y="113"/>
                    <a:pt x="488" y="113"/>
                    <a:pt x="488" y="113"/>
                  </a:cubicBezTo>
                  <a:cubicBezTo>
                    <a:pt x="488" y="106"/>
                    <a:pt x="496" y="103"/>
                    <a:pt x="496" y="96"/>
                  </a:cubicBezTo>
                  <a:cubicBezTo>
                    <a:pt x="496" y="84"/>
                    <a:pt x="491" y="64"/>
                    <a:pt x="479" y="64"/>
                  </a:cubicBezTo>
                  <a:cubicBezTo>
                    <a:pt x="469" y="64"/>
                    <a:pt x="462" y="65"/>
                    <a:pt x="452" y="65"/>
                  </a:cubicBezTo>
                  <a:cubicBezTo>
                    <a:pt x="452" y="65"/>
                    <a:pt x="452" y="65"/>
                    <a:pt x="452" y="65"/>
                  </a:cubicBezTo>
                  <a:cubicBezTo>
                    <a:pt x="452" y="65"/>
                    <a:pt x="452" y="65"/>
                    <a:pt x="452" y="65"/>
                  </a:cubicBezTo>
                  <a:cubicBezTo>
                    <a:pt x="452" y="65"/>
                    <a:pt x="452" y="65"/>
                    <a:pt x="452" y="65"/>
                  </a:cubicBezTo>
                  <a:cubicBezTo>
                    <a:pt x="452" y="65"/>
                    <a:pt x="452" y="65"/>
                    <a:pt x="452" y="65"/>
                  </a:cubicBezTo>
                  <a:cubicBezTo>
                    <a:pt x="452" y="65"/>
                    <a:pt x="452" y="65"/>
                    <a:pt x="452" y="65"/>
                  </a:cubicBezTo>
                  <a:cubicBezTo>
                    <a:pt x="452" y="65"/>
                    <a:pt x="452" y="65"/>
                    <a:pt x="452" y="65"/>
                  </a:cubicBezTo>
                  <a:cubicBezTo>
                    <a:pt x="452" y="65"/>
                    <a:pt x="452" y="65"/>
                    <a:pt x="452" y="65"/>
                  </a:cubicBezTo>
                  <a:cubicBezTo>
                    <a:pt x="452" y="65"/>
                    <a:pt x="452" y="65"/>
                    <a:pt x="452" y="65"/>
                  </a:cubicBezTo>
                  <a:cubicBezTo>
                    <a:pt x="452" y="65"/>
                    <a:pt x="452" y="65"/>
                    <a:pt x="452" y="65"/>
                  </a:cubicBezTo>
                  <a:cubicBezTo>
                    <a:pt x="452" y="65"/>
                    <a:pt x="452" y="65"/>
                    <a:pt x="452" y="65"/>
                  </a:cubicBezTo>
                  <a:cubicBezTo>
                    <a:pt x="448" y="65"/>
                    <a:pt x="444" y="65"/>
                    <a:pt x="439" y="66"/>
                  </a:cubicBezTo>
                  <a:cubicBezTo>
                    <a:pt x="437" y="66"/>
                    <a:pt x="435" y="66"/>
                    <a:pt x="433" y="67"/>
                  </a:cubicBezTo>
                  <a:cubicBezTo>
                    <a:pt x="433" y="67"/>
                    <a:pt x="433" y="67"/>
                    <a:pt x="433" y="66"/>
                  </a:cubicBezTo>
                  <a:cubicBezTo>
                    <a:pt x="427" y="67"/>
                    <a:pt x="421" y="68"/>
                    <a:pt x="414" y="68"/>
                  </a:cubicBezTo>
                  <a:cubicBezTo>
                    <a:pt x="414" y="67"/>
                    <a:pt x="416" y="64"/>
                    <a:pt x="417" y="62"/>
                  </a:cubicBezTo>
                  <a:cubicBezTo>
                    <a:pt x="413" y="60"/>
                    <a:pt x="406" y="60"/>
                    <a:pt x="399" y="60"/>
                  </a:cubicBezTo>
                  <a:cubicBezTo>
                    <a:pt x="392" y="60"/>
                    <a:pt x="384" y="68"/>
                    <a:pt x="379" y="70"/>
                  </a:cubicBezTo>
                  <a:cubicBezTo>
                    <a:pt x="371" y="74"/>
                    <a:pt x="364" y="72"/>
                    <a:pt x="355" y="76"/>
                  </a:cubicBezTo>
                  <a:cubicBezTo>
                    <a:pt x="353" y="77"/>
                    <a:pt x="352" y="81"/>
                    <a:pt x="346" y="81"/>
                  </a:cubicBezTo>
                  <a:cubicBezTo>
                    <a:pt x="346" y="81"/>
                    <a:pt x="337" y="75"/>
                    <a:pt x="337" y="74"/>
                  </a:cubicBezTo>
                  <a:cubicBezTo>
                    <a:pt x="337" y="72"/>
                    <a:pt x="340" y="70"/>
                    <a:pt x="341" y="68"/>
                  </a:cubicBezTo>
                  <a:cubicBezTo>
                    <a:pt x="340" y="68"/>
                    <a:pt x="339" y="68"/>
                    <a:pt x="338" y="68"/>
                  </a:cubicBezTo>
                  <a:cubicBezTo>
                    <a:pt x="327" y="68"/>
                    <a:pt x="318" y="78"/>
                    <a:pt x="304" y="78"/>
                  </a:cubicBezTo>
                  <a:cubicBezTo>
                    <a:pt x="303" y="78"/>
                    <a:pt x="301" y="75"/>
                    <a:pt x="300" y="72"/>
                  </a:cubicBezTo>
                  <a:cubicBezTo>
                    <a:pt x="296" y="72"/>
                    <a:pt x="294" y="70"/>
                    <a:pt x="288" y="70"/>
                  </a:cubicBezTo>
                  <a:cubicBezTo>
                    <a:pt x="288" y="68"/>
                    <a:pt x="288" y="67"/>
                    <a:pt x="288" y="64"/>
                  </a:cubicBezTo>
                  <a:cubicBezTo>
                    <a:pt x="285" y="63"/>
                    <a:pt x="282" y="60"/>
                    <a:pt x="282" y="54"/>
                  </a:cubicBezTo>
                  <a:cubicBezTo>
                    <a:pt x="282" y="45"/>
                    <a:pt x="288" y="40"/>
                    <a:pt x="294" y="35"/>
                  </a:cubicBezTo>
                  <a:cubicBezTo>
                    <a:pt x="295" y="33"/>
                    <a:pt x="300" y="32"/>
                    <a:pt x="300" y="30"/>
                  </a:cubicBezTo>
                  <a:cubicBezTo>
                    <a:pt x="300" y="28"/>
                    <a:pt x="300" y="27"/>
                    <a:pt x="300" y="25"/>
                  </a:cubicBezTo>
                  <a:cubicBezTo>
                    <a:pt x="296" y="25"/>
                    <a:pt x="290" y="25"/>
                    <a:pt x="290" y="20"/>
                  </a:cubicBezTo>
                  <a:cubicBezTo>
                    <a:pt x="290" y="14"/>
                    <a:pt x="290" y="11"/>
                    <a:pt x="293" y="6"/>
                  </a:cubicBezTo>
                  <a:cubicBezTo>
                    <a:pt x="293" y="0"/>
                    <a:pt x="293" y="0"/>
                    <a:pt x="29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13" name="Freeform 93"/>
            <p:cNvSpPr>
              <a:spLocks/>
            </p:cNvSpPr>
            <p:nvPr/>
          </p:nvSpPr>
          <p:spPr bwMode="auto">
            <a:xfrm>
              <a:off x="3621" y="-27"/>
              <a:ext cx="927" cy="895"/>
            </a:xfrm>
            <a:custGeom>
              <a:avLst/>
              <a:gdLst>
                <a:gd name="T0" fmla="*/ 321 w 392"/>
                <a:gd name="T1" fmla="*/ 15 h 378"/>
                <a:gd name="T2" fmla="*/ 297 w 392"/>
                <a:gd name="T3" fmla="*/ 21 h 378"/>
                <a:gd name="T4" fmla="*/ 307 w 392"/>
                <a:gd name="T5" fmla="*/ 4 h 378"/>
                <a:gd name="T6" fmla="*/ 279 w 392"/>
                <a:gd name="T7" fmla="*/ 11 h 378"/>
                <a:gd name="T8" fmla="*/ 257 w 392"/>
                <a:gd name="T9" fmla="*/ 11 h 378"/>
                <a:gd name="T10" fmla="*/ 239 w 392"/>
                <a:gd name="T11" fmla="*/ 32 h 378"/>
                <a:gd name="T12" fmla="*/ 220 w 392"/>
                <a:gd name="T13" fmla="*/ 37 h 378"/>
                <a:gd name="T14" fmla="*/ 197 w 392"/>
                <a:gd name="T15" fmla="*/ 37 h 378"/>
                <a:gd name="T16" fmla="*/ 196 w 392"/>
                <a:gd name="T17" fmla="*/ 43 h 378"/>
                <a:gd name="T18" fmla="*/ 178 w 392"/>
                <a:gd name="T19" fmla="*/ 51 h 378"/>
                <a:gd name="T20" fmla="*/ 187 w 392"/>
                <a:gd name="T21" fmla="*/ 52 h 378"/>
                <a:gd name="T22" fmla="*/ 160 w 392"/>
                <a:gd name="T23" fmla="*/ 60 h 378"/>
                <a:gd name="T24" fmla="*/ 154 w 392"/>
                <a:gd name="T25" fmla="*/ 57 h 378"/>
                <a:gd name="T26" fmla="*/ 141 w 392"/>
                <a:gd name="T27" fmla="*/ 64 h 378"/>
                <a:gd name="T28" fmla="*/ 139 w 392"/>
                <a:gd name="T29" fmla="*/ 73 h 378"/>
                <a:gd name="T30" fmla="*/ 141 w 392"/>
                <a:gd name="T31" fmla="*/ 97 h 378"/>
                <a:gd name="T32" fmla="*/ 111 w 392"/>
                <a:gd name="T33" fmla="*/ 131 h 378"/>
                <a:gd name="T34" fmla="*/ 54 w 392"/>
                <a:gd name="T35" fmla="*/ 189 h 378"/>
                <a:gd name="T36" fmla="*/ 62 w 392"/>
                <a:gd name="T37" fmla="*/ 193 h 378"/>
                <a:gd name="T38" fmla="*/ 12 w 392"/>
                <a:gd name="T39" fmla="*/ 225 h 378"/>
                <a:gd name="T40" fmla="*/ 9 w 392"/>
                <a:gd name="T41" fmla="*/ 274 h 378"/>
                <a:gd name="T42" fmla="*/ 15 w 392"/>
                <a:gd name="T43" fmla="*/ 285 h 378"/>
                <a:gd name="T44" fmla="*/ 6 w 392"/>
                <a:gd name="T45" fmla="*/ 301 h 378"/>
                <a:gd name="T46" fmla="*/ 80 w 392"/>
                <a:gd name="T47" fmla="*/ 280 h 378"/>
                <a:gd name="T48" fmla="*/ 88 w 392"/>
                <a:gd name="T49" fmla="*/ 300 h 378"/>
                <a:gd name="T50" fmla="*/ 110 w 392"/>
                <a:gd name="T51" fmla="*/ 348 h 378"/>
                <a:gd name="T52" fmla="*/ 120 w 392"/>
                <a:gd name="T53" fmla="*/ 378 h 378"/>
                <a:gd name="T54" fmla="*/ 160 w 392"/>
                <a:gd name="T55" fmla="*/ 361 h 378"/>
                <a:gd name="T56" fmla="*/ 168 w 392"/>
                <a:gd name="T57" fmla="*/ 327 h 378"/>
                <a:gd name="T58" fmla="*/ 204 w 392"/>
                <a:gd name="T59" fmla="*/ 279 h 378"/>
                <a:gd name="T60" fmla="*/ 176 w 392"/>
                <a:gd name="T61" fmla="*/ 248 h 378"/>
                <a:gd name="T62" fmla="*/ 183 w 392"/>
                <a:gd name="T63" fmla="*/ 217 h 378"/>
                <a:gd name="T64" fmla="*/ 242 w 392"/>
                <a:gd name="T65" fmla="*/ 171 h 378"/>
                <a:gd name="T66" fmla="*/ 273 w 392"/>
                <a:gd name="T67" fmla="*/ 138 h 378"/>
                <a:gd name="T68" fmla="*/ 284 w 392"/>
                <a:gd name="T69" fmla="*/ 169 h 378"/>
                <a:gd name="T70" fmla="*/ 236 w 392"/>
                <a:gd name="T71" fmla="*/ 217 h 378"/>
                <a:gd name="T72" fmla="*/ 239 w 392"/>
                <a:gd name="T73" fmla="*/ 248 h 378"/>
                <a:gd name="T74" fmla="*/ 273 w 392"/>
                <a:gd name="T75" fmla="*/ 274 h 378"/>
                <a:gd name="T76" fmla="*/ 313 w 392"/>
                <a:gd name="T77" fmla="*/ 266 h 378"/>
                <a:gd name="T78" fmla="*/ 345 w 392"/>
                <a:gd name="T79" fmla="*/ 255 h 378"/>
                <a:gd name="T80" fmla="*/ 392 w 392"/>
                <a:gd name="T81" fmla="*/ 204 h 378"/>
                <a:gd name="T82" fmla="*/ 375 w 392"/>
                <a:gd name="T83" fmla="*/ 181 h 378"/>
                <a:gd name="T84" fmla="*/ 382 w 392"/>
                <a:gd name="T85" fmla="*/ 174 h 378"/>
                <a:gd name="T86" fmla="*/ 366 w 392"/>
                <a:gd name="T87" fmla="*/ 148 h 378"/>
                <a:gd name="T88" fmla="*/ 371 w 392"/>
                <a:gd name="T89" fmla="*/ 132 h 378"/>
                <a:gd name="T90" fmla="*/ 361 w 392"/>
                <a:gd name="T91" fmla="*/ 106 h 378"/>
                <a:gd name="T92" fmla="*/ 370 w 392"/>
                <a:gd name="T93" fmla="*/ 84 h 378"/>
                <a:gd name="T94" fmla="*/ 352 w 392"/>
                <a:gd name="T95" fmla="*/ 63 h 378"/>
                <a:gd name="T96" fmla="*/ 378 w 392"/>
                <a:gd name="T97" fmla="*/ 36 h 378"/>
                <a:gd name="T98" fmla="*/ 352 w 392"/>
                <a:gd name="T99" fmla="*/ 26 h 378"/>
                <a:gd name="T100" fmla="*/ 354 w 392"/>
                <a:gd name="T101" fmla="*/ 4 h 378"/>
                <a:gd name="T102" fmla="*/ 341 w 392"/>
                <a:gd name="T103" fmla="*/ 0 h 3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92" h="378">
                  <a:moveTo>
                    <a:pt x="341" y="0"/>
                  </a:moveTo>
                  <a:cubicBezTo>
                    <a:pt x="333" y="6"/>
                    <a:pt x="328" y="8"/>
                    <a:pt x="321" y="15"/>
                  </a:cubicBezTo>
                  <a:cubicBezTo>
                    <a:pt x="320" y="12"/>
                    <a:pt x="320" y="9"/>
                    <a:pt x="318" y="6"/>
                  </a:cubicBezTo>
                  <a:cubicBezTo>
                    <a:pt x="310" y="10"/>
                    <a:pt x="306" y="21"/>
                    <a:pt x="297" y="21"/>
                  </a:cubicBezTo>
                  <a:cubicBezTo>
                    <a:pt x="296" y="21"/>
                    <a:pt x="296" y="21"/>
                    <a:pt x="296" y="21"/>
                  </a:cubicBezTo>
                  <a:cubicBezTo>
                    <a:pt x="298" y="14"/>
                    <a:pt x="307" y="12"/>
                    <a:pt x="307" y="4"/>
                  </a:cubicBezTo>
                  <a:cubicBezTo>
                    <a:pt x="307" y="3"/>
                    <a:pt x="306" y="3"/>
                    <a:pt x="304" y="3"/>
                  </a:cubicBezTo>
                  <a:cubicBezTo>
                    <a:pt x="299" y="3"/>
                    <a:pt x="285" y="11"/>
                    <a:pt x="279" y="11"/>
                  </a:cubicBezTo>
                  <a:cubicBezTo>
                    <a:pt x="274" y="11"/>
                    <a:pt x="271" y="7"/>
                    <a:pt x="268" y="3"/>
                  </a:cubicBezTo>
                  <a:cubicBezTo>
                    <a:pt x="266" y="6"/>
                    <a:pt x="257" y="8"/>
                    <a:pt x="257" y="11"/>
                  </a:cubicBezTo>
                  <a:cubicBezTo>
                    <a:pt x="257" y="14"/>
                    <a:pt x="260" y="16"/>
                    <a:pt x="264" y="17"/>
                  </a:cubicBezTo>
                  <a:cubicBezTo>
                    <a:pt x="255" y="22"/>
                    <a:pt x="246" y="19"/>
                    <a:pt x="239" y="32"/>
                  </a:cubicBezTo>
                  <a:cubicBezTo>
                    <a:pt x="239" y="23"/>
                    <a:pt x="239" y="23"/>
                    <a:pt x="239" y="23"/>
                  </a:cubicBezTo>
                  <a:cubicBezTo>
                    <a:pt x="228" y="23"/>
                    <a:pt x="226" y="36"/>
                    <a:pt x="220" y="37"/>
                  </a:cubicBezTo>
                  <a:cubicBezTo>
                    <a:pt x="220" y="31"/>
                    <a:pt x="220" y="31"/>
                    <a:pt x="220" y="31"/>
                  </a:cubicBezTo>
                  <a:cubicBezTo>
                    <a:pt x="212" y="32"/>
                    <a:pt x="202" y="32"/>
                    <a:pt x="197" y="37"/>
                  </a:cubicBezTo>
                  <a:cubicBezTo>
                    <a:pt x="199" y="39"/>
                    <a:pt x="198" y="39"/>
                    <a:pt x="201" y="41"/>
                  </a:cubicBezTo>
                  <a:cubicBezTo>
                    <a:pt x="199" y="42"/>
                    <a:pt x="198" y="43"/>
                    <a:pt x="196" y="43"/>
                  </a:cubicBezTo>
                  <a:cubicBezTo>
                    <a:pt x="194" y="43"/>
                    <a:pt x="192" y="42"/>
                    <a:pt x="191" y="42"/>
                  </a:cubicBezTo>
                  <a:cubicBezTo>
                    <a:pt x="185" y="42"/>
                    <a:pt x="181" y="47"/>
                    <a:pt x="178" y="51"/>
                  </a:cubicBezTo>
                  <a:cubicBezTo>
                    <a:pt x="180" y="51"/>
                    <a:pt x="181" y="51"/>
                    <a:pt x="181" y="51"/>
                  </a:cubicBezTo>
                  <a:cubicBezTo>
                    <a:pt x="183" y="51"/>
                    <a:pt x="184" y="51"/>
                    <a:pt x="187" y="52"/>
                  </a:cubicBezTo>
                  <a:cubicBezTo>
                    <a:pt x="186" y="53"/>
                    <a:pt x="180" y="65"/>
                    <a:pt x="177" y="65"/>
                  </a:cubicBezTo>
                  <a:cubicBezTo>
                    <a:pt x="170" y="65"/>
                    <a:pt x="168" y="60"/>
                    <a:pt x="160" y="60"/>
                  </a:cubicBezTo>
                  <a:cubicBezTo>
                    <a:pt x="161" y="56"/>
                    <a:pt x="161" y="54"/>
                    <a:pt x="158" y="50"/>
                  </a:cubicBezTo>
                  <a:cubicBezTo>
                    <a:pt x="157" y="52"/>
                    <a:pt x="155" y="54"/>
                    <a:pt x="154" y="57"/>
                  </a:cubicBezTo>
                  <a:cubicBezTo>
                    <a:pt x="152" y="57"/>
                    <a:pt x="151" y="56"/>
                    <a:pt x="149" y="56"/>
                  </a:cubicBezTo>
                  <a:cubicBezTo>
                    <a:pt x="145" y="56"/>
                    <a:pt x="142" y="59"/>
                    <a:pt x="141" y="64"/>
                  </a:cubicBezTo>
                  <a:cubicBezTo>
                    <a:pt x="141" y="64"/>
                    <a:pt x="147" y="66"/>
                    <a:pt x="149" y="66"/>
                  </a:cubicBezTo>
                  <a:cubicBezTo>
                    <a:pt x="147" y="67"/>
                    <a:pt x="141" y="69"/>
                    <a:pt x="139" y="73"/>
                  </a:cubicBezTo>
                  <a:cubicBezTo>
                    <a:pt x="151" y="73"/>
                    <a:pt x="157" y="66"/>
                    <a:pt x="170" y="64"/>
                  </a:cubicBezTo>
                  <a:cubicBezTo>
                    <a:pt x="167" y="75"/>
                    <a:pt x="152" y="93"/>
                    <a:pt x="141" y="97"/>
                  </a:cubicBezTo>
                  <a:cubicBezTo>
                    <a:pt x="130" y="101"/>
                    <a:pt x="123" y="109"/>
                    <a:pt x="117" y="119"/>
                  </a:cubicBezTo>
                  <a:cubicBezTo>
                    <a:pt x="117" y="120"/>
                    <a:pt x="111" y="131"/>
                    <a:pt x="111" y="131"/>
                  </a:cubicBezTo>
                  <a:cubicBezTo>
                    <a:pt x="107" y="131"/>
                    <a:pt x="108" y="148"/>
                    <a:pt x="102" y="152"/>
                  </a:cubicBezTo>
                  <a:cubicBezTo>
                    <a:pt x="86" y="165"/>
                    <a:pt x="77" y="183"/>
                    <a:pt x="54" y="189"/>
                  </a:cubicBezTo>
                  <a:cubicBezTo>
                    <a:pt x="59" y="190"/>
                    <a:pt x="61" y="191"/>
                    <a:pt x="66" y="193"/>
                  </a:cubicBezTo>
                  <a:cubicBezTo>
                    <a:pt x="65" y="193"/>
                    <a:pt x="64" y="193"/>
                    <a:pt x="62" y="193"/>
                  </a:cubicBezTo>
                  <a:cubicBezTo>
                    <a:pt x="47" y="193"/>
                    <a:pt x="45" y="204"/>
                    <a:pt x="36" y="206"/>
                  </a:cubicBezTo>
                  <a:cubicBezTo>
                    <a:pt x="24" y="209"/>
                    <a:pt x="18" y="216"/>
                    <a:pt x="12" y="225"/>
                  </a:cubicBezTo>
                  <a:cubicBezTo>
                    <a:pt x="9" y="229"/>
                    <a:pt x="0" y="229"/>
                    <a:pt x="0" y="237"/>
                  </a:cubicBezTo>
                  <a:cubicBezTo>
                    <a:pt x="0" y="252"/>
                    <a:pt x="2" y="265"/>
                    <a:pt x="9" y="274"/>
                  </a:cubicBezTo>
                  <a:cubicBezTo>
                    <a:pt x="7" y="278"/>
                    <a:pt x="1" y="284"/>
                    <a:pt x="1" y="288"/>
                  </a:cubicBezTo>
                  <a:cubicBezTo>
                    <a:pt x="7" y="285"/>
                    <a:pt x="7" y="285"/>
                    <a:pt x="15" y="285"/>
                  </a:cubicBezTo>
                  <a:cubicBezTo>
                    <a:pt x="15" y="293"/>
                    <a:pt x="15" y="293"/>
                    <a:pt x="15" y="293"/>
                  </a:cubicBezTo>
                  <a:cubicBezTo>
                    <a:pt x="13" y="294"/>
                    <a:pt x="6" y="297"/>
                    <a:pt x="6" y="301"/>
                  </a:cubicBezTo>
                  <a:cubicBezTo>
                    <a:pt x="6" y="303"/>
                    <a:pt x="26" y="316"/>
                    <a:pt x="29" y="316"/>
                  </a:cubicBezTo>
                  <a:cubicBezTo>
                    <a:pt x="52" y="316"/>
                    <a:pt x="69" y="296"/>
                    <a:pt x="80" y="280"/>
                  </a:cubicBezTo>
                  <a:cubicBezTo>
                    <a:pt x="83" y="285"/>
                    <a:pt x="84" y="290"/>
                    <a:pt x="90" y="293"/>
                  </a:cubicBezTo>
                  <a:cubicBezTo>
                    <a:pt x="89" y="295"/>
                    <a:pt x="88" y="298"/>
                    <a:pt x="88" y="300"/>
                  </a:cubicBezTo>
                  <a:cubicBezTo>
                    <a:pt x="88" y="310"/>
                    <a:pt x="96" y="312"/>
                    <a:pt x="98" y="320"/>
                  </a:cubicBezTo>
                  <a:cubicBezTo>
                    <a:pt x="102" y="331"/>
                    <a:pt x="101" y="339"/>
                    <a:pt x="110" y="348"/>
                  </a:cubicBezTo>
                  <a:cubicBezTo>
                    <a:pt x="110" y="349"/>
                    <a:pt x="109" y="351"/>
                    <a:pt x="109" y="353"/>
                  </a:cubicBezTo>
                  <a:cubicBezTo>
                    <a:pt x="109" y="356"/>
                    <a:pt x="116" y="378"/>
                    <a:pt x="120" y="378"/>
                  </a:cubicBezTo>
                  <a:cubicBezTo>
                    <a:pt x="133" y="378"/>
                    <a:pt x="137" y="361"/>
                    <a:pt x="146" y="361"/>
                  </a:cubicBezTo>
                  <a:cubicBezTo>
                    <a:pt x="150" y="361"/>
                    <a:pt x="152" y="361"/>
                    <a:pt x="160" y="361"/>
                  </a:cubicBezTo>
                  <a:cubicBezTo>
                    <a:pt x="161" y="351"/>
                    <a:pt x="174" y="350"/>
                    <a:pt x="176" y="335"/>
                  </a:cubicBezTo>
                  <a:cubicBezTo>
                    <a:pt x="173" y="335"/>
                    <a:pt x="168" y="333"/>
                    <a:pt x="168" y="327"/>
                  </a:cubicBezTo>
                  <a:cubicBezTo>
                    <a:pt x="168" y="315"/>
                    <a:pt x="172" y="300"/>
                    <a:pt x="183" y="300"/>
                  </a:cubicBezTo>
                  <a:cubicBezTo>
                    <a:pt x="188" y="300"/>
                    <a:pt x="204" y="287"/>
                    <a:pt x="204" y="279"/>
                  </a:cubicBezTo>
                  <a:cubicBezTo>
                    <a:pt x="204" y="269"/>
                    <a:pt x="189" y="260"/>
                    <a:pt x="180" y="258"/>
                  </a:cubicBezTo>
                  <a:cubicBezTo>
                    <a:pt x="180" y="254"/>
                    <a:pt x="178" y="251"/>
                    <a:pt x="176" y="248"/>
                  </a:cubicBezTo>
                  <a:cubicBezTo>
                    <a:pt x="176" y="238"/>
                    <a:pt x="176" y="238"/>
                    <a:pt x="176" y="238"/>
                  </a:cubicBezTo>
                  <a:cubicBezTo>
                    <a:pt x="184" y="234"/>
                    <a:pt x="178" y="224"/>
                    <a:pt x="183" y="217"/>
                  </a:cubicBezTo>
                  <a:cubicBezTo>
                    <a:pt x="188" y="207"/>
                    <a:pt x="197" y="205"/>
                    <a:pt x="206" y="200"/>
                  </a:cubicBezTo>
                  <a:cubicBezTo>
                    <a:pt x="217" y="193"/>
                    <a:pt x="242" y="183"/>
                    <a:pt x="242" y="171"/>
                  </a:cubicBezTo>
                  <a:cubicBezTo>
                    <a:pt x="243" y="168"/>
                    <a:pt x="242" y="165"/>
                    <a:pt x="242" y="159"/>
                  </a:cubicBezTo>
                  <a:cubicBezTo>
                    <a:pt x="242" y="144"/>
                    <a:pt x="256" y="138"/>
                    <a:pt x="273" y="138"/>
                  </a:cubicBezTo>
                  <a:cubicBezTo>
                    <a:pt x="287" y="138"/>
                    <a:pt x="304" y="140"/>
                    <a:pt x="304" y="153"/>
                  </a:cubicBezTo>
                  <a:cubicBezTo>
                    <a:pt x="304" y="162"/>
                    <a:pt x="291" y="165"/>
                    <a:pt x="284" y="169"/>
                  </a:cubicBezTo>
                  <a:cubicBezTo>
                    <a:pt x="270" y="177"/>
                    <a:pt x="259" y="206"/>
                    <a:pt x="236" y="206"/>
                  </a:cubicBezTo>
                  <a:cubicBezTo>
                    <a:pt x="238" y="210"/>
                    <a:pt x="236" y="213"/>
                    <a:pt x="236" y="217"/>
                  </a:cubicBezTo>
                  <a:cubicBezTo>
                    <a:pt x="236" y="223"/>
                    <a:pt x="241" y="235"/>
                    <a:pt x="246" y="237"/>
                  </a:cubicBezTo>
                  <a:cubicBezTo>
                    <a:pt x="245" y="239"/>
                    <a:pt x="239" y="243"/>
                    <a:pt x="239" y="248"/>
                  </a:cubicBezTo>
                  <a:cubicBezTo>
                    <a:pt x="239" y="260"/>
                    <a:pt x="251" y="267"/>
                    <a:pt x="262" y="267"/>
                  </a:cubicBezTo>
                  <a:cubicBezTo>
                    <a:pt x="262" y="273"/>
                    <a:pt x="267" y="274"/>
                    <a:pt x="273" y="274"/>
                  </a:cubicBezTo>
                  <a:cubicBezTo>
                    <a:pt x="282" y="274"/>
                    <a:pt x="295" y="269"/>
                    <a:pt x="305" y="266"/>
                  </a:cubicBezTo>
                  <a:cubicBezTo>
                    <a:pt x="307" y="266"/>
                    <a:pt x="310" y="266"/>
                    <a:pt x="313" y="266"/>
                  </a:cubicBezTo>
                  <a:cubicBezTo>
                    <a:pt x="324" y="266"/>
                    <a:pt x="341" y="264"/>
                    <a:pt x="345" y="255"/>
                  </a:cubicBezTo>
                  <a:cubicBezTo>
                    <a:pt x="345" y="255"/>
                    <a:pt x="345" y="255"/>
                    <a:pt x="345" y="255"/>
                  </a:cubicBezTo>
                  <a:cubicBezTo>
                    <a:pt x="345" y="255"/>
                    <a:pt x="345" y="255"/>
                    <a:pt x="345" y="255"/>
                  </a:cubicBezTo>
                  <a:cubicBezTo>
                    <a:pt x="356" y="240"/>
                    <a:pt x="392" y="221"/>
                    <a:pt x="392" y="204"/>
                  </a:cubicBezTo>
                  <a:cubicBezTo>
                    <a:pt x="392" y="192"/>
                    <a:pt x="380" y="190"/>
                    <a:pt x="375" y="181"/>
                  </a:cubicBezTo>
                  <a:cubicBezTo>
                    <a:pt x="375" y="181"/>
                    <a:pt x="375" y="181"/>
                    <a:pt x="375" y="181"/>
                  </a:cubicBezTo>
                  <a:cubicBezTo>
                    <a:pt x="375" y="181"/>
                    <a:pt x="375" y="181"/>
                    <a:pt x="375" y="181"/>
                  </a:cubicBezTo>
                  <a:cubicBezTo>
                    <a:pt x="377" y="180"/>
                    <a:pt x="382" y="178"/>
                    <a:pt x="382" y="174"/>
                  </a:cubicBezTo>
                  <a:cubicBezTo>
                    <a:pt x="382" y="163"/>
                    <a:pt x="366" y="160"/>
                    <a:pt x="366" y="148"/>
                  </a:cubicBezTo>
                  <a:cubicBezTo>
                    <a:pt x="366" y="148"/>
                    <a:pt x="366" y="148"/>
                    <a:pt x="366" y="148"/>
                  </a:cubicBezTo>
                  <a:cubicBezTo>
                    <a:pt x="366" y="148"/>
                    <a:pt x="366" y="148"/>
                    <a:pt x="366" y="148"/>
                  </a:cubicBezTo>
                  <a:cubicBezTo>
                    <a:pt x="366" y="142"/>
                    <a:pt x="371" y="139"/>
                    <a:pt x="371" y="132"/>
                  </a:cubicBezTo>
                  <a:cubicBezTo>
                    <a:pt x="371" y="122"/>
                    <a:pt x="361" y="116"/>
                    <a:pt x="361" y="106"/>
                  </a:cubicBezTo>
                  <a:cubicBezTo>
                    <a:pt x="361" y="106"/>
                    <a:pt x="361" y="106"/>
                    <a:pt x="361" y="106"/>
                  </a:cubicBezTo>
                  <a:cubicBezTo>
                    <a:pt x="361" y="106"/>
                    <a:pt x="361" y="106"/>
                    <a:pt x="361" y="106"/>
                  </a:cubicBezTo>
                  <a:cubicBezTo>
                    <a:pt x="361" y="97"/>
                    <a:pt x="370" y="93"/>
                    <a:pt x="370" y="84"/>
                  </a:cubicBezTo>
                  <a:cubicBezTo>
                    <a:pt x="370" y="72"/>
                    <a:pt x="352" y="73"/>
                    <a:pt x="352" y="63"/>
                  </a:cubicBezTo>
                  <a:cubicBezTo>
                    <a:pt x="352" y="63"/>
                    <a:pt x="352" y="63"/>
                    <a:pt x="352" y="63"/>
                  </a:cubicBezTo>
                  <a:cubicBezTo>
                    <a:pt x="352" y="63"/>
                    <a:pt x="352" y="63"/>
                    <a:pt x="352" y="63"/>
                  </a:cubicBezTo>
                  <a:cubicBezTo>
                    <a:pt x="352" y="50"/>
                    <a:pt x="371" y="41"/>
                    <a:pt x="378" y="36"/>
                  </a:cubicBezTo>
                  <a:cubicBezTo>
                    <a:pt x="376" y="36"/>
                    <a:pt x="365" y="34"/>
                    <a:pt x="361" y="34"/>
                  </a:cubicBezTo>
                  <a:cubicBezTo>
                    <a:pt x="361" y="30"/>
                    <a:pt x="357" y="30"/>
                    <a:pt x="352" y="26"/>
                  </a:cubicBezTo>
                  <a:cubicBezTo>
                    <a:pt x="364" y="21"/>
                    <a:pt x="368" y="26"/>
                    <a:pt x="373" y="13"/>
                  </a:cubicBezTo>
                  <a:cubicBezTo>
                    <a:pt x="368" y="11"/>
                    <a:pt x="357" y="4"/>
                    <a:pt x="354" y="4"/>
                  </a:cubicBezTo>
                  <a:cubicBezTo>
                    <a:pt x="350" y="4"/>
                    <a:pt x="348" y="8"/>
                    <a:pt x="346" y="12"/>
                  </a:cubicBezTo>
                  <a:cubicBezTo>
                    <a:pt x="340" y="12"/>
                    <a:pt x="342" y="7"/>
                    <a:pt x="34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14" name="Freeform 94"/>
            <p:cNvSpPr>
              <a:spLocks/>
            </p:cNvSpPr>
            <p:nvPr/>
          </p:nvSpPr>
          <p:spPr bwMode="auto">
            <a:xfrm>
              <a:off x="4137" y="-497"/>
              <a:ext cx="6053" cy="2251"/>
            </a:xfrm>
            <a:custGeom>
              <a:avLst/>
              <a:gdLst>
                <a:gd name="T0" fmla="*/ 991 w 2561"/>
                <a:gd name="T1" fmla="*/ 116 h 952"/>
                <a:gd name="T2" fmla="*/ 843 w 2561"/>
                <a:gd name="T3" fmla="*/ 178 h 952"/>
                <a:gd name="T4" fmla="*/ 771 w 2561"/>
                <a:gd name="T5" fmla="*/ 145 h 952"/>
                <a:gd name="T6" fmla="*/ 621 w 2561"/>
                <a:gd name="T7" fmla="*/ 232 h 952"/>
                <a:gd name="T8" fmla="*/ 497 w 2561"/>
                <a:gd name="T9" fmla="*/ 259 h 952"/>
                <a:gd name="T10" fmla="*/ 353 w 2561"/>
                <a:gd name="T11" fmla="*/ 325 h 952"/>
                <a:gd name="T12" fmla="*/ 256 w 2561"/>
                <a:gd name="T13" fmla="*/ 375 h 952"/>
                <a:gd name="T14" fmla="*/ 174 w 2561"/>
                <a:gd name="T15" fmla="*/ 235 h 952"/>
                <a:gd name="T16" fmla="*/ 152 w 2561"/>
                <a:gd name="T17" fmla="*/ 283 h 952"/>
                <a:gd name="T18" fmla="*/ 148 w 2561"/>
                <a:gd name="T19" fmla="*/ 347 h 952"/>
                <a:gd name="T20" fmla="*/ 174 w 2561"/>
                <a:gd name="T21" fmla="*/ 403 h 952"/>
                <a:gd name="T22" fmla="*/ 84 w 2561"/>
                <a:gd name="T23" fmla="*/ 481 h 952"/>
                <a:gd name="T24" fmla="*/ 0 w 2561"/>
                <a:gd name="T25" fmla="*/ 594 h 952"/>
                <a:gd name="T26" fmla="*/ 19 w 2561"/>
                <a:gd name="T27" fmla="*/ 592 h 952"/>
                <a:gd name="T28" fmla="*/ 19 w 2561"/>
                <a:gd name="T29" fmla="*/ 592 h 952"/>
                <a:gd name="T30" fmla="*/ 65 w 2561"/>
                <a:gd name="T31" fmla="*/ 668 h 952"/>
                <a:gd name="T32" fmla="*/ 68 w 2561"/>
                <a:gd name="T33" fmla="*/ 722 h 952"/>
                <a:gd name="T34" fmla="*/ 147 w 2561"/>
                <a:gd name="T35" fmla="*/ 768 h 952"/>
                <a:gd name="T36" fmla="*/ 279 w 2561"/>
                <a:gd name="T37" fmla="*/ 740 h 952"/>
                <a:gd name="T38" fmla="*/ 340 w 2561"/>
                <a:gd name="T39" fmla="*/ 840 h 952"/>
                <a:gd name="T40" fmla="*/ 340 w 2561"/>
                <a:gd name="T41" fmla="*/ 840 h 952"/>
                <a:gd name="T42" fmla="*/ 427 w 2561"/>
                <a:gd name="T43" fmla="*/ 875 h 952"/>
                <a:gd name="T44" fmla="*/ 453 w 2561"/>
                <a:gd name="T45" fmla="*/ 863 h 952"/>
                <a:gd name="T46" fmla="*/ 478 w 2561"/>
                <a:gd name="T47" fmla="*/ 742 h 952"/>
                <a:gd name="T48" fmla="*/ 469 w 2561"/>
                <a:gd name="T49" fmla="*/ 801 h 952"/>
                <a:gd name="T50" fmla="*/ 512 w 2561"/>
                <a:gd name="T51" fmla="*/ 894 h 952"/>
                <a:gd name="T52" fmla="*/ 588 w 2561"/>
                <a:gd name="T53" fmla="*/ 908 h 952"/>
                <a:gd name="T54" fmla="*/ 632 w 2561"/>
                <a:gd name="T55" fmla="*/ 947 h 952"/>
                <a:gd name="T56" fmla="*/ 702 w 2561"/>
                <a:gd name="T57" fmla="*/ 914 h 952"/>
                <a:gd name="T58" fmla="*/ 715 w 2561"/>
                <a:gd name="T59" fmla="*/ 917 h 952"/>
                <a:gd name="T60" fmla="*/ 752 w 2561"/>
                <a:gd name="T61" fmla="*/ 909 h 952"/>
                <a:gd name="T62" fmla="*/ 772 w 2561"/>
                <a:gd name="T63" fmla="*/ 896 h 952"/>
                <a:gd name="T64" fmla="*/ 828 w 2561"/>
                <a:gd name="T65" fmla="*/ 916 h 952"/>
                <a:gd name="T66" fmla="*/ 831 w 2561"/>
                <a:gd name="T67" fmla="*/ 861 h 952"/>
                <a:gd name="T68" fmla="*/ 957 w 2561"/>
                <a:gd name="T69" fmla="*/ 742 h 952"/>
                <a:gd name="T70" fmla="*/ 967 w 2561"/>
                <a:gd name="T71" fmla="*/ 743 h 952"/>
                <a:gd name="T72" fmla="*/ 992 w 2561"/>
                <a:gd name="T73" fmla="*/ 710 h 952"/>
                <a:gd name="T74" fmla="*/ 1235 w 2561"/>
                <a:gd name="T75" fmla="*/ 652 h 952"/>
                <a:gd name="T76" fmla="*/ 1258 w 2561"/>
                <a:gd name="T77" fmla="*/ 673 h 952"/>
                <a:gd name="T78" fmla="*/ 1359 w 2561"/>
                <a:gd name="T79" fmla="*/ 694 h 952"/>
                <a:gd name="T80" fmla="*/ 1441 w 2561"/>
                <a:gd name="T81" fmla="*/ 677 h 952"/>
                <a:gd name="T82" fmla="*/ 1478 w 2561"/>
                <a:gd name="T83" fmla="*/ 684 h 952"/>
                <a:gd name="T84" fmla="*/ 1660 w 2561"/>
                <a:gd name="T85" fmla="*/ 700 h 952"/>
                <a:gd name="T86" fmla="*/ 1675 w 2561"/>
                <a:gd name="T87" fmla="*/ 782 h 952"/>
                <a:gd name="T88" fmla="*/ 1813 w 2561"/>
                <a:gd name="T89" fmla="*/ 700 h 952"/>
                <a:gd name="T90" fmla="*/ 1748 w 2561"/>
                <a:gd name="T91" fmla="*/ 581 h 952"/>
                <a:gd name="T92" fmla="*/ 2083 w 2561"/>
                <a:gd name="T93" fmla="*/ 433 h 952"/>
                <a:gd name="T94" fmla="*/ 2151 w 2561"/>
                <a:gd name="T95" fmla="*/ 452 h 952"/>
                <a:gd name="T96" fmla="*/ 2128 w 2561"/>
                <a:gd name="T97" fmla="*/ 573 h 952"/>
                <a:gd name="T98" fmla="*/ 2381 w 2561"/>
                <a:gd name="T99" fmla="*/ 375 h 952"/>
                <a:gd name="T100" fmla="*/ 2450 w 2561"/>
                <a:gd name="T101" fmla="*/ 272 h 952"/>
                <a:gd name="T102" fmla="*/ 2231 w 2561"/>
                <a:gd name="T103" fmla="*/ 233 h 952"/>
                <a:gd name="T104" fmla="*/ 1853 w 2561"/>
                <a:gd name="T105" fmla="*/ 145 h 952"/>
                <a:gd name="T106" fmla="*/ 1573 w 2561"/>
                <a:gd name="T107" fmla="*/ 116 h 952"/>
                <a:gd name="T108" fmla="*/ 1320 w 2561"/>
                <a:gd name="T109" fmla="*/ 124 h 9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561" h="952">
                  <a:moveTo>
                    <a:pt x="1270" y="0"/>
                  </a:moveTo>
                  <a:cubicBezTo>
                    <a:pt x="1242" y="0"/>
                    <a:pt x="1231" y="21"/>
                    <a:pt x="1217" y="32"/>
                  </a:cubicBezTo>
                  <a:cubicBezTo>
                    <a:pt x="1210" y="37"/>
                    <a:pt x="1174" y="53"/>
                    <a:pt x="1155" y="53"/>
                  </a:cubicBezTo>
                  <a:cubicBezTo>
                    <a:pt x="1147" y="53"/>
                    <a:pt x="1142" y="50"/>
                    <a:pt x="1144" y="42"/>
                  </a:cubicBezTo>
                  <a:cubicBezTo>
                    <a:pt x="1127" y="48"/>
                    <a:pt x="1052" y="53"/>
                    <a:pt x="1014" y="87"/>
                  </a:cubicBezTo>
                  <a:cubicBezTo>
                    <a:pt x="1006" y="95"/>
                    <a:pt x="1003" y="116"/>
                    <a:pt x="991" y="116"/>
                  </a:cubicBezTo>
                  <a:cubicBezTo>
                    <a:pt x="986" y="116"/>
                    <a:pt x="976" y="116"/>
                    <a:pt x="966" y="116"/>
                  </a:cubicBezTo>
                  <a:cubicBezTo>
                    <a:pt x="940" y="116"/>
                    <a:pt x="908" y="119"/>
                    <a:pt x="908" y="140"/>
                  </a:cubicBezTo>
                  <a:cubicBezTo>
                    <a:pt x="908" y="146"/>
                    <a:pt x="914" y="153"/>
                    <a:pt x="916" y="161"/>
                  </a:cubicBezTo>
                  <a:cubicBezTo>
                    <a:pt x="912" y="164"/>
                    <a:pt x="909" y="165"/>
                    <a:pt x="905" y="165"/>
                  </a:cubicBezTo>
                  <a:cubicBezTo>
                    <a:pt x="898" y="165"/>
                    <a:pt x="888" y="161"/>
                    <a:pt x="863" y="161"/>
                  </a:cubicBezTo>
                  <a:cubicBezTo>
                    <a:pt x="854" y="174"/>
                    <a:pt x="848" y="178"/>
                    <a:pt x="843" y="178"/>
                  </a:cubicBezTo>
                  <a:cubicBezTo>
                    <a:pt x="833" y="178"/>
                    <a:pt x="833" y="152"/>
                    <a:pt x="827" y="145"/>
                  </a:cubicBezTo>
                  <a:cubicBezTo>
                    <a:pt x="825" y="162"/>
                    <a:pt x="814" y="170"/>
                    <a:pt x="800" y="177"/>
                  </a:cubicBezTo>
                  <a:cubicBezTo>
                    <a:pt x="804" y="192"/>
                    <a:pt x="827" y="207"/>
                    <a:pt x="810" y="225"/>
                  </a:cubicBezTo>
                  <a:cubicBezTo>
                    <a:pt x="799" y="237"/>
                    <a:pt x="832" y="276"/>
                    <a:pt x="815" y="276"/>
                  </a:cubicBezTo>
                  <a:cubicBezTo>
                    <a:pt x="793" y="276"/>
                    <a:pt x="787" y="196"/>
                    <a:pt x="787" y="180"/>
                  </a:cubicBezTo>
                  <a:cubicBezTo>
                    <a:pt x="787" y="162"/>
                    <a:pt x="816" y="154"/>
                    <a:pt x="771" y="145"/>
                  </a:cubicBezTo>
                  <a:cubicBezTo>
                    <a:pt x="770" y="145"/>
                    <a:pt x="768" y="145"/>
                    <a:pt x="767" y="145"/>
                  </a:cubicBezTo>
                  <a:cubicBezTo>
                    <a:pt x="743" y="145"/>
                    <a:pt x="705" y="179"/>
                    <a:pt x="705" y="198"/>
                  </a:cubicBezTo>
                  <a:cubicBezTo>
                    <a:pt x="705" y="222"/>
                    <a:pt x="716" y="238"/>
                    <a:pt x="729" y="251"/>
                  </a:cubicBezTo>
                  <a:cubicBezTo>
                    <a:pt x="737" y="265"/>
                    <a:pt x="737" y="270"/>
                    <a:pt x="732" y="270"/>
                  </a:cubicBezTo>
                  <a:cubicBezTo>
                    <a:pt x="719" y="270"/>
                    <a:pt x="680" y="244"/>
                    <a:pt x="662" y="239"/>
                  </a:cubicBezTo>
                  <a:cubicBezTo>
                    <a:pt x="642" y="234"/>
                    <a:pt x="629" y="232"/>
                    <a:pt x="621" y="232"/>
                  </a:cubicBezTo>
                  <a:cubicBezTo>
                    <a:pt x="600" y="232"/>
                    <a:pt x="613" y="246"/>
                    <a:pt x="612" y="248"/>
                  </a:cubicBezTo>
                  <a:cubicBezTo>
                    <a:pt x="612" y="264"/>
                    <a:pt x="608" y="269"/>
                    <a:pt x="604" y="269"/>
                  </a:cubicBezTo>
                  <a:cubicBezTo>
                    <a:pt x="598" y="269"/>
                    <a:pt x="589" y="256"/>
                    <a:pt x="583" y="256"/>
                  </a:cubicBezTo>
                  <a:cubicBezTo>
                    <a:pt x="570" y="256"/>
                    <a:pt x="547" y="270"/>
                    <a:pt x="525" y="270"/>
                  </a:cubicBezTo>
                  <a:cubicBezTo>
                    <a:pt x="520" y="270"/>
                    <a:pt x="514" y="269"/>
                    <a:pt x="509" y="267"/>
                  </a:cubicBezTo>
                  <a:cubicBezTo>
                    <a:pt x="507" y="261"/>
                    <a:pt x="503" y="259"/>
                    <a:pt x="497" y="259"/>
                  </a:cubicBezTo>
                  <a:cubicBezTo>
                    <a:pt x="471" y="259"/>
                    <a:pt x="415" y="306"/>
                    <a:pt x="399" y="306"/>
                  </a:cubicBezTo>
                  <a:cubicBezTo>
                    <a:pt x="392" y="306"/>
                    <a:pt x="383" y="302"/>
                    <a:pt x="385" y="296"/>
                  </a:cubicBezTo>
                  <a:cubicBezTo>
                    <a:pt x="390" y="283"/>
                    <a:pt x="388" y="261"/>
                    <a:pt x="380" y="261"/>
                  </a:cubicBezTo>
                  <a:cubicBezTo>
                    <a:pt x="375" y="261"/>
                    <a:pt x="368" y="271"/>
                    <a:pt x="359" y="299"/>
                  </a:cubicBezTo>
                  <a:cubicBezTo>
                    <a:pt x="358" y="303"/>
                    <a:pt x="367" y="305"/>
                    <a:pt x="367" y="314"/>
                  </a:cubicBezTo>
                  <a:cubicBezTo>
                    <a:pt x="367" y="323"/>
                    <a:pt x="361" y="325"/>
                    <a:pt x="353" y="325"/>
                  </a:cubicBezTo>
                  <a:cubicBezTo>
                    <a:pt x="350" y="325"/>
                    <a:pt x="347" y="325"/>
                    <a:pt x="344" y="324"/>
                  </a:cubicBezTo>
                  <a:cubicBezTo>
                    <a:pt x="340" y="324"/>
                    <a:pt x="337" y="324"/>
                    <a:pt x="334" y="324"/>
                  </a:cubicBezTo>
                  <a:cubicBezTo>
                    <a:pt x="330" y="324"/>
                    <a:pt x="327" y="324"/>
                    <a:pt x="325" y="325"/>
                  </a:cubicBezTo>
                  <a:cubicBezTo>
                    <a:pt x="313" y="329"/>
                    <a:pt x="315" y="361"/>
                    <a:pt x="286" y="361"/>
                  </a:cubicBezTo>
                  <a:cubicBezTo>
                    <a:pt x="278" y="361"/>
                    <a:pt x="268" y="359"/>
                    <a:pt x="256" y="354"/>
                  </a:cubicBezTo>
                  <a:cubicBezTo>
                    <a:pt x="256" y="375"/>
                    <a:pt x="256" y="375"/>
                    <a:pt x="256" y="375"/>
                  </a:cubicBezTo>
                  <a:cubicBezTo>
                    <a:pt x="226" y="372"/>
                    <a:pt x="230" y="340"/>
                    <a:pt x="219" y="325"/>
                  </a:cubicBezTo>
                  <a:cubicBezTo>
                    <a:pt x="224" y="325"/>
                    <a:pt x="228" y="325"/>
                    <a:pt x="231" y="325"/>
                  </a:cubicBezTo>
                  <a:cubicBezTo>
                    <a:pt x="247" y="325"/>
                    <a:pt x="258" y="325"/>
                    <a:pt x="276" y="330"/>
                  </a:cubicBezTo>
                  <a:cubicBezTo>
                    <a:pt x="279" y="331"/>
                    <a:pt x="282" y="331"/>
                    <a:pt x="285" y="331"/>
                  </a:cubicBezTo>
                  <a:cubicBezTo>
                    <a:pt x="315" y="331"/>
                    <a:pt x="356" y="298"/>
                    <a:pt x="274" y="272"/>
                  </a:cubicBezTo>
                  <a:cubicBezTo>
                    <a:pt x="249" y="264"/>
                    <a:pt x="192" y="235"/>
                    <a:pt x="174" y="235"/>
                  </a:cubicBezTo>
                  <a:cubicBezTo>
                    <a:pt x="173" y="235"/>
                    <a:pt x="172" y="234"/>
                    <a:pt x="168" y="234"/>
                  </a:cubicBezTo>
                  <a:cubicBezTo>
                    <a:pt x="166" y="234"/>
                    <a:pt x="163" y="234"/>
                    <a:pt x="160" y="235"/>
                  </a:cubicBezTo>
                  <a:cubicBezTo>
                    <a:pt x="160" y="235"/>
                    <a:pt x="160" y="235"/>
                    <a:pt x="160" y="235"/>
                  </a:cubicBezTo>
                  <a:cubicBezTo>
                    <a:pt x="153" y="240"/>
                    <a:pt x="134" y="249"/>
                    <a:pt x="134" y="262"/>
                  </a:cubicBezTo>
                  <a:cubicBezTo>
                    <a:pt x="134" y="262"/>
                    <a:pt x="134" y="262"/>
                    <a:pt x="134" y="262"/>
                  </a:cubicBezTo>
                  <a:cubicBezTo>
                    <a:pt x="134" y="272"/>
                    <a:pt x="152" y="271"/>
                    <a:pt x="152" y="283"/>
                  </a:cubicBezTo>
                  <a:cubicBezTo>
                    <a:pt x="152" y="283"/>
                    <a:pt x="152" y="283"/>
                    <a:pt x="152" y="283"/>
                  </a:cubicBezTo>
                  <a:cubicBezTo>
                    <a:pt x="152" y="292"/>
                    <a:pt x="143" y="296"/>
                    <a:pt x="143" y="305"/>
                  </a:cubicBezTo>
                  <a:cubicBezTo>
                    <a:pt x="143" y="305"/>
                    <a:pt x="143" y="305"/>
                    <a:pt x="143" y="305"/>
                  </a:cubicBezTo>
                  <a:cubicBezTo>
                    <a:pt x="143" y="315"/>
                    <a:pt x="153" y="321"/>
                    <a:pt x="153" y="331"/>
                  </a:cubicBezTo>
                  <a:cubicBezTo>
                    <a:pt x="153" y="331"/>
                    <a:pt x="153" y="331"/>
                    <a:pt x="153" y="331"/>
                  </a:cubicBezTo>
                  <a:cubicBezTo>
                    <a:pt x="153" y="338"/>
                    <a:pt x="148" y="341"/>
                    <a:pt x="148" y="347"/>
                  </a:cubicBezTo>
                  <a:cubicBezTo>
                    <a:pt x="148" y="347"/>
                    <a:pt x="148" y="347"/>
                    <a:pt x="148" y="347"/>
                  </a:cubicBezTo>
                  <a:cubicBezTo>
                    <a:pt x="148" y="359"/>
                    <a:pt x="164" y="362"/>
                    <a:pt x="164" y="373"/>
                  </a:cubicBezTo>
                  <a:cubicBezTo>
                    <a:pt x="164" y="373"/>
                    <a:pt x="164" y="373"/>
                    <a:pt x="164" y="373"/>
                  </a:cubicBezTo>
                  <a:cubicBezTo>
                    <a:pt x="164" y="377"/>
                    <a:pt x="159" y="379"/>
                    <a:pt x="157" y="380"/>
                  </a:cubicBezTo>
                  <a:cubicBezTo>
                    <a:pt x="157" y="380"/>
                    <a:pt x="157" y="380"/>
                    <a:pt x="157" y="380"/>
                  </a:cubicBezTo>
                  <a:cubicBezTo>
                    <a:pt x="162" y="389"/>
                    <a:pt x="174" y="391"/>
                    <a:pt x="174" y="403"/>
                  </a:cubicBezTo>
                  <a:cubicBezTo>
                    <a:pt x="174" y="403"/>
                    <a:pt x="174" y="403"/>
                    <a:pt x="174" y="403"/>
                  </a:cubicBezTo>
                  <a:cubicBezTo>
                    <a:pt x="174" y="420"/>
                    <a:pt x="138" y="439"/>
                    <a:pt x="127" y="454"/>
                  </a:cubicBezTo>
                  <a:cubicBezTo>
                    <a:pt x="127" y="454"/>
                    <a:pt x="127" y="454"/>
                    <a:pt x="127" y="454"/>
                  </a:cubicBezTo>
                  <a:cubicBezTo>
                    <a:pt x="131" y="460"/>
                    <a:pt x="136" y="463"/>
                    <a:pt x="140" y="473"/>
                  </a:cubicBezTo>
                  <a:cubicBezTo>
                    <a:pt x="134" y="477"/>
                    <a:pt x="118" y="484"/>
                    <a:pt x="111" y="484"/>
                  </a:cubicBezTo>
                  <a:cubicBezTo>
                    <a:pt x="102" y="484"/>
                    <a:pt x="96" y="481"/>
                    <a:pt x="84" y="481"/>
                  </a:cubicBezTo>
                  <a:cubicBezTo>
                    <a:pt x="73" y="481"/>
                    <a:pt x="46" y="491"/>
                    <a:pt x="54" y="499"/>
                  </a:cubicBezTo>
                  <a:cubicBezTo>
                    <a:pt x="81" y="524"/>
                    <a:pt x="67" y="533"/>
                    <a:pt x="61" y="533"/>
                  </a:cubicBezTo>
                  <a:cubicBezTo>
                    <a:pt x="50" y="533"/>
                    <a:pt x="49" y="520"/>
                    <a:pt x="40" y="520"/>
                  </a:cubicBezTo>
                  <a:cubicBezTo>
                    <a:pt x="30" y="520"/>
                    <a:pt x="18" y="545"/>
                    <a:pt x="18" y="557"/>
                  </a:cubicBezTo>
                  <a:cubicBezTo>
                    <a:pt x="18" y="578"/>
                    <a:pt x="2" y="575"/>
                    <a:pt x="0" y="593"/>
                  </a:cubicBezTo>
                  <a:cubicBezTo>
                    <a:pt x="0" y="594"/>
                    <a:pt x="0" y="594"/>
                    <a:pt x="0" y="594"/>
                  </a:cubicBezTo>
                  <a:cubicBezTo>
                    <a:pt x="2" y="593"/>
                    <a:pt x="4" y="593"/>
                    <a:pt x="6" y="593"/>
                  </a:cubicBezTo>
                  <a:cubicBezTo>
                    <a:pt x="11" y="592"/>
                    <a:pt x="15" y="592"/>
                    <a:pt x="19" y="592"/>
                  </a:cubicBezTo>
                  <a:cubicBezTo>
                    <a:pt x="19" y="592"/>
                    <a:pt x="19" y="592"/>
                    <a:pt x="19" y="592"/>
                  </a:cubicBezTo>
                  <a:cubicBezTo>
                    <a:pt x="19" y="592"/>
                    <a:pt x="19" y="592"/>
                    <a:pt x="19" y="592"/>
                  </a:cubicBezTo>
                  <a:cubicBezTo>
                    <a:pt x="19" y="592"/>
                    <a:pt x="19" y="592"/>
                    <a:pt x="19" y="592"/>
                  </a:cubicBezTo>
                  <a:cubicBezTo>
                    <a:pt x="19" y="592"/>
                    <a:pt x="19" y="592"/>
                    <a:pt x="19" y="592"/>
                  </a:cubicBezTo>
                  <a:cubicBezTo>
                    <a:pt x="19" y="592"/>
                    <a:pt x="19" y="592"/>
                    <a:pt x="19" y="592"/>
                  </a:cubicBezTo>
                  <a:cubicBezTo>
                    <a:pt x="19" y="592"/>
                    <a:pt x="19" y="592"/>
                    <a:pt x="19" y="592"/>
                  </a:cubicBezTo>
                  <a:cubicBezTo>
                    <a:pt x="19" y="592"/>
                    <a:pt x="19" y="592"/>
                    <a:pt x="19" y="592"/>
                  </a:cubicBezTo>
                  <a:cubicBezTo>
                    <a:pt x="19" y="592"/>
                    <a:pt x="19" y="592"/>
                    <a:pt x="19" y="592"/>
                  </a:cubicBezTo>
                  <a:cubicBezTo>
                    <a:pt x="19" y="592"/>
                    <a:pt x="19" y="592"/>
                    <a:pt x="19" y="592"/>
                  </a:cubicBezTo>
                  <a:cubicBezTo>
                    <a:pt x="19" y="592"/>
                    <a:pt x="19" y="592"/>
                    <a:pt x="19" y="592"/>
                  </a:cubicBezTo>
                  <a:cubicBezTo>
                    <a:pt x="29" y="592"/>
                    <a:pt x="36" y="591"/>
                    <a:pt x="46" y="591"/>
                  </a:cubicBezTo>
                  <a:cubicBezTo>
                    <a:pt x="58" y="591"/>
                    <a:pt x="63" y="611"/>
                    <a:pt x="63" y="623"/>
                  </a:cubicBezTo>
                  <a:cubicBezTo>
                    <a:pt x="63" y="623"/>
                    <a:pt x="63" y="623"/>
                    <a:pt x="63" y="623"/>
                  </a:cubicBezTo>
                  <a:cubicBezTo>
                    <a:pt x="63" y="630"/>
                    <a:pt x="55" y="633"/>
                    <a:pt x="55" y="640"/>
                  </a:cubicBezTo>
                  <a:cubicBezTo>
                    <a:pt x="55" y="640"/>
                    <a:pt x="55" y="640"/>
                    <a:pt x="55" y="640"/>
                  </a:cubicBezTo>
                  <a:cubicBezTo>
                    <a:pt x="55" y="651"/>
                    <a:pt x="65" y="658"/>
                    <a:pt x="65" y="668"/>
                  </a:cubicBezTo>
                  <a:cubicBezTo>
                    <a:pt x="65" y="668"/>
                    <a:pt x="65" y="668"/>
                    <a:pt x="65" y="668"/>
                  </a:cubicBezTo>
                  <a:cubicBezTo>
                    <a:pt x="65" y="674"/>
                    <a:pt x="55" y="677"/>
                    <a:pt x="53" y="680"/>
                  </a:cubicBezTo>
                  <a:cubicBezTo>
                    <a:pt x="47" y="689"/>
                    <a:pt x="45" y="698"/>
                    <a:pt x="45" y="710"/>
                  </a:cubicBezTo>
                  <a:cubicBezTo>
                    <a:pt x="45" y="710"/>
                    <a:pt x="45" y="710"/>
                    <a:pt x="45" y="710"/>
                  </a:cubicBezTo>
                  <a:cubicBezTo>
                    <a:pt x="45" y="721"/>
                    <a:pt x="50" y="722"/>
                    <a:pt x="57" y="722"/>
                  </a:cubicBezTo>
                  <a:cubicBezTo>
                    <a:pt x="60" y="722"/>
                    <a:pt x="64" y="722"/>
                    <a:pt x="68" y="722"/>
                  </a:cubicBezTo>
                  <a:cubicBezTo>
                    <a:pt x="84" y="722"/>
                    <a:pt x="92" y="715"/>
                    <a:pt x="105" y="715"/>
                  </a:cubicBezTo>
                  <a:cubicBezTo>
                    <a:pt x="119" y="715"/>
                    <a:pt x="116" y="743"/>
                    <a:pt x="129" y="743"/>
                  </a:cubicBezTo>
                  <a:cubicBezTo>
                    <a:pt x="129" y="764"/>
                    <a:pt x="129" y="764"/>
                    <a:pt x="129" y="764"/>
                  </a:cubicBezTo>
                  <a:cubicBezTo>
                    <a:pt x="129" y="766"/>
                    <a:pt x="131" y="767"/>
                    <a:pt x="132" y="768"/>
                  </a:cubicBezTo>
                  <a:cubicBezTo>
                    <a:pt x="135" y="771"/>
                    <a:pt x="135" y="771"/>
                    <a:pt x="135" y="771"/>
                  </a:cubicBezTo>
                  <a:cubicBezTo>
                    <a:pt x="137" y="771"/>
                    <a:pt x="144" y="768"/>
                    <a:pt x="147" y="768"/>
                  </a:cubicBezTo>
                  <a:cubicBezTo>
                    <a:pt x="159" y="765"/>
                    <a:pt x="160" y="751"/>
                    <a:pt x="172" y="751"/>
                  </a:cubicBezTo>
                  <a:cubicBezTo>
                    <a:pt x="181" y="751"/>
                    <a:pt x="205" y="791"/>
                    <a:pt x="213" y="791"/>
                  </a:cubicBezTo>
                  <a:cubicBezTo>
                    <a:pt x="220" y="791"/>
                    <a:pt x="245" y="779"/>
                    <a:pt x="250" y="774"/>
                  </a:cubicBezTo>
                  <a:cubicBezTo>
                    <a:pt x="249" y="774"/>
                    <a:pt x="235" y="772"/>
                    <a:pt x="235" y="772"/>
                  </a:cubicBezTo>
                  <a:cubicBezTo>
                    <a:pt x="233" y="772"/>
                    <a:pt x="226" y="771"/>
                    <a:pt x="226" y="764"/>
                  </a:cubicBezTo>
                  <a:cubicBezTo>
                    <a:pt x="226" y="760"/>
                    <a:pt x="264" y="746"/>
                    <a:pt x="279" y="740"/>
                  </a:cubicBezTo>
                  <a:cubicBezTo>
                    <a:pt x="279" y="740"/>
                    <a:pt x="272" y="748"/>
                    <a:pt x="269" y="749"/>
                  </a:cubicBezTo>
                  <a:cubicBezTo>
                    <a:pt x="270" y="753"/>
                    <a:pt x="284" y="767"/>
                    <a:pt x="253" y="775"/>
                  </a:cubicBezTo>
                  <a:cubicBezTo>
                    <a:pt x="267" y="806"/>
                    <a:pt x="327" y="801"/>
                    <a:pt x="327" y="842"/>
                  </a:cubicBezTo>
                  <a:cubicBezTo>
                    <a:pt x="329" y="842"/>
                    <a:pt x="329" y="842"/>
                    <a:pt x="329" y="842"/>
                  </a:cubicBezTo>
                  <a:cubicBezTo>
                    <a:pt x="332" y="841"/>
                    <a:pt x="336" y="840"/>
                    <a:pt x="340" y="840"/>
                  </a:cubicBezTo>
                  <a:cubicBezTo>
                    <a:pt x="340" y="840"/>
                    <a:pt x="340" y="840"/>
                    <a:pt x="340" y="840"/>
                  </a:cubicBezTo>
                  <a:cubicBezTo>
                    <a:pt x="340" y="840"/>
                    <a:pt x="340" y="840"/>
                    <a:pt x="340" y="840"/>
                  </a:cubicBezTo>
                  <a:cubicBezTo>
                    <a:pt x="340" y="840"/>
                    <a:pt x="340" y="840"/>
                    <a:pt x="340" y="840"/>
                  </a:cubicBezTo>
                  <a:cubicBezTo>
                    <a:pt x="340" y="840"/>
                    <a:pt x="340" y="840"/>
                    <a:pt x="340" y="840"/>
                  </a:cubicBezTo>
                  <a:cubicBezTo>
                    <a:pt x="340" y="840"/>
                    <a:pt x="340" y="840"/>
                    <a:pt x="340" y="840"/>
                  </a:cubicBezTo>
                  <a:cubicBezTo>
                    <a:pt x="340" y="840"/>
                    <a:pt x="340" y="840"/>
                    <a:pt x="340" y="840"/>
                  </a:cubicBezTo>
                  <a:cubicBezTo>
                    <a:pt x="340" y="840"/>
                    <a:pt x="340" y="840"/>
                    <a:pt x="340" y="840"/>
                  </a:cubicBezTo>
                  <a:cubicBezTo>
                    <a:pt x="340" y="840"/>
                    <a:pt x="340" y="840"/>
                    <a:pt x="340" y="840"/>
                  </a:cubicBezTo>
                  <a:cubicBezTo>
                    <a:pt x="357" y="840"/>
                    <a:pt x="356" y="850"/>
                    <a:pt x="362" y="861"/>
                  </a:cubicBezTo>
                  <a:cubicBezTo>
                    <a:pt x="363" y="863"/>
                    <a:pt x="373" y="869"/>
                    <a:pt x="374" y="869"/>
                  </a:cubicBezTo>
                  <a:cubicBezTo>
                    <a:pt x="384" y="872"/>
                    <a:pt x="386" y="888"/>
                    <a:pt x="401" y="888"/>
                  </a:cubicBezTo>
                  <a:cubicBezTo>
                    <a:pt x="412" y="888"/>
                    <a:pt x="412" y="879"/>
                    <a:pt x="420" y="876"/>
                  </a:cubicBezTo>
                  <a:cubicBezTo>
                    <a:pt x="424" y="875"/>
                    <a:pt x="423" y="875"/>
                    <a:pt x="427" y="875"/>
                  </a:cubicBezTo>
                  <a:cubicBezTo>
                    <a:pt x="429" y="878"/>
                    <a:pt x="429" y="882"/>
                    <a:pt x="431" y="884"/>
                  </a:cubicBezTo>
                  <a:cubicBezTo>
                    <a:pt x="431" y="884"/>
                    <a:pt x="431" y="884"/>
                    <a:pt x="431" y="884"/>
                  </a:cubicBezTo>
                  <a:cubicBezTo>
                    <a:pt x="431" y="884"/>
                    <a:pt x="431" y="885"/>
                    <a:pt x="431" y="885"/>
                  </a:cubicBezTo>
                  <a:cubicBezTo>
                    <a:pt x="431" y="886"/>
                    <a:pt x="431" y="887"/>
                    <a:pt x="431" y="887"/>
                  </a:cubicBezTo>
                  <a:cubicBezTo>
                    <a:pt x="438" y="888"/>
                    <a:pt x="438" y="888"/>
                    <a:pt x="438" y="888"/>
                  </a:cubicBezTo>
                  <a:cubicBezTo>
                    <a:pt x="445" y="880"/>
                    <a:pt x="445" y="867"/>
                    <a:pt x="453" y="863"/>
                  </a:cubicBezTo>
                  <a:cubicBezTo>
                    <a:pt x="439" y="855"/>
                    <a:pt x="417" y="823"/>
                    <a:pt x="417" y="805"/>
                  </a:cubicBezTo>
                  <a:cubicBezTo>
                    <a:pt x="417" y="800"/>
                    <a:pt x="405" y="792"/>
                    <a:pt x="405" y="784"/>
                  </a:cubicBezTo>
                  <a:cubicBezTo>
                    <a:pt x="405" y="782"/>
                    <a:pt x="415" y="762"/>
                    <a:pt x="418" y="759"/>
                  </a:cubicBezTo>
                  <a:cubicBezTo>
                    <a:pt x="418" y="759"/>
                    <a:pt x="419" y="759"/>
                    <a:pt x="419" y="759"/>
                  </a:cubicBezTo>
                  <a:cubicBezTo>
                    <a:pt x="423" y="759"/>
                    <a:pt x="437" y="751"/>
                    <a:pt x="438" y="751"/>
                  </a:cubicBezTo>
                  <a:cubicBezTo>
                    <a:pt x="452" y="746"/>
                    <a:pt x="460" y="742"/>
                    <a:pt x="478" y="742"/>
                  </a:cubicBezTo>
                  <a:cubicBezTo>
                    <a:pt x="506" y="742"/>
                    <a:pt x="511" y="756"/>
                    <a:pt x="522" y="772"/>
                  </a:cubicBezTo>
                  <a:cubicBezTo>
                    <a:pt x="519" y="774"/>
                    <a:pt x="516" y="775"/>
                    <a:pt x="512" y="775"/>
                  </a:cubicBezTo>
                  <a:cubicBezTo>
                    <a:pt x="506" y="775"/>
                    <a:pt x="500" y="772"/>
                    <a:pt x="494" y="772"/>
                  </a:cubicBezTo>
                  <a:cubicBezTo>
                    <a:pt x="480" y="772"/>
                    <a:pt x="459" y="785"/>
                    <a:pt x="457" y="785"/>
                  </a:cubicBezTo>
                  <a:cubicBezTo>
                    <a:pt x="457" y="785"/>
                    <a:pt x="457" y="785"/>
                    <a:pt x="457" y="785"/>
                  </a:cubicBezTo>
                  <a:cubicBezTo>
                    <a:pt x="457" y="796"/>
                    <a:pt x="466" y="795"/>
                    <a:pt x="469" y="801"/>
                  </a:cubicBezTo>
                  <a:cubicBezTo>
                    <a:pt x="479" y="819"/>
                    <a:pt x="493" y="825"/>
                    <a:pt x="493" y="846"/>
                  </a:cubicBezTo>
                  <a:cubicBezTo>
                    <a:pt x="497" y="844"/>
                    <a:pt x="507" y="839"/>
                    <a:pt x="511" y="838"/>
                  </a:cubicBezTo>
                  <a:cubicBezTo>
                    <a:pt x="512" y="846"/>
                    <a:pt x="520" y="850"/>
                    <a:pt x="520" y="858"/>
                  </a:cubicBezTo>
                  <a:cubicBezTo>
                    <a:pt x="504" y="858"/>
                    <a:pt x="504" y="858"/>
                    <a:pt x="504" y="858"/>
                  </a:cubicBezTo>
                  <a:cubicBezTo>
                    <a:pt x="499" y="858"/>
                    <a:pt x="495" y="863"/>
                    <a:pt x="494" y="871"/>
                  </a:cubicBezTo>
                  <a:cubicBezTo>
                    <a:pt x="505" y="873"/>
                    <a:pt x="512" y="883"/>
                    <a:pt x="512" y="894"/>
                  </a:cubicBezTo>
                  <a:cubicBezTo>
                    <a:pt x="512" y="899"/>
                    <a:pt x="508" y="901"/>
                    <a:pt x="508" y="906"/>
                  </a:cubicBezTo>
                  <a:cubicBezTo>
                    <a:pt x="508" y="910"/>
                    <a:pt x="513" y="916"/>
                    <a:pt x="514" y="917"/>
                  </a:cubicBezTo>
                  <a:cubicBezTo>
                    <a:pt x="514" y="912"/>
                    <a:pt x="520" y="912"/>
                    <a:pt x="525" y="910"/>
                  </a:cubicBezTo>
                  <a:cubicBezTo>
                    <a:pt x="531" y="908"/>
                    <a:pt x="529" y="906"/>
                    <a:pt x="535" y="904"/>
                  </a:cubicBezTo>
                  <a:cubicBezTo>
                    <a:pt x="545" y="900"/>
                    <a:pt x="551" y="903"/>
                    <a:pt x="559" y="897"/>
                  </a:cubicBezTo>
                  <a:cubicBezTo>
                    <a:pt x="570" y="904"/>
                    <a:pt x="577" y="904"/>
                    <a:pt x="588" y="908"/>
                  </a:cubicBezTo>
                  <a:cubicBezTo>
                    <a:pt x="601" y="912"/>
                    <a:pt x="605" y="924"/>
                    <a:pt x="620" y="924"/>
                  </a:cubicBezTo>
                  <a:cubicBezTo>
                    <a:pt x="621" y="927"/>
                    <a:pt x="624" y="928"/>
                    <a:pt x="625" y="930"/>
                  </a:cubicBezTo>
                  <a:cubicBezTo>
                    <a:pt x="625" y="930"/>
                    <a:pt x="625" y="930"/>
                    <a:pt x="625" y="930"/>
                  </a:cubicBezTo>
                  <a:cubicBezTo>
                    <a:pt x="626" y="933"/>
                    <a:pt x="625" y="937"/>
                    <a:pt x="626" y="941"/>
                  </a:cubicBezTo>
                  <a:cubicBezTo>
                    <a:pt x="626" y="943"/>
                    <a:pt x="626" y="946"/>
                    <a:pt x="627" y="949"/>
                  </a:cubicBezTo>
                  <a:cubicBezTo>
                    <a:pt x="629" y="947"/>
                    <a:pt x="630" y="947"/>
                    <a:pt x="632" y="947"/>
                  </a:cubicBezTo>
                  <a:cubicBezTo>
                    <a:pt x="636" y="947"/>
                    <a:pt x="639" y="952"/>
                    <a:pt x="643" y="952"/>
                  </a:cubicBezTo>
                  <a:cubicBezTo>
                    <a:pt x="649" y="952"/>
                    <a:pt x="652" y="946"/>
                    <a:pt x="655" y="943"/>
                  </a:cubicBezTo>
                  <a:cubicBezTo>
                    <a:pt x="659" y="939"/>
                    <a:pt x="666" y="939"/>
                    <a:pt x="670" y="935"/>
                  </a:cubicBezTo>
                  <a:cubicBezTo>
                    <a:pt x="679" y="926"/>
                    <a:pt x="680" y="912"/>
                    <a:pt x="693" y="912"/>
                  </a:cubicBezTo>
                  <a:cubicBezTo>
                    <a:pt x="698" y="912"/>
                    <a:pt x="697" y="914"/>
                    <a:pt x="702" y="914"/>
                  </a:cubicBezTo>
                  <a:cubicBezTo>
                    <a:pt x="702" y="914"/>
                    <a:pt x="702" y="914"/>
                    <a:pt x="702" y="914"/>
                  </a:cubicBezTo>
                  <a:cubicBezTo>
                    <a:pt x="702" y="914"/>
                    <a:pt x="702" y="914"/>
                    <a:pt x="702" y="914"/>
                  </a:cubicBezTo>
                  <a:cubicBezTo>
                    <a:pt x="702" y="917"/>
                    <a:pt x="705" y="918"/>
                    <a:pt x="708" y="918"/>
                  </a:cubicBezTo>
                  <a:cubicBezTo>
                    <a:pt x="708" y="918"/>
                    <a:pt x="708" y="918"/>
                    <a:pt x="708" y="918"/>
                  </a:cubicBezTo>
                  <a:cubicBezTo>
                    <a:pt x="708" y="918"/>
                    <a:pt x="708" y="918"/>
                    <a:pt x="708" y="918"/>
                  </a:cubicBezTo>
                  <a:cubicBezTo>
                    <a:pt x="708" y="918"/>
                    <a:pt x="708" y="918"/>
                    <a:pt x="708" y="918"/>
                  </a:cubicBezTo>
                  <a:cubicBezTo>
                    <a:pt x="710" y="918"/>
                    <a:pt x="713" y="917"/>
                    <a:pt x="715" y="917"/>
                  </a:cubicBezTo>
                  <a:cubicBezTo>
                    <a:pt x="716" y="917"/>
                    <a:pt x="718" y="916"/>
                    <a:pt x="719" y="916"/>
                  </a:cubicBezTo>
                  <a:cubicBezTo>
                    <a:pt x="723" y="916"/>
                    <a:pt x="724" y="922"/>
                    <a:pt x="729" y="922"/>
                  </a:cubicBezTo>
                  <a:cubicBezTo>
                    <a:pt x="739" y="922"/>
                    <a:pt x="747" y="916"/>
                    <a:pt x="751" y="909"/>
                  </a:cubicBezTo>
                  <a:cubicBezTo>
                    <a:pt x="751" y="909"/>
                    <a:pt x="751" y="909"/>
                    <a:pt x="751" y="909"/>
                  </a:cubicBezTo>
                  <a:cubicBezTo>
                    <a:pt x="751" y="909"/>
                    <a:pt x="751" y="909"/>
                    <a:pt x="751" y="909"/>
                  </a:cubicBezTo>
                  <a:cubicBezTo>
                    <a:pt x="752" y="909"/>
                    <a:pt x="752" y="909"/>
                    <a:pt x="752" y="909"/>
                  </a:cubicBezTo>
                  <a:cubicBezTo>
                    <a:pt x="752" y="909"/>
                    <a:pt x="752" y="909"/>
                    <a:pt x="752" y="909"/>
                  </a:cubicBezTo>
                  <a:cubicBezTo>
                    <a:pt x="752" y="909"/>
                    <a:pt x="752" y="909"/>
                    <a:pt x="752" y="909"/>
                  </a:cubicBezTo>
                  <a:cubicBezTo>
                    <a:pt x="752" y="909"/>
                    <a:pt x="752" y="909"/>
                    <a:pt x="752" y="909"/>
                  </a:cubicBezTo>
                  <a:cubicBezTo>
                    <a:pt x="753" y="909"/>
                    <a:pt x="753" y="909"/>
                    <a:pt x="753" y="909"/>
                  </a:cubicBezTo>
                  <a:cubicBezTo>
                    <a:pt x="754" y="909"/>
                    <a:pt x="754" y="909"/>
                    <a:pt x="754" y="909"/>
                  </a:cubicBezTo>
                  <a:cubicBezTo>
                    <a:pt x="759" y="909"/>
                    <a:pt x="761" y="896"/>
                    <a:pt x="772" y="896"/>
                  </a:cubicBezTo>
                  <a:cubicBezTo>
                    <a:pt x="777" y="896"/>
                    <a:pt x="777" y="901"/>
                    <a:pt x="777" y="907"/>
                  </a:cubicBezTo>
                  <a:cubicBezTo>
                    <a:pt x="777" y="908"/>
                    <a:pt x="777" y="910"/>
                    <a:pt x="777" y="912"/>
                  </a:cubicBezTo>
                  <a:cubicBezTo>
                    <a:pt x="777" y="918"/>
                    <a:pt x="778" y="924"/>
                    <a:pt x="783" y="924"/>
                  </a:cubicBezTo>
                  <a:cubicBezTo>
                    <a:pt x="796" y="924"/>
                    <a:pt x="800" y="915"/>
                    <a:pt x="810" y="915"/>
                  </a:cubicBezTo>
                  <a:cubicBezTo>
                    <a:pt x="817" y="915"/>
                    <a:pt x="821" y="915"/>
                    <a:pt x="828" y="916"/>
                  </a:cubicBezTo>
                  <a:cubicBezTo>
                    <a:pt x="828" y="916"/>
                    <a:pt x="828" y="916"/>
                    <a:pt x="828" y="916"/>
                  </a:cubicBezTo>
                  <a:cubicBezTo>
                    <a:pt x="828" y="916"/>
                    <a:pt x="828" y="916"/>
                    <a:pt x="828" y="916"/>
                  </a:cubicBezTo>
                  <a:cubicBezTo>
                    <a:pt x="829" y="914"/>
                    <a:pt x="829" y="914"/>
                    <a:pt x="829" y="914"/>
                  </a:cubicBezTo>
                  <a:cubicBezTo>
                    <a:pt x="827" y="901"/>
                    <a:pt x="824" y="898"/>
                    <a:pt x="810" y="895"/>
                  </a:cubicBezTo>
                  <a:cubicBezTo>
                    <a:pt x="810" y="895"/>
                    <a:pt x="810" y="895"/>
                    <a:pt x="810" y="895"/>
                  </a:cubicBezTo>
                  <a:cubicBezTo>
                    <a:pt x="810" y="895"/>
                    <a:pt x="810" y="895"/>
                    <a:pt x="810" y="895"/>
                  </a:cubicBezTo>
                  <a:cubicBezTo>
                    <a:pt x="812" y="885"/>
                    <a:pt x="823" y="861"/>
                    <a:pt x="831" y="861"/>
                  </a:cubicBezTo>
                  <a:cubicBezTo>
                    <a:pt x="880" y="861"/>
                    <a:pt x="913" y="835"/>
                    <a:pt x="913" y="776"/>
                  </a:cubicBezTo>
                  <a:cubicBezTo>
                    <a:pt x="913" y="776"/>
                    <a:pt x="913" y="776"/>
                    <a:pt x="913" y="776"/>
                  </a:cubicBezTo>
                  <a:cubicBezTo>
                    <a:pt x="923" y="775"/>
                    <a:pt x="929" y="770"/>
                    <a:pt x="934" y="764"/>
                  </a:cubicBezTo>
                  <a:cubicBezTo>
                    <a:pt x="943" y="754"/>
                    <a:pt x="947" y="742"/>
                    <a:pt x="957" y="742"/>
                  </a:cubicBezTo>
                  <a:cubicBezTo>
                    <a:pt x="957" y="742"/>
                    <a:pt x="957" y="742"/>
                    <a:pt x="957" y="742"/>
                  </a:cubicBezTo>
                  <a:cubicBezTo>
                    <a:pt x="957" y="742"/>
                    <a:pt x="957" y="742"/>
                    <a:pt x="957" y="742"/>
                  </a:cubicBezTo>
                  <a:cubicBezTo>
                    <a:pt x="957" y="742"/>
                    <a:pt x="957" y="742"/>
                    <a:pt x="957" y="742"/>
                  </a:cubicBezTo>
                  <a:cubicBezTo>
                    <a:pt x="957" y="742"/>
                    <a:pt x="957" y="742"/>
                    <a:pt x="957" y="742"/>
                  </a:cubicBezTo>
                  <a:cubicBezTo>
                    <a:pt x="957" y="742"/>
                    <a:pt x="958" y="742"/>
                    <a:pt x="958" y="742"/>
                  </a:cubicBezTo>
                  <a:cubicBezTo>
                    <a:pt x="958" y="742"/>
                    <a:pt x="958" y="742"/>
                    <a:pt x="958" y="742"/>
                  </a:cubicBezTo>
                  <a:cubicBezTo>
                    <a:pt x="958" y="742"/>
                    <a:pt x="958" y="742"/>
                    <a:pt x="958" y="742"/>
                  </a:cubicBezTo>
                  <a:cubicBezTo>
                    <a:pt x="962" y="742"/>
                    <a:pt x="965" y="743"/>
                    <a:pt x="967" y="743"/>
                  </a:cubicBezTo>
                  <a:cubicBezTo>
                    <a:pt x="967" y="743"/>
                    <a:pt x="967" y="743"/>
                    <a:pt x="967" y="743"/>
                  </a:cubicBezTo>
                  <a:cubicBezTo>
                    <a:pt x="967" y="743"/>
                    <a:pt x="967" y="743"/>
                    <a:pt x="967" y="743"/>
                  </a:cubicBezTo>
                  <a:cubicBezTo>
                    <a:pt x="998" y="743"/>
                    <a:pt x="985" y="718"/>
                    <a:pt x="992" y="711"/>
                  </a:cubicBezTo>
                  <a:cubicBezTo>
                    <a:pt x="992" y="711"/>
                    <a:pt x="992" y="711"/>
                    <a:pt x="992" y="711"/>
                  </a:cubicBezTo>
                  <a:cubicBezTo>
                    <a:pt x="992" y="711"/>
                    <a:pt x="992" y="711"/>
                    <a:pt x="992" y="710"/>
                  </a:cubicBezTo>
                  <a:cubicBezTo>
                    <a:pt x="992" y="710"/>
                    <a:pt x="992" y="710"/>
                    <a:pt x="992" y="710"/>
                  </a:cubicBezTo>
                  <a:cubicBezTo>
                    <a:pt x="992" y="710"/>
                    <a:pt x="992" y="710"/>
                    <a:pt x="993" y="710"/>
                  </a:cubicBezTo>
                  <a:cubicBezTo>
                    <a:pt x="1014" y="692"/>
                    <a:pt x="1046" y="691"/>
                    <a:pt x="1072" y="676"/>
                  </a:cubicBezTo>
                  <a:cubicBezTo>
                    <a:pt x="1075" y="674"/>
                    <a:pt x="1084" y="663"/>
                    <a:pt x="1093" y="663"/>
                  </a:cubicBezTo>
                  <a:cubicBezTo>
                    <a:pt x="1107" y="663"/>
                    <a:pt x="1129" y="679"/>
                    <a:pt x="1151" y="679"/>
                  </a:cubicBezTo>
                  <a:cubicBezTo>
                    <a:pt x="1180" y="679"/>
                    <a:pt x="1174" y="639"/>
                    <a:pt x="1191" y="639"/>
                  </a:cubicBezTo>
                  <a:cubicBezTo>
                    <a:pt x="1200" y="639"/>
                    <a:pt x="1232" y="644"/>
                    <a:pt x="1235" y="652"/>
                  </a:cubicBezTo>
                  <a:cubicBezTo>
                    <a:pt x="1235" y="652"/>
                    <a:pt x="1235" y="652"/>
                    <a:pt x="1235" y="652"/>
                  </a:cubicBezTo>
                  <a:cubicBezTo>
                    <a:pt x="1235" y="652"/>
                    <a:pt x="1235" y="652"/>
                    <a:pt x="1235" y="652"/>
                  </a:cubicBezTo>
                  <a:cubicBezTo>
                    <a:pt x="1236" y="653"/>
                    <a:pt x="1236" y="653"/>
                    <a:pt x="1236" y="653"/>
                  </a:cubicBezTo>
                  <a:cubicBezTo>
                    <a:pt x="1236" y="653"/>
                    <a:pt x="1236" y="653"/>
                    <a:pt x="1236" y="653"/>
                  </a:cubicBezTo>
                  <a:cubicBezTo>
                    <a:pt x="1236" y="653"/>
                    <a:pt x="1236" y="653"/>
                    <a:pt x="1236" y="653"/>
                  </a:cubicBezTo>
                  <a:cubicBezTo>
                    <a:pt x="1242" y="669"/>
                    <a:pt x="1250" y="673"/>
                    <a:pt x="1258" y="673"/>
                  </a:cubicBezTo>
                  <a:cubicBezTo>
                    <a:pt x="1258" y="673"/>
                    <a:pt x="1258" y="673"/>
                    <a:pt x="1258" y="673"/>
                  </a:cubicBezTo>
                  <a:cubicBezTo>
                    <a:pt x="1258" y="673"/>
                    <a:pt x="1258" y="673"/>
                    <a:pt x="1258" y="673"/>
                  </a:cubicBezTo>
                  <a:cubicBezTo>
                    <a:pt x="1263" y="673"/>
                    <a:pt x="1268" y="671"/>
                    <a:pt x="1273" y="670"/>
                  </a:cubicBezTo>
                  <a:cubicBezTo>
                    <a:pt x="1276" y="669"/>
                    <a:pt x="1280" y="668"/>
                    <a:pt x="1283" y="668"/>
                  </a:cubicBezTo>
                  <a:cubicBezTo>
                    <a:pt x="1283" y="668"/>
                    <a:pt x="1283" y="668"/>
                    <a:pt x="1283" y="668"/>
                  </a:cubicBezTo>
                  <a:cubicBezTo>
                    <a:pt x="1316" y="668"/>
                    <a:pt x="1325" y="694"/>
                    <a:pt x="1359" y="694"/>
                  </a:cubicBezTo>
                  <a:cubicBezTo>
                    <a:pt x="1359" y="694"/>
                    <a:pt x="1359" y="694"/>
                    <a:pt x="1359" y="694"/>
                  </a:cubicBezTo>
                  <a:cubicBezTo>
                    <a:pt x="1369" y="694"/>
                    <a:pt x="1380" y="691"/>
                    <a:pt x="1392" y="688"/>
                  </a:cubicBezTo>
                  <a:cubicBezTo>
                    <a:pt x="1407" y="683"/>
                    <a:pt x="1424" y="677"/>
                    <a:pt x="1441" y="677"/>
                  </a:cubicBezTo>
                  <a:cubicBezTo>
                    <a:pt x="1441" y="677"/>
                    <a:pt x="1441" y="677"/>
                    <a:pt x="1441" y="677"/>
                  </a:cubicBezTo>
                  <a:cubicBezTo>
                    <a:pt x="1441" y="677"/>
                    <a:pt x="1441" y="677"/>
                    <a:pt x="1441" y="677"/>
                  </a:cubicBezTo>
                  <a:cubicBezTo>
                    <a:pt x="1441" y="677"/>
                    <a:pt x="1441" y="677"/>
                    <a:pt x="1441" y="677"/>
                  </a:cubicBezTo>
                  <a:cubicBezTo>
                    <a:pt x="1441" y="677"/>
                    <a:pt x="1441" y="677"/>
                    <a:pt x="1441" y="677"/>
                  </a:cubicBezTo>
                  <a:cubicBezTo>
                    <a:pt x="1449" y="677"/>
                    <a:pt x="1457" y="678"/>
                    <a:pt x="1465" y="681"/>
                  </a:cubicBezTo>
                  <a:cubicBezTo>
                    <a:pt x="1465" y="681"/>
                    <a:pt x="1465" y="681"/>
                    <a:pt x="1465" y="681"/>
                  </a:cubicBezTo>
                  <a:cubicBezTo>
                    <a:pt x="1465" y="681"/>
                    <a:pt x="1465" y="681"/>
                    <a:pt x="1465" y="681"/>
                  </a:cubicBezTo>
                  <a:cubicBezTo>
                    <a:pt x="1470" y="683"/>
                    <a:pt x="1474" y="684"/>
                    <a:pt x="1478" y="684"/>
                  </a:cubicBezTo>
                  <a:cubicBezTo>
                    <a:pt x="1478" y="684"/>
                    <a:pt x="1478" y="684"/>
                    <a:pt x="1478" y="684"/>
                  </a:cubicBezTo>
                  <a:cubicBezTo>
                    <a:pt x="1478" y="684"/>
                    <a:pt x="1478" y="684"/>
                    <a:pt x="1478" y="684"/>
                  </a:cubicBezTo>
                  <a:cubicBezTo>
                    <a:pt x="1501" y="684"/>
                    <a:pt x="1502" y="651"/>
                    <a:pt x="1519" y="630"/>
                  </a:cubicBezTo>
                  <a:cubicBezTo>
                    <a:pt x="1527" y="620"/>
                    <a:pt x="1538" y="613"/>
                    <a:pt x="1557" y="613"/>
                  </a:cubicBezTo>
                  <a:cubicBezTo>
                    <a:pt x="1557" y="613"/>
                    <a:pt x="1557" y="613"/>
                    <a:pt x="1557" y="613"/>
                  </a:cubicBezTo>
                  <a:cubicBezTo>
                    <a:pt x="1604" y="613"/>
                    <a:pt x="1603" y="650"/>
                    <a:pt x="1621" y="679"/>
                  </a:cubicBezTo>
                  <a:cubicBezTo>
                    <a:pt x="1628" y="690"/>
                    <a:pt x="1651" y="691"/>
                    <a:pt x="1660" y="700"/>
                  </a:cubicBezTo>
                  <a:cubicBezTo>
                    <a:pt x="1667" y="707"/>
                    <a:pt x="1674" y="726"/>
                    <a:pt x="1689" y="726"/>
                  </a:cubicBezTo>
                  <a:cubicBezTo>
                    <a:pt x="1707" y="726"/>
                    <a:pt x="1710" y="710"/>
                    <a:pt x="1732" y="710"/>
                  </a:cubicBezTo>
                  <a:cubicBezTo>
                    <a:pt x="1732" y="724"/>
                    <a:pt x="1732" y="724"/>
                    <a:pt x="1732" y="724"/>
                  </a:cubicBezTo>
                  <a:cubicBezTo>
                    <a:pt x="1732" y="724"/>
                    <a:pt x="1732" y="724"/>
                    <a:pt x="1732" y="724"/>
                  </a:cubicBezTo>
                  <a:cubicBezTo>
                    <a:pt x="1720" y="735"/>
                    <a:pt x="1716" y="763"/>
                    <a:pt x="1703" y="771"/>
                  </a:cubicBezTo>
                  <a:cubicBezTo>
                    <a:pt x="1692" y="777"/>
                    <a:pt x="1675" y="779"/>
                    <a:pt x="1675" y="782"/>
                  </a:cubicBezTo>
                  <a:cubicBezTo>
                    <a:pt x="1675" y="783"/>
                    <a:pt x="1675" y="784"/>
                    <a:pt x="1676" y="784"/>
                  </a:cubicBezTo>
                  <a:cubicBezTo>
                    <a:pt x="1682" y="788"/>
                    <a:pt x="1683" y="792"/>
                    <a:pt x="1683" y="797"/>
                  </a:cubicBezTo>
                  <a:cubicBezTo>
                    <a:pt x="1683" y="808"/>
                    <a:pt x="1674" y="819"/>
                    <a:pt x="1674" y="819"/>
                  </a:cubicBezTo>
                  <a:cubicBezTo>
                    <a:pt x="1674" y="819"/>
                    <a:pt x="1694" y="824"/>
                    <a:pt x="1711" y="824"/>
                  </a:cubicBezTo>
                  <a:cubicBezTo>
                    <a:pt x="1741" y="824"/>
                    <a:pt x="1769" y="760"/>
                    <a:pt x="1790" y="739"/>
                  </a:cubicBezTo>
                  <a:cubicBezTo>
                    <a:pt x="1799" y="731"/>
                    <a:pt x="1810" y="714"/>
                    <a:pt x="1813" y="700"/>
                  </a:cubicBezTo>
                  <a:cubicBezTo>
                    <a:pt x="1817" y="684"/>
                    <a:pt x="1811" y="675"/>
                    <a:pt x="1819" y="660"/>
                  </a:cubicBezTo>
                  <a:cubicBezTo>
                    <a:pt x="1822" y="655"/>
                    <a:pt x="1828" y="643"/>
                    <a:pt x="1828" y="631"/>
                  </a:cubicBezTo>
                  <a:cubicBezTo>
                    <a:pt x="1828" y="618"/>
                    <a:pt x="1811" y="595"/>
                    <a:pt x="1799" y="595"/>
                  </a:cubicBezTo>
                  <a:cubicBezTo>
                    <a:pt x="1798" y="595"/>
                    <a:pt x="1796" y="596"/>
                    <a:pt x="1795" y="597"/>
                  </a:cubicBezTo>
                  <a:cubicBezTo>
                    <a:pt x="1787" y="603"/>
                    <a:pt x="1781" y="605"/>
                    <a:pt x="1775" y="605"/>
                  </a:cubicBezTo>
                  <a:cubicBezTo>
                    <a:pt x="1757" y="605"/>
                    <a:pt x="1748" y="583"/>
                    <a:pt x="1748" y="581"/>
                  </a:cubicBezTo>
                  <a:cubicBezTo>
                    <a:pt x="1748" y="566"/>
                    <a:pt x="1776" y="550"/>
                    <a:pt x="1787" y="539"/>
                  </a:cubicBezTo>
                  <a:cubicBezTo>
                    <a:pt x="1803" y="522"/>
                    <a:pt x="1825" y="495"/>
                    <a:pt x="1848" y="489"/>
                  </a:cubicBezTo>
                  <a:cubicBezTo>
                    <a:pt x="1868" y="483"/>
                    <a:pt x="1931" y="478"/>
                    <a:pt x="1948" y="478"/>
                  </a:cubicBezTo>
                  <a:cubicBezTo>
                    <a:pt x="1970" y="478"/>
                    <a:pt x="1980" y="489"/>
                    <a:pt x="1993" y="489"/>
                  </a:cubicBezTo>
                  <a:cubicBezTo>
                    <a:pt x="2000" y="489"/>
                    <a:pt x="2005" y="489"/>
                    <a:pt x="2022" y="489"/>
                  </a:cubicBezTo>
                  <a:cubicBezTo>
                    <a:pt x="2031" y="454"/>
                    <a:pt x="2046" y="433"/>
                    <a:pt x="2083" y="433"/>
                  </a:cubicBezTo>
                  <a:cubicBezTo>
                    <a:pt x="2089" y="433"/>
                    <a:pt x="2093" y="432"/>
                    <a:pt x="2100" y="432"/>
                  </a:cubicBezTo>
                  <a:cubicBezTo>
                    <a:pt x="2104" y="432"/>
                    <a:pt x="2108" y="432"/>
                    <a:pt x="2114" y="433"/>
                  </a:cubicBezTo>
                  <a:cubicBezTo>
                    <a:pt x="2109" y="437"/>
                    <a:pt x="2106" y="454"/>
                    <a:pt x="2115" y="454"/>
                  </a:cubicBezTo>
                  <a:cubicBezTo>
                    <a:pt x="2121" y="454"/>
                    <a:pt x="2135" y="445"/>
                    <a:pt x="2159" y="415"/>
                  </a:cubicBezTo>
                  <a:cubicBezTo>
                    <a:pt x="2160" y="415"/>
                    <a:pt x="2160" y="415"/>
                    <a:pt x="2160" y="415"/>
                  </a:cubicBezTo>
                  <a:cubicBezTo>
                    <a:pt x="2167" y="415"/>
                    <a:pt x="2191" y="426"/>
                    <a:pt x="2151" y="452"/>
                  </a:cubicBezTo>
                  <a:cubicBezTo>
                    <a:pt x="2137" y="461"/>
                    <a:pt x="2124" y="456"/>
                    <a:pt x="2114" y="470"/>
                  </a:cubicBezTo>
                  <a:cubicBezTo>
                    <a:pt x="2103" y="486"/>
                    <a:pt x="2093" y="506"/>
                    <a:pt x="2078" y="515"/>
                  </a:cubicBezTo>
                  <a:cubicBezTo>
                    <a:pt x="2064" y="522"/>
                    <a:pt x="2046" y="534"/>
                    <a:pt x="2046" y="557"/>
                  </a:cubicBezTo>
                  <a:cubicBezTo>
                    <a:pt x="2046" y="577"/>
                    <a:pt x="2052" y="641"/>
                    <a:pt x="2067" y="652"/>
                  </a:cubicBezTo>
                  <a:cubicBezTo>
                    <a:pt x="2078" y="636"/>
                    <a:pt x="2085" y="607"/>
                    <a:pt x="2107" y="602"/>
                  </a:cubicBezTo>
                  <a:cubicBezTo>
                    <a:pt x="2104" y="587"/>
                    <a:pt x="2128" y="584"/>
                    <a:pt x="2128" y="573"/>
                  </a:cubicBezTo>
                  <a:cubicBezTo>
                    <a:pt x="2128" y="556"/>
                    <a:pt x="2146" y="551"/>
                    <a:pt x="2146" y="541"/>
                  </a:cubicBezTo>
                  <a:cubicBezTo>
                    <a:pt x="2146" y="535"/>
                    <a:pt x="2141" y="529"/>
                    <a:pt x="2146" y="518"/>
                  </a:cubicBezTo>
                  <a:cubicBezTo>
                    <a:pt x="2167" y="474"/>
                    <a:pt x="2186" y="462"/>
                    <a:pt x="2203" y="462"/>
                  </a:cubicBezTo>
                  <a:cubicBezTo>
                    <a:pt x="2221" y="462"/>
                    <a:pt x="2236" y="475"/>
                    <a:pt x="2244" y="475"/>
                  </a:cubicBezTo>
                  <a:cubicBezTo>
                    <a:pt x="2291" y="475"/>
                    <a:pt x="2324" y="415"/>
                    <a:pt x="2365" y="415"/>
                  </a:cubicBezTo>
                  <a:cubicBezTo>
                    <a:pt x="2444" y="413"/>
                    <a:pt x="2381" y="384"/>
                    <a:pt x="2381" y="375"/>
                  </a:cubicBezTo>
                  <a:cubicBezTo>
                    <a:pt x="2381" y="352"/>
                    <a:pt x="2412" y="356"/>
                    <a:pt x="2418" y="343"/>
                  </a:cubicBezTo>
                  <a:cubicBezTo>
                    <a:pt x="2421" y="338"/>
                    <a:pt x="2415" y="325"/>
                    <a:pt x="2426" y="325"/>
                  </a:cubicBezTo>
                  <a:cubicBezTo>
                    <a:pt x="2459" y="325"/>
                    <a:pt x="2487" y="370"/>
                    <a:pt x="2510" y="370"/>
                  </a:cubicBezTo>
                  <a:cubicBezTo>
                    <a:pt x="2521" y="370"/>
                    <a:pt x="2523" y="350"/>
                    <a:pt x="2529" y="343"/>
                  </a:cubicBezTo>
                  <a:cubicBezTo>
                    <a:pt x="2538" y="333"/>
                    <a:pt x="2546" y="334"/>
                    <a:pt x="2561" y="329"/>
                  </a:cubicBezTo>
                  <a:cubicBezTo>
                    <a:pt x="2542" y="304"/>
                    <a:pt x="2480" y="290"/>
                    <a:pt x="2450" y="272"/>
                  </a:cubicBezTo>
                  <a:cubicBezTo>
                    <a:pt x="2408" y="248"/>
                    <a:pt x="2353" y="222"/>
                    <a:pt x="2291" y="222"/>
                  </a:cubicBezTo>
                  <a:cubicBezTo>
                    <a:pt x="2274" y="222"/>
                    <a:pt x="2263" y="225"/>
                    <a:pt x="2265" y="233"/>
                  </a:cubicBezTo>
                  <a:cubicBezTo>
                    <a:pt x="2270" y="250"/>
                    <a:pt x="2269" y="255"/>
                    <a:pt x="2266" y="255"/>
                  </a:cubicBezTo>
                  <a:cubicBezTo>
                    <a:pt x="2262" y="255"/>
                    <a:pt x="2255" y="250"/>
                    <a:pt x="2248" y="244"/>
                  </a:cubicBezTo>
                  <a:cubicBezTo>
                    <a:pt x="2241" y="238"/>
                    <a:pt x="2234" y="233"/>
                    <a:pt x="2231" y="233"/>
                  </a:cubicBezTo>
                  <a:cubicBezTo>
                    <a:pt x="2231" y="233"/>
                    <a:pt x="2231" y="233"/>
                    <a:pt x="2231" y="233"/>
                  </a:cubicBezTo>
                  <a:cubicBezTo>
                    <a:pt x="2109" y="230"/>
                    <a:pt x="2109" y="230"/>
                    <a:pt x="2109" y="230"/>
                  </a:cubicBezTo>
                  <a:cubicBezTo>
                    <a:pt x="2102" y="202"/>
                    <a:pt x="2084" y="193"/>
                    <a:pt x="2048" y="193"/>
                  </a:cubicBezTo>
                  <a:cubicBezTo>
                    <a:pt x="2037" y="193"/>
                    <a:pt x="2022" y="196"/>
                    <a:pt x="2009" y="196"/>
                  </a:cubicBezTo>
                  <a:cubicBezTo>
                    <a:pt x="2000" y="196"/>
                    <a:pt x="1992" y="194"/>
                    <a:pt x="1988" y="190"/>
                  </a:cubicBezTo>
                  <a:cubicBezTo>
                    <a:pt x="1977" y="181"/>
                    <a:pt x="1977" y="169"/>
                    <a:pt x="1961" y="164"/>
                  </a:cubicBezTo>
                  <a:cubicBezTo>
                    <a:pt x="1929" y="153"/>
                    <a:pt x="1894" y="145"/>
                    <a:pt x="1853" y="145"/>
                  </a:cubicBezTo>
                  <a:cubicBezTo>
                    <a:pt x="1812" y="145"/>
                    <a:pt x="1806" y="167"/>
                    <a:pt x="1803" y="188"/>
                  </a:cubicBezTo>
                  <a:cubicBezTo>
                    <a:pt x="1764" y="188"/>
                    <a:pt x="1745" y="188"/>
                    <a:pt x="1718" y="188"/>
                  </a:cubicBezTo>
                  <a:cubicBezTo>
                    <a:pt x="1704" y="188"/>
                    <a:pt x="1702" y="176"/>
                    <a:pt x="1684" y="174"/>
                  </a:cubicBezTo>
                  <a:cubicBezTo>
                    <a:pt x="1683" y="182"/>
                    <a:pt x="1679" y="198"/>
                    <a:pt x="1671" y="198"/>
                  </a:cubicBezTo>
                  <a:cubicBezTo>
                    <a:pt x="1649" y="198"/>
                    <a:pt x="1639" y="171"/>
                    <a:pt x="1639" y="156"/>
                  </a:cubicBezTo>
                  <a:cubicBezTo>
                    <a:pt x="1639" y="152"/>
                    <a:pt x="1682" y="125"/>
                    <a:pt x="1573" y="116"/>
                  </a:cubicBezTo>
                  <a:cubicBezTo>
                    <a:pt x="1572" y="116"/>
                    <a:pt x="1571" y="116"/>
                    <a:pt x="1570" y="116"/>
                  </a:cubicBezTo>
                  <a:cubicBezTo>
                    <a:pt x="1558" y="116"/>
                    <a:pt x="1552" y="122"/>
                    <a:pt x="1552" y="137"/>
                  </a:cubicBezTo>
                  <a:cubicBezTo>
                    <a:pt x="1494" y="137"/>
                    <a:pt x="1494" y="137"/>
                    <a:pt x="1494" y="137"/>
                  </a:cubicBezTo>
                  <a:cubicBezTo>
                    <a:pt x="1477" y="133"/>
                    <a:pt x="1385" y="122"/>
                    <a:pt x="1374" y="103"/>
                  </a:cubicBezTo>
                  <a:cubicBezTo>
                    <a:pt x="1343" y="128"/>
                    <a:pt x="1329" y="135"/>
                    <a:pt x="1323" y="135"/>
                  </a:cubicBezTo>
                  <a:cubicBezTo>
                    <a:pt x="1315" y="135"/>
                    <a:pt x="1320" y="124"/>
                    <a:pt x="1320" y="124"/>
                  </a:cubicBezTo>
                  <a:cubicBezTo>
                    <a:pt x="1336" y="104"/>
                    <a:pt x="1496" y="61"/>
                    <a:pt x="1365" y="29"/>
                  </a:cubicBezTo>
                  <a:cubicBezTo>
                    <a:pt x="1309" y="29"/>
                    <a:pt x="1309" y="29"/>
                    <a:pt x="1309" y="29"/>
                  </a:cubicBezTo>
                  <a:cubicBezTo>
                    <a:pt x="1304" y="14"/>
                    <a:pt x="1292" y="0"/>
                    <a:pt x="127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15" name="Freeform 95"/>
            <p:cNvSpPr>
              <a:spLocks/>
            </p:cNvSpPr>
            <p:nvPr/>
          </p:nvSpPr>
          <p:spPr bwMode="auto">
            <a:xfrm>
              <a:off x="6051" y="953"/>
              <a:ext cx="2179" cy="1374"/>
            </a:xfrm>
            <a:custGeom>
              <a:avLst/>
              <a:gdLst>
                <a:gd name="T0" fmla="*/ 668 w 922"/>
                <a:gd name="T1" fmla="*/ 71 h 581"/>
                <a:gd name="T2" fmla="*/ 655 w 922"/>
                <a:gd name="T3" fmla="*/ 68 h 581"/>
                <a:gd name="T4" fmla="*/ 631 w 922"/>
                <a:gd name="T5" fmla="*/ 64 h 581"/>
                <a:gd name="T6" fmla="*/ 549 w 922"/>
                <a:gd name="T7" fmla="*/ 81 h 581"/>
                <a:gd name="T8" fmla="*/ 463 w 922"/>
                <a:gd name="T9" fmla="*/ 57 h 581"/>
                <a:gd name="T10" fmla="*/ 448 w 922"/>
                <a:gd name="T11" fmla="*/ 60 h 581"/>
                <a:gd name="T12" fmla="*/ 425 w 922"/>
                <a:gd name="T13" fmla="*/ 39 h 581"/>
                <a:gd name="T14" fmla="*/ 341 w 922"/>
                <a:gd name="T15" fmla="*/ 66 h 581"/>
                <a:gd name="T16" fmla="*/ 182 w 922"/>
                <a:gd name="T17" fmla="*/ 97 h 581"/>
                <a:gd name="T18" fmla="*/ 157 w 922"/>
                <a:gd name="T19" fmla="*/ 130 h 581"/>
                <a:gd name="T20" fmla="*/ 148 w 922"/>
                <a:gd name="T21" fmla="*/ 129 h 581"/>
                <a:gd name="T22" fmla="*/ 147 w 922"/>
                <a:gd name="T23" fmla="*/ 129 h 581"/>
                <a:gd name="T24" fmla="*/ 103 w 922"/>
                <a:gd name="T25" fmla="*/ 163 h 581"/>
                <a:gd name="T26" fmla="*/ 0 w 922"/>
                <a:gd name="T27" fmla="*/ 282 h 581"/>
                <a:gd name="T28" fmla="*/ 18 w 922"/>
                <a:gd name="T29" fmla="*/ 303 h 581"/>
                <a:gd name="T30" fmla="*/ 83 w 922"/>
                <a:gd name="T31" fmla="*/ 325 h 581"/>
                <a:gd name="T32" fmla="*/ 80 w 922"/>
                <a:gd name="T33" fmla="*/ 366 h 581"/>
                <a:gd name="T34" fmla="*/ 80 w 922"/>
                <a:gd name="T35" fmla="*/ 385 h 581"/>
                <a:gd name="T36" fmla="*/ 76 w 922"/>
                <a:gd name="T37" fmla="*/ 385 h 581"/>
                <a:gd name="T38" fmla="*/ 88 w 922"/>
                <a:gd name="T39" fmla="*/ 410 h 581"/>
                <a:gd name="T40" fmla="*/ 159 w 922"/>
                <a:gd name="T41" fmla="*/ 446 h 581"/>
                <a:gd name="T42" fmla="*/ 159 w 922"/>
                <a:gd name="T43" fmla="*/ 446 h 581"/>
                <a:gd name="T44" fmla="*/ 161 w 922"/>
                <a:gd name="T45" fmla="*/ 447 h 581"/>
                <a:gd name="T46" fmla="*/ 164 w 922"/>
                <a:gd name="T47" fmla="*/ 447 h 581"/>
                <a:gd name="T48" fmla="*/ 166 w 922"/>
                <a:gd name="T49" fmla="*/ 446 h 581"/>
                <a:gd name="T50" fmla="*/ 167 w 922"/>
                <a:gd name="T51" fmla="*/ 447 h 581"/>
                <a:gd name="T52" fmla="*/ 167 w 922"/>
                <a:gd name="T53" fmla="*/ 447 h 581"/>
                <a:gd name="T54" fmla="*/ 229 w 922"/>
                <a:gd name="T55" fmla="*/ 469 h 581"/>
                <a:gd name="T56" fmla="*/ 312 w 922"/>
                <a:gd name="T57" fmla="*/ 439 h 581"/>
                <a:gd name="T58" fmla="*/ 315 w 922"/>
                <a:gd name="T59" fmla="*/ 438 h 581"/>
                <a:gd name="T60" fmla="*/ 315 w 922"/>
                <a:gd name="T61" fmla="*/ 438 h 581"/>
                <a:gd name="T62" fmla="*/ 327 w 922"/>
                <a:gd name="T63" fmla="*/ 439 h 581"/>
                <a:gd name="T64" fmla="*/ 330 w 922"/>
                <a:gd name="T65" fmla="*/ 438 h 581"/>
                <a:gd name="T66" fmla="*/ 338 w 922"/>
                <a:gd name="T67" fmla="*/ 434 h 581"/>
                <a:gd name="T68" fmla="*/ 365 w 922"/>
                <a:gd name="T69" fmla="*/ 520 h 581"/>
                <a:gd name="T70" fmla="*/ 389 w 922"/>
                <a:gd name="T71" fmla="*/ 538 h 581"/>
                <a:gd name="T72" fmla="*/ 421 w 922"/>
                <a:gd name="T73" fmla="*/ 565 h 581"/>
                <a:gd name="T74" fmla="*/ 423 w 922"/>
                <a:gd name="T75" fmla="*/ 547 h 581"/>
                <a:gd name="T76" fmla="*/ 457 w 922"/>
                <a:gd name="T77" fmla="*/ 544 h 581"/>
                <a:gd name="T78" fmla="*/ 542 w 922"/>
                <a:gd name="T79" fmla="*/ 568 h 581"/>
                <a:gd name="T80" fmla="*/ 596 w 922"/>
                <a:gd name="T81" fmla="*/ 554 h 581"/>
                <a:gd name="T82" fmla="*/ 669 w 922"/>
                <a:gd name="T83" fmla="*/ 515 h 581"/>
                <a:gd name="T84" fmla="*/ 708 w 922"/>
                <a:gd name="T85" fmla="*/ 379 h 581"/>
                <a:gd name="T86" fmla="*/ 701 w 922"/>
                <a:gd name="T87" fmla="*/ 357 h 581"/>
                <a:gd name="T88" fmla="*/ 729 w 922"/>
                <a:gd name="T89" fmla="*/ 303 h 581"/>
                <a:gd name="T90" fmla="*/ 705 w 922"/>
                <a:gd name="T91" fmla="*/ 295 h 581"/>
                <a:gd name="T92" fmla="*/ 673 w 922"/>
                <a:gd name="T93" fmla="*/ 291 h 581"/>
                <a:gd name="T94" fmla="*/ 716 w 922"/>
                <a:gd name="T95" fmla="*/ 243 h 581"/>
                <a:gd name="T96" fmla="*/ 776 w 922"/>
                <a:gd name="T97" fmla="*/ 265 h 581"/>
                <a:gd name="T98" fmla="*/ 783 w 922"/>
                <a:gd name="T99" fmla="*/ 294 h 581"/>
                <a:gd name="T100" fmla="*/ 794 w 922"/>
                <a:gd name="T101" fmla="*/ 320 h 581"/>
                <a:gd name="T102" fmla="*/ 792 w 922"/>
                <a:gd name="T103" fmla="*/ 353 h 581"/>
                <a:gd name="T104" fmla="*/ 837 w 922"/>
                <a:gd name="T105" fmla="*/ 322 h 581"/>
                <a:gd name="T106" fmla="*/ 840 w 922"/>
                <a:gd name="T107" fmla="*/ 238 h 581"/>
                <a:gd name="T108" fmla="*/ 865 w 922"/>
                <a:gd name="T109" fmla="*/ 169 h 581"/>
                <a:gd name="T110" fmla="*/ 922 w 922"/>
                <a:gd name="T111" fmla="*/ 97 h 581"/>
                <a:gd name="T112" fmla="*/ 747 w 922"/>
                <a:gd name="T113" fmla="*/ 0 h 5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22" h="581">
                  <a:moveTo>
                    <a:pt x="747" y="0"/>
                  </a:moveTo>
                  <a:cubicBezTo>
                    <a:pt x="747" y="0"/>
                    <a:pt x="747" y="0"/>
                    <a:pt x="747" y="0"/>
                  </a:cubicBezTo>
                  <a:cubicBezTo>
                    <a:pt x="728" y="0"/>
                    <a:pt x="717" y="7"/>
                    <a:pt x="709" y="17"/>
                  </a:cubicBezTo>
                  <a:cubicBezTo>
                    <a:pt x="692" y="38"/>
                    <a:pt x="691" y="71"/>
                    <a:pt x="668" y="71"/>
                  </a:cubicBezTo>
                  <a:cubicBezTo>
                    <a:pt x="668" y="71"/>
                    <a:pt x="668" y="71"/>
                    <a:pt x="668" y="71"/>
                  </a:cubicBezTo>
                  <a:cubicBezTo>
                    <a:pt x="668" y="71"/>
                    <a:pt x="668" y="71"/>
                    <a:pt x="668" y="71"/>
                  </a:cubicBezTo>
                  <a:cubicBezTo>
                    <a:pt x="668" y="71"/>
                    <a:pt x="668" y="71"/>
                    <a:pt x="668" y="71"/>
                  </a:cubicBezTo>
                  <a:cubicBezTo>
                    <a:pt x="664" y="71"/>
                    <a:pt x="660" y="70"/>
                    <a:pt x="655" y="68"/>
                  </a:cubicBezTo>
                  <a:cubicBezTo>
                    <a:pt x="655" y="68"/>
                    <a:pt x="655" y="68"/>
                    <a:pt x="655" y="68"/>
                  </a:cubicBezTo>
                  <a:cubicBezTo>
                    <a:pt x="655" y="68"/>
                    <a:pt x="655" y="68"/>
                    <a:pt x="655" y="68"/>
                  </a:cubicBezTo>
                  <a:cubicBezTo>
                    <a:pt x="647" y="65"/>
                    <a:pt x="639" y="64"/>
                    <a:pt x="631" y="64"/>
                  </a:cubicBezTo>
                  <a:cubicBezTo>
                    <a:pt x="631" y="64"/>
                    <a:pt x="631" y="64"/>
                    <a:pt x="631" y="64"/>
                  </a:cubicBezTo>
                  <a:cubicBezTo>
                    <a:pt x="631" y="64"/>
                    <a:pt x="631" y="64"/>
                    <a:pt x="631" y="64"/>
                  </a:cubicBezTo>
                  <a:cubicBezTo>
                    <a:pt x="631" y="64"/>
                    <a:pt x="631" y="64"/>
                    <a:pt x="631" y="64"/>
                  </a:cubicBezTo>
                  <a:cubicBezTo>
                    <a:pt x="614" y="64"/>
                    <a:pt x="597" y="70"/>
                    <a:pt x="582" y="75"/>
                  </a:cubicBezTo>
                  <a:cubicBezTo>
                    <a:pt x="570" y="78"/>
                    <a:pt x="559" y="81"/>
                    <a:pt x="549" y="81"/>
                  </a:cubicBezTo>
                  <a:cubicBezTo>
                    <a:pt x="549" y="81"/>
                    <a:pt x="549" y="81"/>
                    <a:pt x="549" y="81"/>
                  </a:cubicBezTo>
                  <a:cubicBezTo>
                    <a:pt x="515" y="81"/>
                    <a:pt x="506" y="55"/>
                    <a:pt x="473" y="55"/>
                  </a:cubicBezTo>
                  <a:cubicBezTo>
                    <a:pt x="473" y="55"/>
                    <a:pt x="473" y="55"/>
                    <a:pt x="473" y="55"/>
                  </a:cubicBezTo>
                  <a:cubicBezTo>
                    <a:pt x="470" y="55"/>
                    <a:pt x="466" y="56"/>
                    <a:pt x="463" y="57"/>
                  </a:cubicBezTo>
                  <a:cubicBezTo>
                    <a:pt x="458" y="58"/>
                    <a:pt x="453" y="60"/>
                    <a:pt x="448" y="60"/>
                  </a:cubicBezTo>
                  <a:cubicBezTo>
                    <a:pt x="448" y="60"/>
                    <a:pt x="448" y="60"/>
                    <a:pt x="448" y="60"/>
                  </a:cubicBezTo>
                  <a:cubicBezTo>
                    <a:pt x="448" y="60"/>
                    <a:pt x="448" y="60"/>
                    <a:pt x="448" y="60"/>
                  </a:cubicBezTo>
                  <a:cubicBezTo>
                    <a:pt x="448" y="60"/>
                    <a:pt x="448" y="60"/>
                    <a:pt x="448" y="60"/>
                  </a:cubicBezTo>
                  <a:cubicBezTo>
                    <a:pt x="440" y="60"/>
                    <a:pt x="432" y="56"/>
                    <a:pt x="426" y="40"/>
                  </a:cubicBezTo>
                  <a:cubicBezTo>
                    <a:pt x="426" y="40"/>
                    <a:pt x="426" y="40"/>
                    <a:pt x="426" y="40"/>
                  </a:cubicBezTo>
                  <a:cubicBezTo>
                    <a:pt x="426" y="40"/>
                    <a:pt x="426" y="40"/>
                    <a:pt x="426" y="40"/>
                  </a:cubicBezTo>
                  <a:cubicBezTo>
                    <a:pt x="426" y="40"/>
                    <a:pt x="426" y="40"/>
                    <a:pt x="425" y="39"/>
                  </a:cubicBezTo>
                  <a:cubicBezTo>
                    <a:pt x="425" y="39"/>
                    <a:pt x="425" y="39"/>
                    <a:pt x="425" y="39"/>
                  </a:cubicBezTo>
                  <a:cubicBezTo>
                    <a:pt x="425" y="39"/>
                    <a:pt x="425" y="39"/>
                    <a:pt x="425" y="39"/>
                  </a:cubicBezTo>
                  <a:cubicBezTo>
                    <a:pt x="422" y="31"/>
                    <a:pt x="390" y="26"/>
                    <a:pt x="381" y="26"/>
                  </a:cubicBezTo>
                  <a:cubicBezTo>
                    <a:pt x="364" y="26"/>
                    <a:pt x="370" y="66"/>
                    <a:pt x="341" y="66"/>
                  </a:cubicBezTo>
                  <a:cubicBezTo>
                    <a:pt x="319" y="66"/>
                    <a:pt x="297" y="50"/>
                    <a:pt x="283" y="50"/>
                  </a:cubicBezTo>
                  <a:cubicBezTo>
                    <a:pt x="274" y="50"/>
                    <a:pt x="265" y="61"/>
                    <a:pt x="262" y="63"/>
                  </a:cubicBezTo>
                  <a:cubicBezTo>
                    <a:pt x="236" y="78"/>
                    <a:pt x="204" y="79"/>
                    <a:pt x="183" y="97"/>
                  </a:cubicBezTo>
                  <a:cubicBezTo>
                    <a:pt x="182" y="97"/>
                    <a:pt x="182" y="97"/>
                    <a:pt x="182" y="97"/>
                  </a:cubicBezTo>
                  <a:cubicBezTo>
                    <a:pt x="182" y="97"/>
                    <a:pt x="182" y="97"/>
                    <a:pt x="182" y="97"/>
                  </a:cubicBezTo>
                  <a:cubicBezTo>
                    <a:pt x="182" y="98"/>
                    <a:pt x="182" y="98"/>
                    <a:pt x="182" y="98"/>
                  </a:cubicBezTo>
                  <a:cubicBezTo>
                    <a:pt x="182" y="98"/>
                    <a:pt x="182" y="98"/>
                    <a:pt x="182" y="98"/>
                  </a:cubicBezTo>
                  <a:cubicBezTo>
                    <a:pt x="175" y="105"/>
                    <a:pt x="188" y="130"/>
                    <a:pt x="157" y="130"/>
                  </a:cubicBezTo>
                  <a:cubicBezTo>
                    <a:pt x="157" y="130"/>
                    <a:pt x="157" y="130"/>
                    <a:pt x="157" y="130"/>
                  </a:cubicBezTo>
                  <a:cubicBezTo>
                    <a:pt x="157" y="130"/>
                    <a:pt x="157" y="130"/>
                    <a:pt x="157" y="130"/>
                  </a:cubicBezTo>
                  <a:cubicBezTo>
                    <a:pt x="157" y="130"/>
                    <a:pt x="157" y="130"/>
                    <a:pt x="157" y="130"/>
                  </a:cubicBezTo>
                  <a:cubicBezTo>
                    <a:pt x="155" y="130"/>
                    <a:pt x="152" y="129"/>
                    <a:pt x="148" y="129"/>
                  </a:cubicBezTo>
                  <a:cubicBezTo>
                    <a:pt x="148" y="129"/>
                    <a:pt x="148" y="129"/>
                    <a:pt x="148" y="129"/>
                  </a:cubicBezTo>
                  <a:cubicBezTo>
                    <a:pt x="148" y="129"/>
                    <a:pt x="148" y="129"/>
                    <a:pt x="148" y="129"/>
                  </a:cubicBezTo>
                  <a:cubicBezTo>
                    <a:pt x="148" y="129"/>
                    <a:pt x="147" y="129"/>
                    <a:pt x="147" y="129"/>
                  </a:cubicBezTo>
                  <a:cubicBezTo>
                    <a:pt x="147" y="129"/>
                    <a:pt x="147" y="129"/>
                    <a:pt x="147" y="129"/>
                  </a:cubicBezTo>
                  <a:cubicBezTo>
                    <a:pt x="147" y="129"/>
                    <a:pt x="147" y="129"/>
                    <a:pt x="147" y="129"/>
                  </a:cubicBezTo>
                  <a:cubicBezTo>
                    <a:pt x="147" y="129"/>
                    <a:pt x="147" y="129"/>
                    <a:pt x="147" y="129"/>
                  </a:cubicBezTo>
                  <a:cubicBezTo>
                    <a:pt x="137" y="129"/>
                    <a:pt x="133" y="141"/>
                    <a:pt x="124" y="151"/>
                  </a:cubicBezTo>
                  <a:cubicBezTo>
                    <a:pt x="119" y="157"/>
                    <a:pt x="113" y="162"/>
                    <a:pt x="103" y="163"/>
                  </a:cubicBezTo>
                  <a:cubicBezTo>
                    <a:pt x="103" y="163"/>
                    <a:pt x="103" y="163"/>
                    <a:pt x="103" y="163"/>
                  </a:cubicBezTo>
                  <a:cubicBezTo>
                    <a:pt x="103" y="222"/>
                    <a:pt x="70" y="248"/>
                    <a:pt x="21" y="248"/>
                  </a:cubicBezTo>
                  <a:cubicBezTo>
                    <a:pt x="13" y="248"/>
                    <a:pt x="2" y="272"/>
                    <a:pt x="0" y="282"/>
                  </a:cubicBezTo>
                  <a:cubicBezTo>
                    <a:pt x="0" y="282"/>
                    <a:pt x="0" y="282"/>
                    <a:pt x="0" y="282"/>
                  </a:cubicBezTo>
                  <a:cubicBezTo>
                    <a:pt x="14" y="285"/>
                    <a:pt x="17" y="288"/>
                    <a:pt x="19" y="301"/>
                  </a:cubicBezTo>
                  <a:cubicBezTo>
                    <a:pt x="19" y="301"/>
                    <a:pt x="19" y="301"/>
                    <a:pt x="19" y="301"/>
                  </a:cubicBezTo>
                  <a:cubicBezTo>
                    <a:pt x="18" y="303"/>
                    <a:pt x="18" y="303"/>
                    <a:pt x="18" y="303"/>
                  </a:cubicBezTo>
                  <a:cubicBezTo>
                    <a:pt x="18" y="303"/>
                    <a:pt x="18" y="303"/>
                    <a:pt x="18" y="303"/>
                  </a:cubicBezTo>
                  <a:cubicBezTo>
                    <a:pt x="18" y="312"/>
                    <a:pt x="23" y="310"/>
                    <a:pt x="31" y="312"/>
                  </a:cubicBezTo>
                  <a:cubicBezTo>
                    <a:pt x="37" y="314"/>
                    <a:pt x="34" y="321"/>
                    <a:pt x="37" y="324"/>
                  </a:cubicBezTo>
                  <a:cubicBezTo>
                    <a:pt x="45" y="332"/>
                    <a:pt x="51" y="332"/>
                    <a:pt x="61" y="335"/>
                  </a:cubicBezTo>
                  <a:cubicBezTo>
                    <a:pt x="70" y="333"/>
                    <a:pt x="74" y="325"/>
                    <a:pt x="83" y="325"/>
                  </a:cubicBezTo>
                  <a:cubicBezTo>
                    <a:pt x="88" y="325"/>
                    <a:pt x="100" y="335"/>
                    <a:pt x="100" y="340"/>
                  </a:cubicBezTo>
                  <a:cubicBezTo>
                    <a:pt x="100" y="340"/>
                    <a:pt x="100" y="340"/>
                    <a:pt x="100" y="340"/>
                  </a:cubicBezTo>
                  <a:cubicBezTo>
                    <a:pt x="100" y="354"/>
                    <a:pt x="80" y="352"/>
                    <a:pt x="80" y="366"/>
                  </a:cubicBezTo>
                  <a:cubicBezTo>
                    <a:pt x="80" y="366"/>
                    <a:pt x="80" y="366"/>
                    <a:pt x="80" y="366"/>
                  </a:cubicBezTo>
                  <a:cubicBezTo>
                    <a:pt x="80" y="372"/>
                    <a:pt x="88" y="373"/>
                    <a:pt x="88" y="379"/>
                  </a:cubicBezTo>
                  <a:cubicBezTo>
                    <a:pt x="88" y="379"/>
                    <a:pt x="88" y="379"/>
                    <a:pt x="88" y="379"/>
                  </a:cubicBezTo>
                  <a:cubicBezTo>
                    <a:pt x="88" y="384"/>
                    <a:pt x="84" y="385"/>
                    <a:pt x="80" y="385"/>
                  </a:cubicBezTo>
                  <a:cubicBezTo>
                    <a:pt x="80" y="385"/>
                    <a:pt x="80" y="385"/>
                    <a:pt x="80" y="385"/>
                  </a:cubicBezTo>
                  <a:cubicBezTo>
                    <a:pt x="80" y="385"/>
                    <a:pt x="80" y="385"/>
                    <a:pt x="80" y="385"/>
                  </a:cubicBezTo>
                  <a:cubicBezTo>
                    <a:pt x="80" y="385"/>
                    <a:pt x="80" y="385"/>
                    <a:pt x="80" y="385"/>
                  </a:cubicBezTo>
                  <a:cubicBezTo>
                    <a:pt x="79" y="385"/>
                    <a:pt x="79" y="385"/>
                    <a:pt x="78" y="385"/>
                  </a:cubicBezTo>
                  <a:cubicBezTo>
                    <a:pt x="77" y="385"/>
                    <a:pt x="77" y="385"/>
                    <a:pt x="76" y="385"/>
                  </a:cubicBezTo>
                  <a:cubicBezTo>
                    <a:pt x="76" y="385"/>
                    <a:pt x="76" y="385"/>
                    <a:pt x="76" y="385"/>
                  </a:cubicBezTo>
                  <a:cubicBezTo>
                    <a:pt x="76" y="390"/>
                    <a:pt x="76" y="390"/>
                    <a:pt x="76" y="390"/>
                  </a:cubicBezTo>
                  <a:cubicBezTo>
                    <a:pt x="77" y="396"/>
                    <a:pt x="77" y="400"/>
                    <a:pt x="79" y="407"/>
                  </a:cubicBezTo>
                  <a:cubicBezTo>
                    <a:pt x="80" y="410"/>
                    <a:pt x="85" y="409"/>
                    <a:pt x="88" y="410"/>
                  </a:cubicBezTo>
                  <a:cubicBezTo>
                    <a:pt x="97" y="413"/>
                    <a:pt x="100" y="420"/>
                    <a:pt x="109" y="422"/>
                  </a:cubicBezTo>
                  <a:cubicBezTo>
                    <a:pt x="121" y="425"/>
                    <a:pt x="127" y="421"/>
                    <a:pt x="133" y="428"/>
                  </a:cubicBezTo>
                  <a:cubicBezTo>
                    <a:pt x="139" y="434"/>
                    <a:pt x="145" y="432"/>
                    <a:pt x="152" y="436"/>
                  </a:cubicBezTo>
                  <a:cubicBezTo>
                    <a:pt x="157" y="438"/>
                    <a:pt x="157" y="442"/>
                    <a:pt x="159" y="446"/>
                  </a:cubicBezTo>
                  <a:cubicBezTo>
                    <a:pt x="159" y="446"/>
                    <a:pt x="159" y="446"/>
                    <a:pt x="159" y="446"/>
                  </a:cubicBezTo>
                  <a:cubicBezTo>
                    <a:pt x="159" y="446"/>
                    <a:pt x="159" y="446"/>
                    <a:pt x="159" y="446"/>
                  </a:cubicBezTo>
                  <a:cubicBezTo>
                    <a:pt x="159" y="446"/>
                    <a:pt x="159" y="446"/>
                    <a:pt x="159" y="446"/>
                  </a:cubicBezTo>
                  <a:cubicBezTo>
                    <a:pt x="159" y="446"/>
                    <a:pt x="159" y="446"/>
                    <a:pt x="159" y="446"/>
                  </a:cubicBezTo>
                  <a:cubicBezTo>
                    <a:pt x="159" y="447"/>
                    <a:pt x="160" y="447"/>
                    <a:pt x="161" y="447"/>
                  </a:cubicBezTo>
                  <a:cubicBezTo>
                    <a:pt x="161" y="447"/>
                    <a:pt x="161" y="447"/>
                    <a:pt x="161" y="447"/>
                  </a:cubicBezTo>
                  <a:cubicBezTo>
                    <a:pt x="161" y="447"/>
                    <a:pt x="161" y="447"/>
                    <a:pt x="161" y="447"/>
                  </a:cubicBezTo>
                  <a:cubicBezTo>
                    <a:pt x="161" y="447"/>
                    <a:pt x="161" y="447"/>
                    <a:pt x="161" y="447"/>
                  </a:cubicBezTo>
                  <a:cubicBezTo>
                    <a:pt x="162" y="447"/>
                    <a:pt x="162" y="447"/>
                    <a:pt x="163" y="447"/>
                  </a:cubicBezTo>
                  <a:cubicBezTo>
                    <a:pt x="163" y="447"/>
                    <a:pt x="163" y="447"/>
                    <a:pt x="163" y="447"/>
                  </a:cubicBezTo>
                  <a:cubicBezTo>
                    <a:pt x="163" y="447"/>
                    <a:pt x="163" y="447"/>
                    <a:pt x="163" y="447"/>
                  </a:cubicBezTo>
                  <a:cubicBezTo>
                    <a:pt x="163" y="447"/>
                    <a:pt x="163" y="447"/>
                    <a:pt x="164" y="447"/>
                  </a:cubicBezTo>
                  <a:cubicBezTo>
                    <a:pt x="164" y="447"/>
                    <a:pt x="164" y="447"/>
                    <a:pt x="164" y="447"/>
                  </a:cubicBezTo>
                  <a:cubicBezTo>
                    <a:pt x="164" y="447"/>
                    <a:pt x="164" y="447"/>
                    <a:pt x="164" y="447"/>
                  </a:cubicBezTo>
                  <a:cubicBezTo>
                    <a:pt x="164" y="447"/>
                    <a:pt x="164" y="447"/>
                    <a:pt x="164" y="447"/>
                  </a:cubicBezTo>
                  <a:cubicBezTo>
                    <a:pt x="164" y="447"/>
                    <a:pt x="165" y="446"/>
                    <a:pt x="166" y="446"/>
                  </a:cubicBezTo>
                  <a:cubicBezTo>
                    <a:pt x="166" y="446"/>
                    <a:pt x="166" y="446"/>
                    <a:pt x="166" y="446"/>
                  </a:cubicBezTo>
                  <a:cubicBezTo>
                    <a:pt x="166" y="446"/>
                    <a:pt x="166" y="446"/>
                    <a:pt x="166" y="446"/>
                  </a:cubicBezTo>
                  <a:cubicBezTo>
                    <a:pt x="166" y="446"/>
                    <a:pt x="166" y="446"/>
                    <a:pt x="166" y="446"/>
                  </a:cubicBezTo>
                  <a:cubicBezTo>
                    <a:pt x="166" y="446"/>
                    <a:pt x="167" y="447"/>
                    <a:pt x="167" y="447"/>
                  </a:cubicBezTo>
                  <a:cubicBezTo>
                    <a:pt x="167" y="447"/>
                    <a:pt x="167" y="447"/>
                    <a:pt x="167" y="447"/>
                  </a:cubicBezTo>
                  <a:cubicBezTo>
                    <a:pt x="167" y="447"/>
                    <a:pt x="167" y="447"/>
                    <a:pt x="167" y="447"/>
                  </a:cubicBezTo>
                  <a:cubicBezTo>
                    <a:pt x="167" y="447"/>
                    <a:pt x="167" y="447"/>
                    <a:pt x="167" y="447"/>
                  </a:cubicBezTo>
                  <a:cubicBezTo>
                    <a:pt x="167" y="447"/>
                    <a:pt x="167" y="447"/>
                    <a:pt x="167" y="447"/>
                  </a:cubicBezTo>
                  <a:cubicBezTo>
                    <a:pt x="175" y="452"/>
                    <a:pt x="180" y="460"/>
                    <a:pt x="192" y="460"/>
                  </a:cubicBezTo>
                  <a:cubicBezTo>
                    <a:pt x="199" y="460"/>
                    <a:pt x="206" y="460"/>
                    <a:pt x="214" y="460"/>
                  </a:cubicBezTo>
                  <a:cubicBezTo>
                    <a:pt x="219" y="460"/>
                    <a:pt x="221" y="457"/>
                    <a:pt x="224" y="457"/>
                  </a:cubicBezTo>
                  <a:cubicBezTo>
                    <a:pt x="226" y="457"/>
                    <a:pt x="228" y="465"/>
                    <a:pt x="229" y="469"/>
                  </a:cubicBezTo>
                  <a:cubicBezTo>
                    <a:pt x="236" y="465"/>
                    <a:pt x="238" y="456"/>
                    <a:pt x="252" y="456"/>
                  </a:cubicBezTo>
                  <a:cubicBezTo>
                    <a:pt x="263" y="456"/>
                    <a:pt x="269" y="462"/>
                    <a:pt x="278" y="462"/>
                  </a:cubicBezTo>
                  <a:cubicBezTo>
                    <a:pt x="285" y="462"/>
                    <a:pt x="302" y="447"/>
                    <a:pt x="306" y="445"/>
                  </a:cubicBezTo>
                  <a:cubicBezTo>
                    <a:pt x="309" y="443"/>
                    <a:pt x="310" y="441"/>
                    <a:pt x="312" y="439"/>
                  </a:cubicBezTo>
                  <a:cubicBezTo>
                    <a:pt x="312" y="439"/>
                    <a:pt x="312" y="439"/>
                    <a:pt x="312" y="439"/>
                  </a:cubicBezTo>
                  <a:cubicBezTo>
                    <a:pt x="312" y="439"/>
                    <a:pt x="312" y="439"/>
                    <a:pt x="312" y="439"/>
                  </a:cubicBezTo>
                  <a:cubicBezTo>
                    <a:pt x="313" y="439"/>
                    <a:pt x="313" y="439"/>
                    <a:pt x="313" y="439"/>
                  </a:cubicBezTo>
                  <a:cubicBezTo>
                    <a:pt x="313" y="438"/>
                    <a:pt x="314" y="438"/>
                    <a:pt x="315" y="438"/>
                  </a:cubicBezTo>
                  <a:cubicBezTo>
                    <a:pt x="315" y="438"/>
                    <a:pt x="315" y="438"/>
                    <a:pt x="315" y="438"/>
                  </a:cubicBezTo>
                  <a:cubicBezTo>
                    <a:pt x="315" y="438"/>
                    <a:pt x="315" y="438"/>
                    <a:pt x="315" y="438"/>
                  </a:cubicBezTo>
                  <a:cubicBezTo>
                    <a:pt x="315" y="438"/>
                    <a:pt x="315" y="438"/>
                    <a:pt x="315" y="438"/>
                  </a:cubicBezTo>
                  <a:cubicBezTo>
                    <a:pt x="315" y="438"/>
                    <a:pt x="315" y="438"/>
                    <a:pt x="315" y="438"/>
                  </a:cubicBezTo>
                  <a:cubicBezTo>
                    <a:pt x="315" y="437"/>
                    <a:pt x="316" y="437"/>
                    <a:pt x="317" y="437"/>
                  </a:cubicBezTo>
                  <a:cubicBezTo>
                    <a:pt x="317" y="437"/>
                    <a:pt x="317" y="437"/>
                    <a:pt x="317" y="437"/>
                  </a:cubicBezTo>
                  <a:cubicBezTo>
                    <a:pt x="318" y="437"/>
                    <a:pt x="320" y="438"/>
                    <a:pt x="321" y="438"/>
                  </a:cubicBezTo>
                  <a:cubicBezTo>
                    <a:pt x="323" y="438"/>
                    <a:pt x="325" y="439"/>
                    <a:pt x="327" y="439"/>
                  </a:cubicBezTo>
                  <a:cubicBezTo>
                    <a:pt x="327" y="439"/>
                    <a:pt x="327" y="439"/>
                    <a:pt x="327" y="439"/>
                  </a:cubicBezTo>
                  <a:cubicBezTo>
                    <a:pt x="327" y="439"/>
                    <a:pt x="327" y="439"/>
                    <a:pt x="327" y="439"/>
                  </a:cubicBezTo>
                  <a:cubicBezTo>
                    <a:pt x="328" y="439"/>
                    <a:pt x="329" y="439"/>
                    <a:pt x="330" y="438"/>
                  </a:cubicBezTo>
                  <a:cubicBezTo>
                    <a:pt x="330" y="438"/>
                    <a:pt x="330" y="438"/>
                    <a:pt x="330" y="438"/>
                  </a:cubicBezTo>
                  <a:cubicBezTo>
                    <a:pt x="330" y="438"/>
                    <a:pt x="330" y="438"/>
                    <a:pt x="330" y="438"/>
                  </a:cubicBezTo>
                  <a:cubicBezTo>
                    <a:pt x="330" y="438"/>
                    <a:pt x="330" y="438"/>
                    <a:pt x="330" y="438"/>
                  </a:cubicBezTo>
                  <a:cubicBezTo>
                    <a:pt x="335" y="434"/>
                    <a:pt x="335" y="434"/>
                    <a:pt x="335" y="434"/>
                  </a:cubicBezTo>
                  <a:cubicBezTo>
                    <a:pt x="338" y="434"/>
                    <a:pt x="338" y="434"/>
                    <a:pt x="338" y="434"/>
                  </a:cubicBezTo>
                  <a:cubicBezTo>
                    <a:pt x="342" y="451"/>
                    <a:pt x="353" y="449"/>
                    <a:pt x="366" y="456"/>
                  </a:cubicBezTo>
                  <a:cubicBezTo>
                    <a:pt x="371" y="464"/>
                    <a:pt x="378" y="467"/>
                    <a:pt x="378" y="478"/>
                  </a:cubicBezTo>
                  <a:cubicBezTo>
                    <a:pt x="378" y="478"/>
                    <a:pt x="378" y="478"/>
                    <a:pt x="378" y="478"/>
                  </a:cubicBezTo>
                  <a:cubicBezTo>
                    <a:pt x="378" y="500"/>
                    <a:pt x="365" y="500"/>
                    <a:pt x="365" y="520"/>
                  </a:cubicBezTo>
                  <a:cubicBezTo>
                    <a:pt x="365" y="520"/>
                    <a:pt x="365" y="520"/>
                    <a:pt x="365" y="520"/>
                  </a:cubicBezTo>
                  <a:cubicBezTo>
                    <a:pt x="365" y="521"/>
                    <a:pt x="365" y="525"/>
                    <a:pt x="367" y="525"/>
                  </a:cubicBezTo>
                  <a:cubicBezTo>
                    <a:pt x="371" y="525"/>
                    <a:pt x="374" y="522"/>
                    <a:pt x="378" y="522"/>
                  </a:cubicBezTo>
                  <a:cubicBezTo>
                    <a:pt x="382" y="522"/>
                    <a:pt x="383" y="537"/>
                    <a:pt x="389" y="538"/>
                  </a:cubicBezTo>
                  <a:cubicBezTo>
                    <a:pt x="389" y="549"/>
                    <a:pt x="395" y="560"/>
                    <a:pt x="406" y="560"/>
                  </a:cubicBezTo>
                  <a:cubicBezTo>
                    <a:pt x="410" y="560"/>
                    <a:pt x="411" y="559"/>
                    <a:pt x="414" y="559"/>
                  </a:cubicBezTo>
                  <a:cubicBezTo>
                    <a:pt x="417" y="559"/>
                    <a:pt x="417" y="559"/>
                    <a:pt x="417" y="559"/>
                  </a:cubicBezTo>
                  <a:cubicBezTo>
                    <a:pt x="417" y="564"/>
                    <a:pt x="420" y="565"/>
                    <a:pt x="421" y="565"/>
                  </a:cubicBezTo>
                  <a:cubicBezTo>
                    <a:pt x="422" y="565"/>
                    <a:pt x="423" y="562"/>
                    <a:pt x="423" y="560"/>
                  </a:cubicBezTo>
                  <a:cubicBezTo>
                    <a:pt x="423" y="560"/>
                    <a:pt x="423" y="560"/>
                    <a:pt x="423" y="560"/>
                  </a:cubicBezTo>
                  <a:cubicBezTo>
                    <a:pt x="423" y="555"/>
                    <a:pt x="423" y="552"/>
                    <a:pt x="423" y="547"/>
                  </a:cubicBezTo>
                  <a:cubicBezTo>
                    <a:pt x="423" y="547"/>
                    <a:pt x="423" y="547"/>
                    <a:pt x="423" y="547"/>
                  </a:cubicBezTo>
                  <a:cubicBezTo>
                    <a:pt x="423" y="547"/>
                    <a:pt x="434" y="543"/>
                    <a:pt x="437" y="543"/>
                  </a:cubicBezTo>
                  <a:cubicBezTo>
                    <a:pt x="437" y="543"/>
                    <a:pt x="437" y="543"/>
                    <a:pt x="438" y="543"/>
                  </a:cubicBezTo>
                  <a:cubicBezTo>
                    <a:pt x="454" y="543"/>
                    <a:pt x="454" y="543"/>
                    <a:pt x="454" y="543"/>
                  </a:cubicBezTo>
                  <a:cubicBezTo>
                    <a:pt x="455" y="544"/>
                    <a:pt x="457" y="544"/>
                    <a:pt x="457" y="544"/>
                  </a:cubicBezTo>
                  <a:cubicBezTo>
                    <a:pt x="464" y="544"/>
                    <a:pt x="469" y="536"/>
                    <a:pt x="476" y="536"/>
                  </a:cubicBezTo>
                  <a:cubicBezTo>
                    <a:pt x="484" y="536"/>
                    <a:pt x="489" y="542"/>
                    <a:pt x="498" y="542"/>
                  </a:cubicBezTo>
                  <a:cubicBezTo>
                    <a:pt x="498" y="556"/>
                    <a:pt x="509" y="560"/>
                    <a:pt x="517" y="562"/>
                  </a:cubicBezTo>
                  <a:cubicBezTo>
                    <a:pt x="526" y="567"/>
                    <a:pt x="532" y="564"/>
                    <a:pt x="542" y="568"/>
                  </a:cubicBezTo>
                  <a:cubicBezTo>
                    <a:pt x="542" y="571"/>
                    <a:pt x="540" y="581"/>
                    <a:pt x="545" y="581"/>
                  </a:cubicBezTo>
                  <a:cubicBezTo>
                    <a:pt x="551" y="581"/>
                    <a:pt x="547" y="575"/>
                    <a:pt x="552" y="570"/>
                  </a:cubicBezTo>
                  <a:cubicBezTo>
                    <a:pt x="555" y="567"/>
                    <a:pt x="566" y="565"/>
                    <a:pt x="570" y="563"/>
                  </a:cubicBezTo>
                  <a:cubicBezTo>
                    <a:pt x="580" y="558"/>
                    <a:pt x="590" y="560"/>
                    <a:pt x="596" y="554"/>
                  </a:cubicBezTo>
                  <a:cubicBezTo>
                    <a:pt x="596" y="554"/>
                    <a:pt x="602" y="544"/>
                    <a:pt x="603" y="544"/>
                  </a:cubicBezTo>
                  <a:cubicBezTo>
                    <a:pt x="608" y="544"/>
                    <a:pt x="611" y="548"/>
                    <a:pt x="616" y="548"/>
                  </a:cubicBezTo>
                  <a:cubicBezTo>
                    <a:pt x="640" y="548"/>
                    <a:pt x="646" y="533"/>
                    <a:pt x="661" y="525"/>
                  </a:cubicBezTo>
                  <a:cubicBezTo>
                    <a:pt x="665" y="523"/>
                    <a:pt x="668" y="521"/>
                    <a:pt x="669" y="515"/>
                  </a:cubicBezTo>
                  <a:cubicBezTo>
                    <a:pt x="681" y="515"/>
                    <a:pt x="685" y="496"/>
                    <a:pt x="690" y="486"/>
                  </a:cubicBezTo>
                  <a:cubicBezTo>
                    <a:pt x="693" y="480"/>
                    <a:pt x="707" y="458"/>
                    <a:pt x="715" y="457"/>
                  </a:cubicBezTo>
                  <a:cubicBezTo>
                    <a:pt x="715" y="445"/>
                    <a:pt x="723" y="440"/>
                    <a:pt x="723" y="425"/>
                  </a:cubicBezTo>
                  <a:cubicBezTo>
                    <a:pt x="723" y="402"/>
                    <a:pt x="718" y="394"/>
                    <a:pt x="708" y="379"/>
                  </a:cubicBezTo>
                  <a:cubicBezTo>
                    <a:pt x="707" y="377"/>
                    <a:pt x="707" y="370"/>
                    <a:pt x="702" y="368"/>
                  </a:cubicBezTo>
                  <a:cubicBezTo>
                    <a:pt x="703" y="367"/>
                    <a:pt x="703" y="367"/>
                    <a:pt x="703" y="367"/>
                  </a:cubicBezTo>
                  <a:cubicBezTo>
                    <a:pt x="701" y="367"/>
                    <a:pt x="701" y="367"/>
                    <a:pt x="701" y="367"/>
                  </a:cubicBezTo>
                  <a:cubicBezTo>
                    <a:pt x="701" y="367"/>
                    <a:pt x="701" y="359"/>
                    <a:pt x="701" y="357"/>
                  </a:cubicBezTo>
                  <a:cubicBezTo>
                    <a:pt x="697" y="357"/>
                    <a:pt x="687" y="351"/>
                    <a:pt x="687" y="344"/>
                  </a:cubicBezTo>
                  <a:cubicBezTo>
                    <a:pt x="687" y="338"/>
                    <a:pt x="696" y="337"/>
                    <a:pt x="698" y="331"/>
                  </a:cubicBezTo>
                  <a:cubicBezTo>
                    <a:pt x="703" y="316"/>
                    <a:pt x="725" y="316"/>
                    <a:pt x="736" y="306"/>
                  </a:cubicBezTo>
                  <a:cubicBezTo>
                    <a:pt x="734" y="303"/>
                    <a:pt x="732" y="303"/>
                    <a:pt x="729" y="303"/>
                  </a:cubicBezTo>
                  <a:cubicBezTo>
                    <a:pt x="728" y="303"/>
                    <a:pt x="728" y="303"/>
                    <a:pt x="727" y="303"/>
                  </a:cubicBezTo>
                  <a:cubicBezTo>
                    <a:pt x="726" y="303"/>
                    <a:pt x="725" y="303"/>
                    <a:pt x="724" y="303"/>
                  </a:cubicBezTo>
                  <a:cubicBezTo>
                    <a:pt x="722" y="303"/>
                    <a:pt x="719" y="303"/>
                    <a:pt x="716" y="301"/>
                  </a:cubicBezTo>
                  <a:cubicBezTo>
                    <a:pt x="713" y="299"/>
                    <a:pt x="711" y="295"/>
                    <a:pt x="705" y="295"/>
                  </a:cubicBezTo>
                  <a:cubicBezTo>
                    <a:pt x="700" y="295"/>
                    <a:pt x="700" y="306"/>
                    <a:pt x="697" y="306"/>
                  </a:cubicBezTo>
                  <a:cubicBezTo>
                    <a:pt x="695" y="306"/>
                    <a:pt x="692" y="307"/>
                    <a:pt x="690" y="307"/>
                  </a:cubicBezTo>
                  <a:cubicBezTo>
                    <a:pt x="688" y="307"/>
                    <a:pt x="686" y="307"/>
                    <a:pt x="684" y="305"/>
                  </a:cubicBezTo>
                  <a:cubicBezTo>
                    <a:pt x="677" y="301"/>
                    <a:pt x="679" y="296"/>
                    <a:pt x="673" y="291"/>
                  </a:cubicBezTo>
                  <a:cubicBezTo>
                    <a:pt x="671" y="289"/>
                    <a:pt x="662" y="287"/>
                    <a:pt x="662" y="282"/>
                  </a:cubicBezTo>
                  <a:cubicBezTo>
                    <a:pt x="662" y="271"/>
                    <a:pt x="677" y="275"/>
                    <a:pt x="685" y="269"/>
                  </a:cubicBezTo>
                  <a:cubicBezTo>
                    <a:pt x="691" y="265"/>
                    <a:pt x="703" y="257"/>
                    <a:pt x="707" y="250"/>
                  </a:cubicBezTo>
                  <a:cubicBezTo>
                    <a:pt x="708" y="248"/>
                    <a:pt x="711" y="243"/>
                    <a:pt x="716" y="243"/>
                  </a:cubicBezTo>
                  <a:cubicBezTo>
                    <a:pt x="720" y="243"/>
                    <a:pt x="726" y="250"/>
                    <a:pt x="726" y="253"/>
                  </a:cubicBezTo>
                  <a:cubicBezTo>
                    <a:pt x="726" y="262"/>
                    <a:pt x="716" y="265"/>
                    <a:pt x="716" y="275"/>
                  </a:cubicBezTo>
                  <a:cubicBezTo>
                    <a:pt x="731" y="275"/>
                    <a:pt x="743" y="259"/>
                    <a:pt x="760" y="259"/>
                  </a:cubicBezTo>
                  <a:cubicBezTo>
                    <a:pt x="766" y="259"/>
                    <a:pt x="769" y="265"/>
                    <a:pt x="776" y="265"/>
                  </a:cubicBezTo>
                  <a:cubicBezTo>
                    <a:pt x="774" y="270"/>
                    <a:pt x="776" y="270"/>
                    <a:pt x="776" y="276"/>
                  </a:cubicBezTo>
                  <a:cubicBezTo>
                    <a:pt x="776" y="282"/>
                    <a:pt x="771" y="281"/>
                    <a:pt x="771" y="287"/>
                  </a:cubicBezTo>
                  <a:cubicBezTo>
                    <a:pt x="771" y="290"/>
                    <a:pt x="772" y="296"/>
                    <a:pt x="776" y="296"/>
                  </a:cubicBezTo>
                  <a:cubicBezTo>
                    <a:pt x="778" y="296"/>
                    <a:pt x="780" y="294"/>
                    <a:pt x="783" y="294"/>
                  </a:cubicBezTo>
                  <a:cubicBezTo>
                    <a:pt x="790" y="294"/>
                    <a:pt x="798" y="298"/>
                    <a:pt x="798" y="304"/>
                  </a:cubicBezTo>
                  <a:cubicBezTo>
                    <a:pt x="798" y="308"/>
                    <a:pt x="793" y="311"/>
                    <a:pt x="789" y="311"/>
                  </a:cubicBezTo>
                  <a:cubicBezTo>
                    <a:pt x="789" y="316"/>
                    <a:pt x="789" y="316"/>
                    <a:pt x="789" y="316"/>
                  </a:cubicBezTo>
                  <a:cubicBezTo>
                    <a:pt x="790" y="317"/>
                    <a:pt x="791" y="320"/>
                    <a:pt x="794" y="320"/>
                  </a:cubicBezTo>
                  <a:cubicBezTo>
                    <a:pt x="794" y="323"/>
                    <a:pt x="797" y="326"/>
                    <a:pt x="797" y="329"/>
                  </a:cubicBezTo>
                  <a:cubicBezTo>
                    <a:pt x="797" y="331"/>
                    <a:pt x="792" y="338"/>
                    <a:pt x="792" y="341"/>
                  </a:cubicBezTo>
                  <a:cubicBezTo>
                    <a:pt x="792" y="343"/>
                    <a:pt x="792" y="346"/>
                    <a:pt x="795" y="347"/>
                  </a:cubicBezTo>
                  <a:cubicBezTo>
                    <a:pt x="794" y="349"/>
                    <a:pt x="792" y="351"/>
                    <a:pt x="792" y="353"/>
                  </a:cubicBezTo>
                  <a:cubicBezTo>
                    <a:pt x="800" y="353"/>
                    <a:pt x="800" y="353"/>
                    <a:pt x="800" y="353"/>
                  </a:cubicBezTo>
                  <a:cubicBezTo>
                    <a:pt x="803" y="350"/>
                    <a:pt x="804" y="350"/>
                    <a:pt x="810" y="349"/>
                  </a:cubicBezTo>
                  <a:cubicBezTo>
                    <a:pt x="810" y="344"/>
                    <a:pt x="823" y="343"/>
                    <a:pt x="827" y="342"/>
                  </a:cubicBezTo>
                  <a:cubicBezTo>
                    <a:pt x="834" y="340"/>
                    <a:pt x="837" y="334"/>
                    <a:pt x="837" y="322"/>
                  </a:cubicBezTo>
                  <a:cubicBezTo>
                    <a:pt x="837" y="302"/>
                    <a:pt x="829" y="289"/>
                    <a:pt x="818" y="278"/>
                  </a:cubicBezTo>
                  <a:cubicBezTo>
                    <a:pt x="813" y="273"/>
                    <a:pt x="808" y="268"/>
                    <a:pt x="809" y="259"/>
                  </a:cubicBezTo>
                  <a:cubicBezTo>
                    <a:pt x="815" y="259"/>
                    <a:pt x="820" y="256"/>
                    <a:pt x="825" y="252"/>
                  </a:cubicBezTo>
                  <a:cubicBezTo>
                    <a:pt x="828" y="248"/>
                    <a:pt x="838" y="243"/>
                    <a:pt x="840" y="238"/>
                  </a:cubicBezTo>
                  <a:cubicBezTo>
                    <a:pt x="847" y="224"/>
                    <a:pt x="851" y="216"/>
                    <a:pt x="864" y="206"/>
                  </a:cubicBezTo>
                  <a:cubicBezTo>
                    <a:pt x="864" y="206"/>
                    <a:pt x="873" y="195"/>
                    <a:pt x="873" y="184"/>
                  </a:cubicBezTo>
                  <a:cubicBezTo>
                    <a:pt x="873" y="179"/>
                    <a:pt x="872" y="175"/>
                    <a:pt x="866" y="171"/>
                  </a:cubicBezTo>
                  <a:cubicBezTo>
                    <a:pt x="865" y="171"/>
                    <a:pt x="865" y="170"/>
                    <a:pt x="865" y="169"/>
                  </a:cubicBezTo>
                  <a:cubicBezTo>
                    <a:pt x="865" y="166"/>
                    <a:pt x="882" y="164"/>
                    <a:pt x="893" y="158"/>
                  </a:cubicBezTo>
                  <a:cubicBezTo>
                    <a:pt x="906" y="150"/>
                    <a:pt x="910" y="122"/>
                    <a:pt x="922" y="111"/>
                  </a:cubicBezTo>
                  <a:cubicBezTo>
                    <a:pt x="922" y="111"/>
                    <a:pt x="922" y="111"/>
                    <a:pt x="922" y="111"/>
                  </a:cubicBezTo>
                  <a:cubicBezTo>
                    <a:pt x="922" y="97"/>
                    <a:pt x="922" y="97"/>
                    <a:pt x="922" y="97"/>
                  </a:cubicBezTo>
                  <a:cubicBezTo>
                    <a:pt x="900" y="97"/>
                    <a:pt x="897" y="113"/>
                    <a:pt x="879" y="113"/>
                  </a:cubicBezTo>
                  <a:cubicBezTo>
                    <a:pt x="864" y="113"/>
                    <a:pt x="857" y="94"/>
                    <a:pt x="850" y="87"/>
                  </a:cubicBezTo>
                  <a:cubicBezTo>
                    <a:pt x="841" y="78"/>
                    <a:pt x="818" y="77"/>
                    <a:pt x="811" y="66"/>
                  </a:cubicBezTo>
                  <a:cubicBezTo>
                    <a:pt x="793" y="37"/>
                    <a:pt x="794" y="0"/>
                    <a:pt x="74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16" name="Freeform 96"/>
            <p:cNvSpPr>
              <a:spLocks/>
            </p:cNvSpPr>
            <p:nvPr/>
          </p:nvSpPr>
          <p:spPr bwMode="auto">
            <a:xfrm>
              <a:off x="9781" y="-76"/>
              <a:ext cx="125" cy="54"/>
            </a:xfrm>
            <a:custGeom>
              <a:avLst/>
              <a:gdLst>
                <a:gd name="T0" fmla="*/ 25 w 53"/>
                <a:gd name="T1" fmla="*/ 0 h 23"/>
                <a:gd name="T2" fmla="*/ 0 w 53"/>
                <a:gd name="T3" fmla="*/ 18 h 23"/>
                <a:gd name="T4" fmla="*/ 5 w 53"/>
                <a:gd name="T5" fmla="*/ 23 h 23"/>
                <a:gd name="T6" fmla="*/ 53 w 53"/>
                <a:gd name="T7" fmla="*/ 13 h 23"/>
                <a:gd name="T8" fmla="*/ 25 w 53"/>
                <a:gd name="T9" fmla="*/ 0 h 23"/>
              </a:gdLst>
              <a:ahLst/>
              <a:cxnLst>
                <a:cxn ang="0">
                  <a:pos x="T0" y="T1"/>
                </a:cxn>
                <a:cxn ang="0">
                  <a:pos x="T2" y="T3"/>
                </a:cxn>
                <a:cxn ang="0">
                  <a:pos x="T4" y="T5"/>
                </a:cxn>
                <a:cxn ang="0">
                  <a:pos x="T6" y="T7"/>
                </a:cxn>
                <a:cxn ang="0">
                  <a:pos x="T8" y="T9"/>
                </a:cxn>
              </a:cxnLst>
              <a:rect l="0" t="0" r="r" b="b"/>
              <a:pathLst>
                <a:path w="53" h="23">
                  <a:moveTo>
                    <a:pt x="25" y="0"/>
                  </a:moveTo>
                  <a:cubicBezTo>
                    <a:pt x="16" y="0"/>
                    <a:pt x="0" y="10"/>
                    <a:pt x="0" y="18"/>
                  </a:cubicBezTo>
                  <a:cubicBezTo>
                    <a:pt x="0" y="20"/>
                    <a:pt x="2" y="23"/>
                    <a:pt x="5" y="23"/>
                  </a:cubicBezTo>
                  <a:cubicBezTo>
                    <a:pt x="11" y="23"/>
                    <a:pt x="53" y="20"/>
                    <a:pt x="53" y="13"/>
                  </a:cubicBezTo>
                  <a:cubicBezTo>
                    <a:pt x="53" y="5"/>
                    <a:pt x="33" y="0"/>
                    <a:pt x="2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17" name="Freeform 97"/>
            <p:cNvSpPr>
              <a:spLocks/>
            </p:cNvSpPr>
            <p:nvPr/>
          </p:nvSpPr>
          <p:spPr bwMode="auto">
            <a:xfrm>
              <a:off x="9403" y="28"/>
              <a:ext cx="49" cy="28"/>
            </a:xfrm>
            <a:custGeom>
              <a:avLst/>
              <a:gdLst>
                <a:gd name="T0" fmla="*/ 17 w 21"/>
                <a:gd name="T1" fmla="*/ 0 h 12"/>
                <a:gd name="T2" fmla="*/ 0 w 21"/>
                <a:gd name="T3" fmla="*/ 0 h 12"/>
                <a:gd name="T4" fmla="*/ 16 w 21"/>
                <a:gd name="T5" fmla="*/ 12 h 12"/>
                <a:gd name="T6" fmla="*/ 21 w 21"/>
                <a:gd name="T7" fmla="*/ 6 h 12"/>
                <a:gd name="T8" fmla="*/ 17 w 21"/>
                <a:gd name="T9" fmla="*/ 0 h 12"/>
              </a:gdLst>
              <a:ahLst/>
              <a:cxnLst>
                <a:cxn ang="0">
                  <a:pos x="T0" y="T1"/>
                </a:cxn>
                <a:cxn ang="0">
                  <a:pos x="T2" y="T3"/>
                </a:cxn>
                <a:cxn ang="0">
                  <a:pos x="T4" y="T5"/>
                </a:cxn>
                <a:cxn ang="0">
                  <a:pos x="T6" y="T7"/>
                </a:cxn>
                <a:cxn ang="0">
                  <a:pos x="T8" y="T9"/>
                </a:cxn>
              </a:cxnLst>
              <a:rect l="0" t="0" r="r" b="b"/>
              <a:pathLst>
                <a:path w="21" h="12">
                  <a:moveTo>
                    <a:pt x="17" y="0"/>
                  </a:moveTo>
                  <a:cubicBezTo>
                    <a:pt x="0" y="0"/>
                    <a:pt x="0" y="0"/>
                    <a:pt x="0" y="0"/>
                  </a:cubicBezTo>
                  <a:cubicBezTo>
                    <a:pt x="3" y="6"/>
                    <a:pt x="8" y="12"/>
                    <a:pt x="16" y="12"/>
                  </a:cubicBezTo>
                  <a:cubicBezTo>
                    <a:pt x="18" y="12"/>
                    <a:pt x="21" y="9"/>
                    <a:pt x="21" y="6"/>
                  </a:cubicBezTo>
                  <a:cubicBezTo>
                    <a:pt x="21" y="3"/>
                    <a:pt x="18" y="2"/>
                    <a:pt x="1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18" name="Freeform 98"/>
            <p:cNvSpPr>
              <a:spLocks/>
            </p:cNvSpPr>
            <p:nvPr/>
          </p:nvSpPr>
          <p:spPr bwMode="auto">
            <a:xfrm>
              <a:off x="8242" y="-369"/>
              <a:ext cx="22" cy="28"/>
            </a:xfrm>
            <a:custGeom>
              <a:avLst/>
              <a:gdLst>
                <a:gd name="T0" fmla="*/ 4 w 9"/>
                <a:gd name="T1" fmla="*/ 0 h 12"/>
                <a:gd name="T2" fmla="*/ 0 w 9"/>
                <a:gd name="T3" fmla="*/ 8 h 12"/>
                <a:gd name="T4" fmla="*/ 4 w 9"/>
                <a:gd name="T5" fmla="*/ 12 h 12"/>
                <a:gd name="T6" fmla="*/ 9 w 9"/>
                <a:gd name="T7" fmla="*/ 5 h 12"/>
                <a:gd name="T8" fmla="*/ 9 w 9"/>
                <a:gd name="T9" fmla="*/ 5 h 12"/>
                <a:gd name="T10" fmla="*/ 9 w 9"/>
                <a:gd name="T11" fmla="*/ 5 h 12"/>
                <a:gd name="T12" fmla="*/ 9 w 9"/>
                <a:gd name="T13" fmla="*/ 4 h 12"/>
                <a:gd name="T14" fmla="*/ 8 w 9"/>
                <a:gd name="T15" fmla="*/ 4 h 12"/>
                <a:gd name="T16" fmla="*/ 4 w 9"/>
                <a:gd name="T17"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2">
                  <a:moveTo>
                    <a:pt x="4" y="0"/>
                  </a:moveTo>
                  <a:cubicBezTo>
                    <a:pt x="2" y="3"/>
                    <a:pt x="0" y="5"/>
                    <a:pt x="0" y="8"/>
                  </a:cubicBezTo>
                  <a:cubicBezTo>
                    <a:pt x="0" y="11"/>
                    <a:pt x="2" y="12"/>
                    <a:pt x="4" y="12"/>
                  </a:cubicBezTo>
                  <a:cubicBezTo>
                    <a:pt x="8" y="12"/>
                    <a:pt x="9" y="8"/>
                    <a:pt x="9" y="5"/>
                  </a:cubicBezTo>
                  <a:cubicBezTo>
                    <a:pt x="9" y="5"/>
                    <a:pt x="9" y="5"/>
                    <a:pt x="9" y="5"/>
                  </a:cubicBezTo>
                  <a:cubicBezTo>
                    <a:pt x="9" y="5"/>
                    <a:pt x="9" y="5"/>
                    <a:pt x="9" y="5"/>
                  </a:cubicBezTo>
                  <a:cubicBezTo>
                    <a:pt x="9" y="5"/>
                    <a:pt x="9" y="5"/>
                    <a:pt x="9" y="4"/>
                  </a:cubicBezTo>
                  <a:cubicBezTo>
                    <a:pt x="8" y="4"/>
                    <a:pt x="8" y="4"/>
                    <a:pt x="8" y="4"/>
                  </a:cubicBezTo>
                  <a:cubicBezTo>
                    <a:pt x="4" y="0"/>
                    <a:pt x="4"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19" name="Freeform 99"/>
            <p:cNvSpPr>
              <a:spLocks noEditPoints="1"/>
            </p:cNvSpPr>
            <p:nvPr/>
          </p:nvSpPr>
          <p:spPr bwMode="auto">
            <a:xfrm>
              <a:off x="7403" y="-277"/>
              <a:ext cx="57" cy="33"/>
            </a:xfrm>
            <a:custGeom>
              <a:avLst/>
              <a:gdLst>
                <a:gd name="T0" fmla="*/ 24 w 24"/>
                <a:gd name="T1" fmla="*/ 10 h 14"/>
                <a:gd name="T2" fmla="*/ 23 w 24"/>
                <a:gd name="T3" fmla="*/ 11 h 14"/>
                <a:gd name="T4" fmla="*/ 20 w 24"/>
                <a:gd name="T5" fmla="*/ 14 h 14"/>
                <a:gd name="T6" fmla="*/ 24 w 24"/>
                <a:gd name="T7" fmla="*/ 10 h 14"/>
                <a:gd name="T8" fmla="*/ 12 w 24"/>
                <a:gd name="T9" fmla="*/ 0 h 14"/>
                <a:gd name="T10" fmla="*/ 0 w 24"/>
                <a:gd name="T11" fmla="*/ 8 h 14"/>
                <a:gd name="T12" fmla="*/ 12 w 24"/>
                <a:gd name="T13" fmla="*/ 14 h 14"/>
                <a:gd name="T14" fmla="*/ 23 w 24"/>
                <a:gd name="T15" fmla="*/ 11 h 14"/>
                <a:gd name="T16" fmla="*/ 24 w 24"/>
                <a:gd name="T17" fmla="*/ 8 h 14"/>
                <a:gd name="T18" fmla="*/ 12 w 24"/>
                <a:gd name="T19"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14">
                  <a:moveTo>
                    <a:pt x="24" y="10"/>
                  </a:moveTo>
                  <a:cubicBezTo>
                    <a:pt x="24" y="10"/>
                    <a:pt x="23" y="11"/>
                    <a:pt x="23" y="11"/>
                  </a:cubicBezTo>
                  <a:cubicBezTo>
                    <a:pt x="22" y="12"/>
                    <a:pt x="21" y="13"/>
                    <a:pt x="20" y="14"/>
                  </a:cubicBezTo>
                  <a:cubicBezTo>
                    <a:pt x="24" y="10"/>
                    <a:pt x="24" y="10"/>
                    <a:pt x="24" y="10"/>
                  </a:cubicBezTo>
                  <a:moveTo>
                    <a:pt x="12" y="0"/>
                  </a:moveTo>
                  <a:cubicBezTo>
                    <a:pt x="7" y="0"/>
                    <a:pt x="0" y="2"/>
                    <a:pt x="0" y="8"/>
                  </a:cubicBezTo>
                  <a:cubicBezTo>
                    <a:pt x="0" y="12"/>
                    <a:pt x="6" y="14"/>
                    <a:pt x="12" y="14"/>
                  </a:cubicBezTo>
                  <a:cubicBezTo>
                    <a:pt x="16" y="14"/>
                    <a:pt x="19" y="13"/>
                    <a:pt x="23" y="11"/>
                  </a:cubicBezTo>
                  <a:cubicBezTo>
                    <a:pt x="23" y="10"/>
                    <a:pt x="24" y="9"/>
                    <a:pt x="24" y="8"/>
                  </a:cubicBezTo>
                  <a:cubicBezTo>
                    <a:pt x="24" y="1"/>
                    <a:pt x="19" y="0"/>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20" name="Freeform 100"/>
            <p:cNvSpPr>
              <a:spLocks/>
            </p:cNvSpPr>
            <p:nvPr/>
          </p:nvSpPr>
          <p:spPr bwMode="auto">
            <a:xfrm>
              <a:off x="6964" y="-639"/>
              <a:ext cx="215" cy="121"/>
            </a:xfrm>
            <a:custGeom>
              <a:avLst/>
              <a:gdLst>
                <a:gd name="T0" fmla="*/ 54 w 91"/>
                <a:gd name="T1" fmla="*/ 0 h 51"/>
                <a:gd name="T2" fmla="*/ 47 w 91"/>
                <a:gd name="T3" fmla="*/ 0 h 51"/>
                <a:gd name="T4" fmla="*/ 9 w 91"/>
                <a:gd name="T5" fmla="*/ 31 h 51"/>
                <a:gd name="T6" fmla="*/ 0 w 91"/>
                <a:gd name="T7" fmla="*/ 43 h 51"/>
                <a:gd name="T8" fmla="*/ 8 w 91"/>
                <a:gd name="T9" fmla="*/ 51 h 51"/>
                <a:gd name="T10" fmla="*/ 36 w 91"/>
                <a:gd name="T11" fmla="*/ 43 h 51"/>
                <a:gd name="T12" fmla="*/ 54 w 91"/>
                <a:gd name="T13" fmla="*/ 40 h 51"/>
                <a:gd name="T14" fmla="*/ 61 w 91"/>
                <a:gd name="T15" fmla="*/ 41 h 51"/>
                <a:gd name="T16" fmla="*/ 91 w 91"/>
                <a:gd name="T17" fmla="*/ 27 h 51"/>
                <a:gd name="T18" fmla="*/ 62 w 91"/>
                <a:gd name="T19" fmla="*/ 6 h 51"/>
                <a:gd name="T20" fmla="*/ 53 w 91"/>
                <a:gd name="T21" fmla="*/ 11 h 51"/>
                <a:gd name="T22" fmla="*/ 54 w 91"/>
                <a:gd name="T23"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1" h="51">
                  <a:moveTo>
                    <a:pt x="54" y="0"/>
                  </a:moveTo>
                  <a:cubicBezTo>
                    <a:pt x="52" y="0"/>
                    <a:pt x="52" y="0"/>
                    <a:pt x="47" y="0"/>
                  </a:cubicBezTo>
                  <a:cubicBezTo>
                    <a:pt x="26" y="0"/>
                    <a:pt x="21" y="19"/>
                    <a:pt x="9" y="31"/>
                  </a:cubicBezTo>
                  <a:cubicBezTo>
                    <a:pt x="6" y="34"/>
                    <a:pt x="0" y="34"/>
                    <a:pt x="0" y="43"/>
                  </a:cubicBezTo>
                  <a:cubicBezTo>
                    <a:pt x="0" y="48"/>
                    <a:pt x="1" y="51"/>
                    <a:pt x="8" y="51"/>
                  </a:cubicBezTo>
                  <a:cubicBezTo>
                    <a:pt x="36" y="43"/>
                    <a:pt x="36" y="43"/>
                    <a:pt x="36" y="43"/>
                  </a:cubicBezTo>
                  <a:cubicBezTo>
                    <a:pt x="36" y="43"/>
                    <a:pt x="52" y="40"/>
                    <a:pt x="54" y="40"/>
                  </a:cubicBezTo>
                  <a:cubicBezTo>
                    <a:pt x="56" y="40"/>
                    <a:pt x="58" y="41"/>
                    <a:pt x="61" y="41"/>
                  </a:cubicBezTo>
                  <a:cubicBezTo>
                    <a:pt x="73" y="41"/>
                    <a:pt x="91" y="37"/>
                    <a:pt x="91" y="27"/>
                  </a:cubicBezTo>
                  <a:cubicBezTo>
                    <a:pt x="91" y="20"/>
                    <a:pt x="69" y="6"/>
                    <a:pt x="62" y="6"/>
                  </a:cubicBezTo>
                  <a:cubicBezTo>
                    <a:pt x="58" y="6"/>
                    <a:pt x="56" y="10"/>
                    <a:pt x="53" y="11"/>
                  </a:cubicBezTo>
                  <a:cubicBezTo>
                    <a:pt x="57" y="7"/>
                    <a:pt x="54" y="7"/>
                    <a:pt x="5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21" name="Freeform 101"/>
            <p:cNvSpPr>
              <a:spLocks/>
            </p:cNvSpPr>
            <p:nvPr/>
          </p:nvSpPr>
          <p:spPr bwMode="auto">
            <a:xfrm>
              <a:off x="6661" y="-701"/>
              <a:ext cx="83" cy="45"/>
            </a:xfrm>
            <a:custGeom>
              <a:avLst/>
              <a:gdLst>
                <a:gd name="T0" fmla="*/ 14 w 35"/>
                <a:gd name="T1" fmla="*/ 0 h 19"/>
                <a:gd name="T2" fmla="*/ 0 w 35"/>
                <a:gd name="T3" fmla="*/ 5 h 19"/>
                <a:gd name="T4" fmla="*/ 11 w 35"/>
                <a:gd name="T5" fmla="*/ 19 h 19"/>
                <a:gd name="T6" fmla="*/ 35 w 35"/>
                <a:gd name="T7" fmla="*/ 8 h 19"/>
                <a:gd name="T8" fmla="*/ 14 w 35"/>
                <a:gd name="T9" fmla="*/ 0 h 19"/>
              </a:gdLst>
              <a:ahLst/>
              <a:cxnLst>
                <a:cxn ang="0">
                  <a:pos x="T0" y="T1"/>
                </a:cxn>
                <a:cxn ang="0">
                  <a:pos x="T2" y="T3"/>
                </a:cxn>
                <a:cxn ang="0">
                  <a:pos x="T4" y="T5"/>
                </a:cxn>
                <a:cxn ang="0">
                  <a:pos x="T6" y="T7"/>
                </a:cxn>
                <a:cxn ang="0">
                  <a:pos x="T8" y="T9"/>
                </a:cxn>
              </a:cxnLst>
              <a:rect l="0" t="0" r="r" b="b"/>
              <a:pathLst>
                <a:path w="35" h="19">
                  <a:moveTo>
                    <a:pt x="14" y="0"/>
                  </a:moveTo>
                  <a:cubicBezTo>
                    <a:pt x="11" y="0"/>
                    <a:pt x="0" y="0"/>
                    <a:pt x="0" y="5"/>
                  </a:cubicBezTo>
                  <a:cubicBezTo>
                    <a:pt x="0" y="10"/>
                    <a:pt x="7" y="19"/>
                    <a:pt x="11" y="19"/>
                  </a:cubicBezTo>
                  <a:cubicBezTo>
                    <a:pt x="17" y="19"/>
                    <a:pt x="34" y="18"/>
                    <a:pt x="35" y="8"/>
                  </a:cubicBezTo>
                  <a:cubicBezTo>
                    <a:pt x="32" y="7"/>
                    <a:pt x="17" y="0"/>
                    <a:pt x="1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22" name="Freeform 102"/>
            <p:cNvSpPr>
              <a:spLocks/>
            </p:cNvSpPr>
            <p:nvPr/>
          </p:nvSpPr>
          <p:spPr bwMode="auto">
            <a:xfrm>
              <a:off x="6689" y="-793"/>
              <a:ext cx="296" cy="208"/>
            </a:xfrm>
            <a:custGeom>
              <a:avLst/>
              <a:gdLst>
                <a:gd name="T0" fmla="*/ 55 w 125"/>
                <a:gd name="T1" fmla="*/ 0 h 88"/>
                <a:gd name="T2" fmla="*/ 0 w 125"/>
                <a:gd name="T3" fmla="*/ 31 h 88"/>
                <a:gd name="T4" fmla="*/ 38 w 125"/>
                <a:gd name="T5" fmla="*/ 42 h 88"/>
                <a:gd name="T6" fmla="*/ 60 w 125"/>
                <a:gd name="T7" fmla="*/ 43 h 88"/>
                <a:gd name="T8" fmla="*/ 21 w 125"/>
                <a:gd name="T9" fmla="*/ 60 h 88"/>
                <a:gd name="T10" fmla="*/ 49 w 125"/>
                <a:gd name="T11" fmla="*/ 79 h 88"/>
                <a:gd name="T12" fmla="*/ 108 w 125"/>
                <a:gd name="T13" fmla="*/ 88 h 88"/>
                <a:gd name="T14" fmla="*/ 118 w 125"/>
                <a:gd name="T15" fmla="*/ 80 h 88"/>
                <a:gd name="T16" fmla="*/ 111 w 125"/>
                <a:gd name="T17" fmla="*/ 74 h 88"/>
                <a:gd name="T18" fmla="*/ 121 w 125"/>
                <a:gd name="T19" fmla="*/ 67 h 88"/>
                <a:gd name="T20" fmla="*/ 125 w 125"/>
                <a:gd name="T21" fmla="*/ 57 h 88"/>
                <a:gd name="T22" fmla="*/ 108 w 125"/>
                <a:gd name="T23" fmla="*/ 46 h 88"/>
                <a:gd name="T24" fmla="*/ 97 w 125"/>
                <a:gd name="T25" fmla="*/ 46 h 88"/>
                <a:gd name="T26" fmla="*/ 81 w 125"/>
                <a:gd name="T27" fmla="*/ 41 h 88"/>
                <a:gd name="T28" fmla="*/ 75 w 125"/>
                <a:gd name="T29" fmla="*/ 40 h 88"/>
                <a:gd name="T30" fmla="*/ 70 w 125"/>
                <a:gd name="T31" fmla="*/ 41 h 88"/>
                <a:gd name="T32" fmla="*/ 80 w 125"/>
                <a:gd name="T33" fmla="*/ 31 h 88"/>
                <a:gd name="T34" fmla="*/ 80 w 125"/>
                <a:gd name="T35" fmla="*/ 21 h 88"/>
                <a:gd name="T36" fmla="*/ 83 w 125"/>
                <a:gd name="T37" fmla="*/ 21 h 88"/>
                <a:gd name="T38" fmla="*/ 87 w 125"/>
                <a:gd name="T39" fmla="*/ 20 h 88"/>
                <a:gd name="T40" fmla="*/ 55 w 125"/>
                <a:gd name="T41"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5" h="88">
                  <a:moveTo>
                    <a:pt x="55" y="0"/>
                  </a:moveTo>
                  <a:cubicBezTo>
                    <a:pt x="30" y="0"/>
                    <a:pt x="22" y="24"/>
                    <a:pt x="0" y="31"/>
                  </a:cubicBezTo>
                  <a:cubicBezTo>
                    <a:pt x="13" y="38"/>
                    <a:pt x="23" y="42"/>
                    <a:pt x="38" y="42"/>
                  </a:cubicBezTo>
                  <a:cubicBezTo>
                    <a:pt x="41" y="42"/>
                    <a:pt x="55" y="43"/>
                    <a:pt x="60" y="43"/>
                  </a:cubicBezTo>
                  <a:cubicBezTo>
                    <a:pt x="43" y="48"/>
                    <a:pt x="38" y="54"/>
                    <a:pt x="21" y="60"/>
                  </a:cubicBezTo>
                  <a:cubicBezTo>
                    <a:pt x="29" y="64"/>
                    <a:pt x="42" y="79"/>
                    <a:pt x="49" y="79"/>
                  </a:cubicBezTo>
                  <a:cubicBezTo>
                    <a:pt x="68" y="79"/>
                    <a:pt x="85" y="88"/>
                    <a:pt x="108" y="88"/>
                  </a:cubicBezTo>
                  <a:cubicBezTo>
                    <a:pt x="113" y="88"/>
                    <a:pt x="118" y="85"/>
                    <a:pt x="118" y="80"/>
                  </a:cubicBezTo>
                  <a:cubicBezTo>
                    <a:pt x="118" y="77"/>
                    <a:pt x="114" y="75"/>
                    <a:pt x="111" y="74"/>
                  </a:cubicBezTo>
                  <a:cubicBezTo>
                    <a:pt x="114" y="73"/>
                    <a:pt x="121" y="72"/>
                    <a:pt x="121" y="67"/>
                  </a:cubicBezTo>
                  <a:cubicBezTo>
                    <a:pt x="121" y="62"/>
                    <a:pt x="120" y="61"/>
                    <a:pt x="125" y="57"/>
                  </a:cubicBezTo>
                  <a:cubicBezTo>
                    <a:pt x="118" y="50"/>
                    <a:pt x="118" y="46"/>
                    <a:pt x="108" y="46"/>
                  </a:cubicBezTo>
                  <a:cubicBezTo>
                    <a:pt x="104" y="46"/>
                    <a:pt x="101" y="46"/>
                    <a:pt x="97" y="46"/>
                  </a:cubicBezTo>
                  <a:cubicBezTo>
                    <a:pt x="91" y="46"/>
                    <a:pt x="88" y="41"/>
                    <a:pt x="81" y="41"/>
                  </a:cubicBezTo>
                  <a:cubicBezTo>
                    <a:pt x="79" y="41"/>
                    <a:pt x="77" y="40"/>
                    <a:pt x="75" y="40"/>
                  </a:cubicBezTo>
                  <a:cubicBezTo>
                    <a:pt x="73" y="40"/>
                    <a:pt x="72" y="40"/>
                    <a:pt x="70" y="41"/>
                  </a:cubicBezTo>
                  <a:cubicBezTo>
                    <a:pt x="75" y="39"/>
                    <a:pt x="80" y="34"/>
                    <a:pt x="80" y="31"/>
                  </a:cubicBezTo>
                  <a:cubicBezTo>
                    <a:pt x="80" y="29"/>
                    <a:pt x="81" y="27"/>
                    <a:pt x="80" y="21"/>
                  </a:cubicBezTo>
                  <a:cubicBezTo>
                    <a:pt x="82" y="21"/>
                    <a:pt x="82" y="21"/>
                    <a:pt x="83" y="21"/>
                  </a:cubicBezTo>
                  <a:cubicBezTo>
                    <a:pt x="83" y="21"/>
                    <a:pt x="84" y="21"/>
                    <a:pt x="87" y="20"/>
                  </a:cubicBezTo>
                  <a:cubicBezTo>
                    <a:pt x="78" y="14"/>
                    <a:pt x="70" y="0"/>
                    <a:pt x="5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23" name="Freeform 103"/>
            <p:cNvSpPr>
              <a:spLocks/>
            </p:cNvSpPr>
            <p:nvPr/>
          </p:nvSpPr>
          <p:spPr bwMode="auto">
            <a:xfrm>
              <a:off x="6817" y="-464"/>
              <a:ext cx="38" cy="26"/>
            </a:xfrm>
            <a:custGeom>
              <a:avLst/>
              <a:gdLst>
                <a:gd name="T0" fmla="*/ 16 w 16"/>
                <a:gd name="T1" fmla="*/ 0 h 11"/>
                <a:gd name="T2" fmla="*/ 8 w 16"/>
                <a:gd name="T3" fmla="*/ 0 h 11"/>
                <a:gd name="T4" fmla="*/ 0 w 16"/>
                <a:gd name="T5" fmla="*/ 6 h 11"/>
                <a:gd name="T6" fmla="*/ 5 w 16"/>
                <a:gd name="T7" fmla="*/ 11 h 11"/>
                <a:gd name="T8" fmla="*/ 16 w 16"/>
                <a:gd name="T9" fmla="*/ 0 h 11"/>
              </a:gdLst>
              <a:ahLst/>
              <a:cxnLst>
                <a:cxn ang="0">
                  <a:pos x="T0" y="T1"/>
                </a:cxn>
                <a:cxn ang="0">
                  <a:pos x="T2" y="T3"/>
                </a:cxn>
                <a:cxn ang="0">
                  <a:pos x="T4" y="T5"/>
                </a:cxn>
                <a:cxn ang="0">
                  <a:pos x="T6" y="T7"/>
                </a:cxn>
                <a:cxn ang="0">
                  <a:pos x="T8" y="T9"/>
                </a:cxn>
              </a:cxnLst>
              <a:rect l="0" t="0" r="r" b="b"/>
              <a:pathLst>
                <a:path w="16" h="11">
                  <a:moveTo>
                    <a:pt x="16" y="0"/>
                  </a:moveTo>
                  <a:cubicBezTo>
                    <a:pt x="8" y="0"/>
                    <a:pt x="8" y="0"/>
                    <a:pt x="8" y="0"/>
                  </a:cubicBezTo>
                  <a:cubicBezTo>
                    <a:pt x="6" y="2"/>
                    <a:pt x="3" y="4"/>
                    <a:pt x="0" y="6"/>
                  </a:cubicBezTo>
                  <a:cubicBezTo>
                    <a:pt x="1" y="8"/>
                    <a:pt x="3" y="11"/>
                    <a:pt x="5" y="11"/>
                  </a:cubicBezTo>
                  <a:cubicBezTo>
                    <a:pt x="12" y="11"/>
                    <a:pt x="15" y="8"/>
                    <a:pt x="1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24" name="Freeform 104"/>
            <p:cNvSpPr>
              <a:spLocks/>
            </p:cNvSpPr>
            <p:nvPr/>
          </p:nvSpPr>
          <p:spPr bwMode="auto">
            <a:xfrm>
              <a:off x="6630" y="-788"/>
              <a:ext cx="50" cy="12"/>
            </a:xfrm>
            <a:custGeom>
              <a:avLst/>
              <a:gdLst>
                <a:gd name="T0" fmla="*/ 19 w 21"/>
                <a:gd name="T1" fmla="*/ 0 h 5"/>
                <a:gd name="T2" fmla="*/ 0 w 21"/>
                <a:gd name="T3" fmla="*/ 0 h 5"/>
                <a:gd name="T4" fmla="*/ 11 w 21"/>
                <a:gd name="T5" fmla="*/ 5 h 5"/>
                <a:gd name="T6" fmla="*/ 21 w 21"/>
                <a:gd name="T7" fmla="*/ 4 h 5"/>
                <a:gd name="T8" fmla="*/ 19 w 21"/>
                <a:gd name="T9" fmla="*/ 0 h 5"/>
              </a:gdLst>
              <a:ahLst/>
              <a:cxnLst>
                <a:cxn ang="0">
                  <a:pos x="T0" y="T1"/>
                </a:cxn>
                <a:cxn ang="0">
                  <a:pos x="T2" y="T3"/>
                </a:cxn>
                <a:cxn ang="0">
                  <a:pos x="T4" y="T5"/>
                </a:cxn>
                <a:cxn ang="0">
                  <a:pos x="T6" y="T7"/>
                </a:cxn>
                <a:cxn ang="0">
                  <a:pos x="T8" y="T9"/>
                </a:cxn>
              </a:cxnLst>
              <a:rect l="0" t="0" r="r" b="b"/>
              <a:pathLst>
                <a:path w="21" h="5">
                  <a:moveTo>
                    <a:pt x="19" y="0"/>
                  </a:moveTo>
                  <a:cubicBezTo>
                    <a:pt x="0" y="0"/>
                    <a:pt x="0" y="0"/>
                    <a:pt x="0" y="0"/>
                  </a:cubicBezTo>
                  <a:cubicBezTo>
                    <a:pt x="2" y="4"/>
                    <a:pt x="6" y="5"/>
                    <a:pt x="11" y="5"/>
                  </a:cubicBezTo>
                  <a:cubicBezTo>
                    <a:pt x="14" y="5"/>
                    <a:pt x="18" y="5"/>
                    <a:pt x="21" y="4"/>
                  </a:cubicBezTo>
                  <a:cubicBezTo>
                    <a:pt x="19" y="0"/>
                    <a:pt x="19" y="0"/>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25" name="Freeform 105"/>
            <p:cNvSpPr>
              <a:spLocks/>
            </p:cNvSpPr>
            <p:nvPr/>
          </p:nvSpPr>
          <p:spPr bwMode="auto">
            <a:xfrm>
              <a:off x="7219" y="-547"/>
              <a:ext cx="40" cy="19"/>
            </a:xfrm>
            <a:custGeom>
              <a:avLst/>
              <a:gdLst>
                <a:gd name="T0" fmla="*/ 17 w 17"/>
                <a:gd name="T1" fmla="*/ 0 h 8"/>
                <a:gd name="T2" fmla="*/ 13 w 17"/>
                <a:gd name="T3" fmla="*/ 1 h 8"/>
                <a:gd name="T4" fmla="*/ 11 w 17"/>
                <a:gd name="T5" fmla="*/ 1 h 8"/>
                <a:gd name="T6" fmla="*/ 8 w 17"/>
                <a:gd name="T7" fmla="*/ 1 h 8"/>
                <a:gd name="T8" fmla="*/ 0 w 17"/>
                <a:gd name="T9" fmla="*/ 2 h 8"/>
                <a:gd name="T10" fmla="*/ 11 w 17"/>
                <a:gd name="T11" fmla="*/ 8 h 8"/>
                <a:gd name="T12" fmla="*/ 17 w 17"/>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17" h="8">
                  <a:moveTo>
                    <a:pt x="17" y="0"/>
                  </a:moveTo>
                  <a:cubicBezTo>
                    <a:pt x="16" y="1"/>
                    <a:pt x="15" y="1"/>
                    <a:pt x="13" y="1"/>
                  </a:cubicBezTo>
                  <a:cubicBezTo>
                    <a:pt x="13" y="1"/>
                    <a:pt x="12" y="1"/>
                    <a:pt x="11" y="1"/>
                  </a:cubicBezTo>
                  <a:cubicBezTo>
                    <a:pt x="10" y="1"/>
                    <a:pt x="9" y="1"/>
                    <a:pt x="8" y="1"/>
                  </a:cubicBezTo>
                  <a:cubicBezTo>
                    <a:pt x="6" y="1"/>
                    <a:pt x="4" y="1"/>
                    <a:pt x="0" y="2"/>
                  </a:cubicBezTo>
                  <a:cubicBezTo>
                    <a:pt x="2" y="4"/>
                    <a:pt x="4" y="8"/>
                    <a:pt x="11" y="8"/>
                  </a:cubicBezTo>
                  <a:cubicBezTo>
                    <a:pt x="14" y="8"/>
                    <a:pt x="17" y="4"/>
                    <a:pt x="1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26" name="Freeform 106"/>
            <p:cNvSpPr>
              <a:spLocks noEditPoints="1"/>
            </p:cNvSpPr>
            <p:nvPr/>
          </p:nvSpPr>
          <p:spPr bwMode="auto">
            <a:xfrm>
              <a:off x="5002" y="-757"/>
              <a:ext cx="253" cy="75"/>
            </a:xfrm>
            <a:custGeom>
              <a:avLst/>
              <a:gdLst>
                <a:gd name="T0" fmla="*/ 91 w 107"/>
                <a:gd name="T1" fmla="*/ 16 h 32"/>
                <a:gd name="T2" fmla="*/ 87 w 107"/>
                <a:gd name="T3" fmla="*/ 18 h 32"/>
                <a:gd name="T4" fmla="*/ 87 w 107"/>
                <a:gd name="T5" fmla="*/ 20 h 32"/>
                <a:gd name="T6" fmla="*/ 91 w 107"/>
                <a:gd name="T7" fmla="*/ 16 h 32"/>
                <a:gd name="T8" fmla="*/ 91 w 107"/>
                <a:gd name="T9" fmla="*/ 0 h 32"/>
                <a:gd name="T10" fmla="*/ 71 w 107"/>
                <a:gd name="T11" fmla="*/ 7 h 32"/>
                <a:gd name="T12" fmla="*/ 41 w 107"/>
                <a:gd name="T13" fmla="*/ 0 h 32"/>
                <a:gd name="T14" fmla="*/ 0 w 107"/>
                <a:gd name="T15" fmla="*/ 10 h 32"/>
                <a:gd name="T16" fmla="*/ 11 w 107"/>
                <a:gd name="T17" fmla="*/ 13 h 32"/>
                <a:gd name="T18" fmla="*/ 35 w 107"/>
                <a:gd name="T19" fmla="*/ 6 h 32"/>
                <a:gd name="T20" fmla="*/ 47 w 107"/>
                <a:gd name="T21" fmla="*/ 10 h 32"/>
                <a:gd name="T22" fmla="*/ 39 w 107"/>
                <a:gd name="T23" fmla="*/ 15 h 32"/>
                <a:gd name="T24" fmla="*/ 49 w 107"/>
                <a:gd name="T25" fmla="*/ 16 h 32"/>
                <a:gd name="T26" fmla="*/ 38 w 107"/>
                <a:gd name="T27" fmla="*/ 20 h 32"/>
                <a:gd name="T28" fmla="*/ 53 w 107"/>
                <a:gd name="T29" fmla="*/ 27 h 32"/>
                <a:gd name="T30" fmla="*/ 52 w 107"/>
                <a:gd name="T31" fmla="*/ 27 h 32"/>
                <a:gd name="T32" fmla="*/ 58 w 107"/>
                <a:gd name="T33" fmla="*/ 32 h 32"/>
                <a:gd name="T34" fmla="*/ 58 w 107"/>
                <a:gd name="T35" fmla="*/ 32 h 32"/>
                <a:gd name="T36" fmla="*/ 68 w 107"/>
                <a:gd name="T37" fmla="*/ 20 h 32"/>
                <a:gd name="T38" fmla="*/ 75 w 107"/>
                <a:gd name="T39" fmla="*/ 19 h 32"/>
                <a:gd name="T40" fmla="*/ 79 w 107"/>
                <a:gd name="T41" fmla="*/ 19 h 32"/>
                <a:gd name="T42" fmla="*/ 82 w 107"/>
                <a:gd name="T43" fmla="*/ 19 h 32"/>
                <a:gd name="T44" fmla="*/ 87 w 107"/>
                <a:gd name="T45" fmla="*/ 18 h 32"/>
                <a:gd name="T46" fmla="*/ 87 w 107"/>
                <a:gd name="T47" fmla="*/ 15 h 32"/>
                <a:gd name="T48" fmla="*/ 90 w 107"/>
                <a:gd name="T49" fmla="*/ 16 h 32"/>
                <a:gd name="T50" fmla="*/ 92 w 107"/>
                <a:gd name="T51" fmla="*/ 15 h 32"/>
                <a:gd name="T52" fmla="*/ 107 w 107"/>
                <a:gd name="T53" fmla="*/ 6 h 32"/>
                <a:gd name="T54" fmla="*/ 91 w 107"/>
                <a:gd name="T55"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07" h="32">
                  <a:moveTo>
                    <a:pt x="91" y="16"/>
                  </a:moveTo>
                  <a:cubicBezTo>
                    <a:pt x="89" y="17"/>
                    <a:pt x="88" y="18"/>
                    <a:pt x="87" y="18"/>
                  </a:cubicBezTo>
                  <a:cubicBezTo>
                    <a:pt x="87" y="20"/>
                    <a:pt x="87" y="20"/>
                    <a:pt x="87" y="20"/>
                  </a:cubicBezTo>
                  <a:cubicBezTo>
                    <a:pt x="91" y="16"/>
                    <a:pt x="91" y="16"/>
                    <a:pt x="91" y="16"/>
                  </a:cubicBezTo>
                  <a:moveTo>
                    <a:pt x="91" y="0"/>
                  </a:moveTo>
                  <a:cubicBezTo>
                    <a:pt x="83" y="0"/>
                    <a:pt x="79" y="7"/>
                    <a:pt x="71" y="7"/>
                  </a:cubicBezTo>
                  <a:cubicBezTo>
                    <a:pt x="61" y="7"/>
                    <a:pt x="54" y="0"/>
                    <a:pt x="41" y="0"/>
                  </a:cubicBezTo>
                  <a:cubicBezTo>
                    <a:pt x="29" y="0"/>
                    <a:pt x="5" y="2"/>
                    <a:pt x="0" y="10"/>
                  </a:cubicBezTo>
                  <a:cubicBezTo>
                    <a:pt x="4" y="11"/>
                    <a:pt x="7" y="13"/>
                    <a:pt x="11" y="13"/>
                  </a:cubicBezTo>
                  <a:cubicBezTo>
                    <a:pt x="19" y="13"/>
                    <a:pt x="29" y="6"/>
                    <a:pt x="35" y="6"/>
                  </a:cubicBezTo>
                  <a:cubicBezTo>
                    <a:pt x="40" y="6"/>
                    <a:pt x="43" y="9"/>
                    <a:pt x="47" y="10"/>
                  </a:cubicBezTo>
                  <a:cubicBezTo>
                    <a:pt x="45" y="13"/>
                    <a:pt x="42" y="14"/>
                    <a:pt x="39" y="15"/>
                  </a:cubicBezTo>
                  <a:cubicBezTo>
                    <a:pt x="42" y="16"/>
                    <a:pt x="44" y="16"/>
                    <a:pt x="49" y="16"/>
                  </a:cubicBezTo>
                  <a:cubicBezTo>
                    <a:pt x="45" y="17"/>
                    <a:pt x="42" y="18"/>
                    <a:pt x="38" y="20"/>
                  </a:cubicBezTo>
                  <a:cubicBezTo>
                    <a:pt x="39" y="25"/>
                    <a:pt x="45" y="27"/>
                    <a:pt x="53" y="27"/>
                  </a:cubicBezTo>
                  <a:cubicBezTo>
                    <a:pt x="52" y="27"/>
                    <a:pt x="52" y="27"/>
                    <a:pt x="52" y="27"/>
                  </a:cubicBezTo>
                  <a:cubicBezTo>
                    <a:pt x="54" y="29"/>
                    <a:pt x="55" y="32"/>
                    <a:pt x="58" y="32"/>
                  </a:cubicBezTo>
                  <a:cubicBezTo>
                    <a:pt x="58" y="32"/>
                    <a:pt x="58" y="32"/>
                    <a:pt x="58" y="32"/>
                  </a:cubicBezTo>
                  <a:cubicBezTo>
                    <a:pt x="63" y="32"/>
                    <a:pt x="64" y="23"/>
                    <a:pt x="68" y="20"/>
                  </a:cubicBezTo>
                  <a:cubicBezTo>
                    <a:pt x="71" y="19"/>
                    <a:pt x="73" y="19"/>
                    <a:pt x="75" y="19"/>
                  </a:cubicBezTo>
                  <a:cubicBezTo>
                    <a:pt x="76" y="19"/>
                    <a:pt x="77" y="19"/>
                    <a:pt x="79" y="19"/>
                  </a:cubicBezTo>
                  <a:cubicBezTo>
                    <a:pt x="80" y="19"/>
                    <a:pt x="81" y="19"/>
                    <a:pt x="82" y="19"/>
                  </a:cubicBezTo>
                  <a:cubicBezTo>
                    <a:pt x="84" y="19"/>
                    <a:pt x="85" y="19"/>
                    <a:pt x="87" y="18"/>
                  </a:cubicBezTo>
                  <a:cubicBezTo>
                    <a:pt x="87" y="15"/>
                    <a:pt x="87" y="15"/>
                    <a:pt x="87" y="15"/>
                  </a:cubicBezTo>
                  <a:cubicBezTo>
                    <a:pt x="88" y="15"/>
                    <a:pt x="89" y="16"/>
                    <a:pt x="90" y="16"/>
                  </a:cubicBezTo>
                  <a:cubicBezTo>
                    <a:pt x="91" y="16"/>
                    <a:pt x="91" y="15"/>
                    <a:pt x="92" y="15"/>
                  </a:cubicBezTo>
                  <a:cubicBezTo>
                    <a:pt x="99" y="10"/>
                    <a:pt x="105" y="15"/>
                    <a:pt x="107" y="6"/>
                  </a:cubicBezTo>
                  <a:cubicBezTo>
                    <a:pt x="103" y="5"/>
                    <a:pt x="97" y="0"/>
                    <a:pt x="9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27" name="Freeform 107"/>
            <p:cNvSpPr>
              <a:spLocks/>
            </p:cNvSpPr>
            <p:nvPr/>
          </p:nvSpPr>
          <p:spPr bwMode="auto">
            <a:xfrm>
              <a:off x="5656" y="-807"/>
              <a:ext cx="88" cy="57"/>
            </a:xfrm>
            <a:custGeom>
              <a:avLst/>
              <a:gdLst>
                <a:gd name="T0" fmla="*/ 30 w 37"/>
                <a:gd name="T1" fmla="*/ 0 h 24"/>
                <a:gd name="T2" fmla="*/ 0 w 37"/>
                <a:gd name="T3" fmla="*/ 16 h 24"/>
                <a:gd name="T4" fmla="*/ 9 w 37"/>
                <a:gd name="T5" fmla="*/ 24 h 24"/>
                <a:gd name="T6" fmla="*/ 37 w 37"/>
                <a:gd name="T7" fmla="*/ 17 h 24"/>
                <a:gd name="T8" fmla="*/ 30 w 37"/>
                <a:gd name="T9" fmla="*/ 0 h 24"/>
              </a:gdLst>
              <a:ahLst/>
              <a:cxnLst>
                <a:cxn ang="0">
                  <a:pos x="T0" y="T1"/>
                </a:cxn>
                <a:cxn ang="0">
                  <a:pos x="T2" y="T3"/>
                </a:cxn>
                <a:cxn ang="0">
                  <a:pos x="T4" y="T5"/>
                </a:cxn>
                <a:cxn ang="0">
                  <a:pos x="T6" y="T7"/>
                </a:cxn>
                <a:cxn ang="0">
                  <a:pos x="T8" y="T9"/>
                </a:cxn>
              </a:cxnLst>
              <a:rect l="0" t="0" r="r" b="b"/>
              <a:pathLst>
                <a:path w="37" h="24">
                  <a:moveTo>
                    <a:pt x="30" y="0"/>
                  </a:moveTo>
                  <a:cubicBezTo>
                    <a:pt x="22" y="0"/>
                    <a:pt x="0" y="9"/>
                    <a:pt x="0" y="16"/>
                  </a:cubicBezTo>
                  <a:cubicBezTo>
                    <a:pt x="0" y="21"/>
                    <a:pt x="3" y="24"/>
                    <a:pt x="9" y="24"/>
                  </a:cubicBezTo>
                  <a:cubicBezTo>
                    <a:pt x="13" y="24"/>
                    <a:pt x="33" y="20"/>
                    <a:pt x="37" y="17"/>
                  </a:cubicBezTo>
                  <a:cubicBezTo>
                    <a:pt x="30" y="0"/>
                    <a:pt x="30" y="0"/>
                    <a:pt x="3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28" name="Freeform 108"/>
            <p:cNvSpPr>
              <a:spLocks/>
            </p:cNvSpPr>
            <p:nvPr/>
          </p:nvSpPr>
          <p:spPr bwMode="auto">
            <a:xfrm>
              <a:off x="5541" y="-769"/>
              <a:ext cx="94" cy="54"/>
            </a:xfrm>
            <a:custGeom>
              <a:avLst/>
              <a:gdLst>
                <a:gd name="T0" fmla="*/ 28 w 40"/>
                <a:gd name="T1" fmla="*/ 0 h 23"/>
                <a:gd name="T2" fmla="*/ 10 w 40"/>
                <a:gd name="T3" fmla="*/ 0 h 23"/>
                <a:gd name="T4" fmla="*/ 10 w 40"/>
                <a:gd name="T5" fmla="*/ 7 h 23"/>
                <a:gd name="T6" fmla="*/ 0 w 40"/>
                <a:gd name="T7" fmla="*/ 21 h 23"/>
                <a:gd name="T8" fmla="*/ 11 w 40"/>
                <a:gd name="T9" fmla="*/ 23 h 23"/>
                <a:gd name="T10" fmla="*/ 29 w 40"/>
                <a:gd name="T11" fmla="*/ 21 h 23"/>
                <a:gd name="T12" fmla="*/ 26 w 40"/>
                <a:gd name="T13" fmla="*/ 15 h 23"/>
                <a:gd name="T14" fmla="*/ 33 w 40"/>
                <a:gd name="T15" fmla="*/ 15 h 23"/>
                <a:gd name="T16" fmla="*/ 40 w 40"/>
                <a:gd name="T17" fmla="*/ 12 h 23"/>
                <a:gd name="T18" fmla="*/ 40 w 40"/>
                <a:gd name="T19" fmla="*/ 4 h 23"/>
                <a:gd name="T20" fmla="*/ 32 w 40"/>
                <a:gd name="T21" fmla="*/ 5 h 23"/>
                <a:gd name="T22" fmla="*/ 23 w 40"/>
                <a:gd name="T23" fmla="*/ 4 h 23"/>
                <a:gd name="T24" fmla="*/ 28 w 40"/>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23">
                  <a:moveTo>
                    <a:pt x="28" y="0"/>
                  </a:moveTo>
                  <a:cubicBezTo>
                    <a:pt x="10" y="0"/>
                    <a:pt x="10" y="0"/>
                    <a:pt x="10" y="0"/>
                  </a:cubicBezTo>
                  <a:cubicBezTo>
                    <a:pt x="10" y="1"/>
                    <a:pt x="10" y="3"/>
                    <a:pt x="10" y="7"/>
                  </a:cubicBezTo>
                  <a:cubicBezTo>
                    <a:pt x="4" y="9"/>
                    <a:pt x="0" y="13"/>
                    <a:pt x="0" y="21"/>
                  </a:cubicBezTo>
                  <a:cubicBezTo>
                    <a:pt x="0" y="22"/>
                    <a:pt x="5" y="23"/>
                    <a:pt x="11" y="23"/>
                  </a:cubicBezTo>
                  <a:cubicBezTo>
                    <a:pt x="18" y="23"/>
                    <a:pt x="27" y="22"/>
                    <a:pt x="29" y="21"/>
                  </a:cubicBezTo>
                  <a:cubicBezTo>
                    <a:pt x="26" y="15"/>
                    <a:pt x="26" y="15"/>
                    <a:pt x="26" y="15"/>
                  </a:cubicBezTo>
                  <a:cubicBezTo>
                    <a:pt x="29" y="15"/>
                    <a:pt x="31" y="15"/>
                    <a:pt x="33" y="15"/>
                  </a:cubicBezTo>
                  <a:cubicBezTo>
                    <a:pt x="36" y="15"/>
                    <a:pt x="38" y="15"/>
                    <a:pt x="40" y="12"/>
                  </a:cubicBezTo>
                  <a:cubicBezTo>
                    <a:pt x="40" y="10"/>
                    <a:pt x="40" y="9"/>
                    <a:pt x="40" y="4"/>
                  </a:cubicBezTo>
                  <a:cubicBezTo>
                    <a:pt x="37" y="5"/>
                    <a:pt x="35" y="5"/>
                    <a:pt x="32" y="5"/>
                  </a:cubicBezTo>
                  <a:cubicBezTo>
                    <a:pt x="28" y="5"/>
                    <a:pt x="24" y="5"/>
                    <a:pt x="23" y="4"/>
                  </a:cubicBezTo>
                  <a:cubicBezTo>
                    <a:pt x="24" y="4"/>
                    <a:pt x="27" y="3"/>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29" name="Freeform 109"/>
            <p:cNvSpPr>
              <a:spLocks/>
            </p:cNvSpPr>
            <p:nvPr/>
          </p:nvSpPr>
          <p:spPr bwMode="auto">
            <a:xfrm>
              <a:off x="5415" y="-722"/>
              <a:ext cx="97" cy="33"/>
            </a:xfrm>
            <a:custGeom>
              <a:avLst/>
              <a:gdLst>
                <a:gd name="T0" fmla="*/ 27 w 41"/>
                <a:gd name="T1" fmla="*/ 0 h 14"/>
                <a:gd name="T2" fmla="*/ 0 w 41"/>
                <a:gd name="T3" fmla="*/ 11 h 14"/>
                <a:gd name="T4" fmla="*/ 5 w 41"/>
                <a:gd name="T5" fmla="*/ 14 h 14"/>
                <a:gd name="T6" fmla="*/ 13 w 41"/>
                <a:gd name="T7" fmla="*/ 9 h 14"/>
                <a:gd name="T8" fmla="*/ 24 w 41"/>
                <a:gd name="T9" fmla="*/ 14 h 14"/>
                <a:gd name="T10" fmla="*/ 41 w 41"/>
                <a:gd name="T11" fmla="*/ 7 h 14"/>
                <a:gd name="T12" fmla="*/ 27 w 41"/>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41" h="14">
                  <a:moveTo>
                    <a:pt x="27" y="0"/>
                  </a:moveTo>
                  <a:cubicBezTo>
                    <a:pt x="21" y="0"/>
                    <a:pt x="0" y="3"/>
                    <a:pt x="0" y="11"/>
                  </a:cubicBezTo>
                  <a:cubicBezTo>
                    <a:pt x="0" y="13"/>
                    <a:pt x="3" y="14"/>
                    <a:pt x="5" y="14"/>
                  </a:cubicBezTo>
                  <a:cubicBezTo>
                    <a:pt x="10" y="14"/>
                    <a:pt x="12" y="14"/>
                    <a:pt x="13" y="9"/>
                  </a:cubicBezTo>
                  <a:cubicBezTo>
                    <a:pt x="17" y="9"/>
                    <a:pt x="21" y="14"/>
                    <a:pt x="24" y="14"/>
                  </a:cubicBezTo>
                  <a:cubicBezTo>
                    <a:pt x="31" y="14"/>
                    <a:pt x="31" y="7"/>
                    <a:pt x="41" y="7"/>
                  </a:cubicBezTo>
                  <a:cubicBezTo>
                    <a:pt x="39" y="3"/>
                    <a:pt x="33" y="0"/>
                    <a:pt x="2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30" name="Freeform 110"/>
            <p:cNvSpPr>
              <a:spLocks/>
            </p:cNvSpPr>
            <p:nvPr/>
          </p:nvSpPr>
          <p:spPr bwMode="auto">
            <a:xfrm>
              <a:off x="5359" y="-833"/>
              <a:ext cx="151" cy="102"/>
            </a:xfrm>
            <a:custGeom>
              <a:avLst/>
              <a:gdLst>
                <a:gd name="T0" fmla="*/ 61 w 64"/>
                <a:gd name="T1" fmla="*/ 0 h 43"/>
                <a:gd name="T2" fmla="*/ 52 w 64"/>
                <a:gd name="T3" fmla="*/ 9 h 43"/>
                <a:gd name="T4" fmla="*/ 20 w 64"/>
                <a:gd name="T5" fmla="*/ 19 h 43"/>
                <a:gd name="T6" fmla="*/ 20 w 64"/>
                <a:gd name="T7" fmla="*/ 26 h 43"/>
                <a:gd name="T8" fmla="*/ 24 w 64"/>
                <a:gd name="T9" fmla="*/ 24 h 43"/>
                <a:gd name="T10" fmla="*/ 29 w 64"/>
                <a:gd name="T11" fmla="*/ 27 h 43"/>
                <a:gd name="T12" fmla="*/ 7 w 64"/>
                <a:gd name="T13" fmla="*/ 27 h 43"/>
                <a:gd name="T14" fmla="*/ 0 w 64"/>
                <a:gd name="T15" fmla="*/ 33 h 43"/>
                <a:gd name="T16" fmla="*/ 27 w 64"/>
                <a:gd name="T17" fmla="*/ 43 h 43"/>
                <a:gd name="T18" fmla="*/ 48 w 64"/>
                <a:gd name="T19" fmla="*/ 37 h 43"/>
                <a:gd name="T20" fmla="*/ 55 w 64"/>
                <a:gd name="T21" fmla="*/ 37 h 43"/>
                <a:gd name="T22" fmla="*/ 64 w 64"/>
                <a:gd name="T23" fmla="*/ 35 h 43"/>
                <a:gd name="T24" fmla="*/ 34 w 64"/>
                <a:gd name="T25" fmla="*/ 27 h 43"/>
                <a:gd name="T26" fmla="*/ 58 w 64"/>
                <a:gd name="T27" fmla="*/ 13 h 43"/>
                <a:gd name="T28" fmla="*/ 63 w 64"/>
                <a:gd name="T29" fmla="*/ 6 h 43"/>
                <a:gd name="T30" fmla="*/ 61 w 64"/>
                <a:gd name="T31"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 h="43">
                  <a:moveTo>
                    <a:pt x="61" y="0"/>
                  </a:moveTo>
                  <a:cubicBezTo>
                    <a:pt x="56" y="0"/>
                    <a:pt x="53" y="4"/>
                    <a:pt x="52" y="9"/>
                  </a:cubicBezTo>
                  <a:cubicBezTo>
                    <a:pt x="37" y="9"/>
                    <a:pt x="36" y="19"/>
                    <a:pt x="20" y="19"/>
                  </a:cubicBezTo>
                  <a:cubicBezTo>
                    <a:pt x="20" y="26"/>
                    <a:pt x="20" y="26"/>
                    <a:pt x="20" y="26"/>
                  </a:cubicBezTo>
                  <a:cubicBezTo>
                    <a:pt x="22" y="25"/>
                    <a:pt x="23" y="24"/>
                    <a:pt x="24" y="24"/>
                  </a:cubicBezTo>
                  <a:cubicBezTo>
                    <a:pt x="25" y="24"/>
                    <a:pt x="26" y="26"/>
                    <a:pt x="29" y="27"/>
                  </a:cubicBezTo>
                  <a:cubicBezTo>
                    <a:pt x="7" y="27"/>
                    <a:pt x="7" y="27"/>
                    <a:pt x="7" y="27"/>
                  </a:cubicBezTo>
                  <a:cubicBezTo>
                    <a:pt x="5" y="29"/>
                    <a:pt x="4" y="30"/>
                    <a:pt x="0" y="33"/>
                  </a:cubicBezTo>
                  <a:cubicBezTo>
                    <a:pt x="1" y="33"/>
                    <a:pt x="23" y="43"/>
                    <a:pt x="27" y="43"/>
                  </a:cubicBezTo>
                  <a:cubicBezTo>
                    <a:pt x="33" y="43"/>
                    <a:pt x="42" y="37"/>
                    <a:pt x="48" y="37"/>
                  </a:cubicBezTo>
                  <a:cubicBezTo>
                    <a:pt x="50" y="37"/>
                    <a:pt x="53" y="37"/>
                    <a:pt x="55" y="37"/>
                  </a:cubicBezTo>
                  <a:cubicBezTo>
                    <a:pt x="58" y="37"/>
                    <a:pt x="61" y="36"/>
                    <a:pt x="64" y="35"/>
                  </a:cubicBezTo>
                  <a:cubicBezTo>
                    <a:pt x="52" y="30"/>
                    <a:pt x="48" y="29"/>
                    <a:pt x="34" y="27"/>
                  </a:cubicBezTo>
                  <a:cubicBezTo>
                    <a:pt x="39" y="21"/>
                    <a:pt x="49" y="18"/>
                    <a:pt x="58" y="13"/>
                  </a:cubicBezTo>
                  <a:cubicBezTo>
                    <a:pt x="58" y="10"/>
                    <a:pt x="61" y="8"/>
                    <a:pt x="63" y="6"/>
                  </a:cubicBezTo>
                  <a:cubicBezTo>
                    <a:pt x="63" y="4"/>
                    <a:pt x="62" y="0"/>
                    <a:pt x="6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31" name="Freeform 111"/>
            <p:cNvSpPr>
              <a:spLocks/>
            </p:cNvSpPr>
            <p:nvPr/>
          </p:nvSpPr>
          <p:spPr bwMode="auto">
            <a:xfrm>
              <a:off x="3813" y="-684"/>
              <a:ext cx="496" cy="274"/>
            </a:xfrm>
            <a:custGeom>
              <a:avLst/>
              <a:gdLst>
                <a:gd name="T0" fmla="*/ 86 w 210"/>
                <a:gd name="T1" fmla="*/ 0 h 116"/>
                <a:gd name="T2" fmla="*/ 75 w 210"/>
                <a:gd name="T3" fmla="*/ 8 h 116"/>
                <a:gd name="T4" fmla="*/ 82 w 210"/>
                <a:gd name="T5" fmla="*/ 31 h 116"/>
                <a:gd name="T6" fmla="*/ 58 w 210"/>
                <a:gd name="T7" fmla="*/ 8 h 116"/>
                <a:gd name="T8" fmla="*/ 49 w 210"/>
                <a:gd name="T9" fmla="*/ 17 h 116"/>
                <a:gd name="T10" fmla="*/ 51 w 210"/>
                <a:gd name="T11" fmla="*/ 22 h 116"/>
                <a:gd name="T12" fmla="*/ 38 w 210"/>
                <a:gd name="T13" fmla="*/ 16 h 116"/>
                <a:gd name="T14" fmla="*/ 45 w 210"/>
                <a:gd name="T15" fmla="*/ 8 h 116"/>
                <a:gd name="T16" fmla="*/ 18 w 210"/>
                <a:gd name="T17" fmla="*/ 6 h 116"/>
                <a:gd name="T18" fmla="*/ 0 w 210"/>
                <a:gd name="T19" fmla="*/ 19 h 116"/>
                <a:gd name="T20" fmla="*/ 13 w 210"/>
                <a:gd name="T21" fmla="*/ 32 h 116"/>
                <a:gd name="T22" fmla="*/ 17 w 210"/>
                <a:gd name="T23" fmla="*/ 34 h 116"/>
                <a:gd name="T24" fmla="*/ 32 w 210"/>
                <a:gd name="T25" fmla="*/ 51 h 116"/>
                <a:gd name="T26" fmla="*/ 28 w 210"/>
                <a:gd name="T27" fmla="*/ 52 h 116"/>
                <a:gd name="T28" fmla="*/ 45 w 210"/>
                <a:gd name="T29" fmla="*/ 61 h 116"/>
                <a:gd name="T30" fmla="*/ 60 w 210"/>
                <a:gd name="T31" fmla="*/ 47 h 116"/>
                <a:gd name="T32" fmla="*/ 65 w 210"/>
                <a:gd name="T33" fmla="*/ 47 h 116"/>
                <a:gd name="T34" fmla="*/ 73 w 210"/>
                <a:gd name="T35" fmla="*/ 51 h 116"/>
                <a:gd name="T36" fmla="*/ 86 w 210"/>
                <a:gd name="T37" fmla="*/ 51 h 116"/>
                <a:gd name="T38" fmla="*/ 59 w 210"/>
                <a:gd name="T39" fmla="*/ 64 h 116"/>
                <a:gd name="T40" fmla="*/ 45 w 210"/>
                <a:gd name="T41" fmla="*/ 70 h 116"/>
                <a:gd name="T42" fmla="*/ 53 w 210"/>
                <a:gd name="T43" fmla="*/ 78 h 116"/>
                <a:gd name="T44" fmla="*/ 65 w 210"/>
                <a:gd name="T45" fmla="*/ 77 h 116"/>
                <a:gd name="T46" fmla="*/ 88 w 210"/>
                <a:gd name="T47" fmla="*/ 79 h 116"/>
                <a:gd name="T48" fmla="*/ 71 w 210"/>
                <a:gd name="T49" fmla="*/ 83 h 116"/>
                <a:gd name="T50" fmla="*/ 58 w 210"/>
                <a:gd name="T51" fmla="*/ 83 h 116"/>
                <a:gd name="T52" fmla="*/ 51 w 210"/>
                <a:gd name="T53" fmla="*/ 83 h 116"/>
                <a:gd name="T54" fmla="*/ 93 w 210"/>
                <a:gd name="T55" fmla="*/ 116 h 116"/>
                <a:gd name="T56" fmla="*/ 108 w 210"/>
                <a:gd name="T57" fmla="*/ 87 h 116"/>
                <a:gd name="T58" fmla="*/ 116 w 210"/>
                <a:gd name="T59" fmla="*/ 83 h 116"/>
                <a:gd name="T60" fmla="*/ 145 w 210"/>
                <a:gd name="T61" fmla="*/ 46 h 116"/>
                <a:gd name="T62" fmla="*/ 158 w 210"/>
                <a:gd name="T63" fmla="*/ 54 h 116"/>
                <a:gd name="T64" fmla="*/ 150 w 210"/>
                <a:gd name="T65" fmla="*/ 55 h 116"/>
                <a:gd name="T66" fmla="*/ 161 w 210"/>
                <a:gd name="T67" fmla="*/ 70 h 116"/>
                <a:gd name="T68" fmla="*/ 153 w 210"/>
                <a:gd name="T69" fmla="*/ 85 h 116"/>
                <a:gd name="T70" fmla="*/ 177 w 210"/>
                <a:gd name="T71" fmla="*/ 86 h 116"/>
                <a:gd name="T72" fmla="*/ 177 w 210"/>
                <a:gd name="T73" fmla="*/ 95 h 116"/>
                <a:gd name="T74" fmla="*/ 210 w 210"/>
                <a:gd name="T75" fmla="*/ 77 h 116"/>
                <a:gd name="T76" fmla="*/ 190 w 210"/>
                <a:gd name="T77" fmla="*/ 58 h 116"/>
                <a:gd name="T78" fmla="*/ 173 w 210"/>
                <a:gd name="T79" fmla="*/ 58 h 116"/>
                <a:gd name="T80" fmla="*/ 173 w 210"/>
                <a:gd name="T81" fmla="*/ 50 h 116"/>
                <a:gd name="T82" fmla="*/ 168 w 210"/>
                <a:gd name="T83" fmla="*/ 51 h 116"/>
                <a:gd name="T84" fmla="*/ 163 w 210"/>
                <a:gd name="T85" fmla="*/ 50 h 116"/>
                <a:gd name="T86" fmla="*/ 169 w 210"/>
                <a:gd name="T87" fmla="*/ 50 h 116"/>
                <a:gd name="T88" fmla="*/ 126 w 210"/>
                <a:gd name="T89" fmla="*/ 27 h 116"/>
                <a:gd name="T90" fmla="*/ 121 w 210"/>
                <a:gd name="T91" fmla="*/ 27 h 116"/>
                <a:gd name="T92" fmla="*/ 115 w 210"/>
                <a:gd name="T93" fmla="*/ 14 h 116"/>
                <a:gd name="T94" fmla="*/ 105 w 210"/>
                <a:gd name="T95" fmla="*/ 21 h 116"/>
                <a:gd name="T96" fmla="*/ 107 w 210"/>
                <a:gd name="T97" fmla="*/ 11 h 116"/>
                <a:gd name="T98" fmla="*/ 86 w 210"/>
                <a:gd name="T99"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0" h="116">
                  <a:moveTo>
                    <a:pt x="86" y="0"/>
                  </a:moveTo>
                  <a:cubicBezTo>
                    <a:pt x="79" y="0"/>
                    <a:pt x="75" y="0"/>
                    <a:pt x="75" y="8"/>
                  </a:cubicBezTo>
                  <a:cubicBezTo>
                    <a:pt x="75" y="18"/>
                    <a:pt x="78" y="23"/>
                    <a:pt x="82" y="31"/>
                  </a:cubicBezTo>
                  <a:cubicBezTo>
                    <a:pt x="68" y="26"/>
                    <a:pt x="72" y="8"/>
                    <a:pt x="58" y="8"/>
                  </a:cubicBezTo>
                  <a:cubicBezTo>
                    <a:pt x="53" y="8"/>
                    <a:pt x="49" y="12"/>
                    <a:pt x="49" y="17"/>
                  </a:cubicBezTo>
                  <a:cubicBezTo>
                    <a:pt x="49" y="19"/>
                    <a:pt x="50" y="21"/>
                    <a:pt x="51" y="22"/>
                  </a:cubicBezTo>
                  <a:cubicBezTo>
                    <a:pt x="47" y="20"/>
                    <a:pt x="43" y="19"/>
                    <a:pt x="38" y="16"/>
                  </a:cubicBezTo>
                  <a:cubicBezTo>
                    <a:pt x="40" y="13"/>
                    <a:pt x="42" y="12"/>
                    <a:pt x="45" y="8"/>
                  </a:cubicBezTo>
                  <a:cubicBezTo>
                    <a:pt x="32" y="6"/>
                    <a:pt x="27" y="6"/>
                    <a:pt x="18" y="6"/>
                  </a:cubicBezTo>
                  <a:cubicBezTo>
                    <a:pt x="13" y="6"/>
                    <a:pt x="2" y="16"/>
                    <a:pt x="0" y="19"/>
                  </a:cubicBezTo>
                  <a:cubicBezTo>
                    <a:pt x="3" y="23"/>
                    <a:pt x="9" y="32"/>
                    <a:pt x="13" y="32"/>
                  </a:cubicBezTo>
                  <a:cubicBezTo>
                    <a:pt x="15" y="32"/>
                    <a:pt x="16" y="33"/>
                    <a:pt x="17" y="34"/>
                  </a:cubicBezTo>
                  <a:cubicBezTo>
                    <a:pt x="15" y="42"/>
                    <a:pt x="23" y="47"/>
                    <a:pt x="32" y="51"/>
                  </a:cubicBezTo>
                  <a:cubicBezTo>
                    <a:pt x="30" y="51"/>
                    <a:pt x="29" y="52"/>
                    <a:pt x="28" y="52"/>
                  </a:cubicBezTo>
                  <a:cubicBezTo>
                    <a:pt x="30" y="58"/>
                    <a:pt x="36" y="61"/>
                    <a:pt x="45" y="61"/>
                  </a:cubicBezTo>
                  <a:cubicBezTo>
                    <a:pt x="56" y="61"/>
                    <a:pt x="56" y="49"/>
                    <a:pt x="60" y="47"/>
                  </a:cubicBezTo>
                  <a:cubicBezTo>
                    <a:pt x="62" y="47"/>
                    <a:pt x="63" y="47"/>
                    <a:pt x="65" y="47"/>
                  </a:cubicBezTo>
                  <a:cubicBezTo>
                    <a:pt x="67" y="48"/>
                    <a:pt x="71" y="51"/>
                    <a:pt x="73" y="51"/>
                  </a:cubicBezTo>
                  <a:cubicBezTo>
                    <a:pt x="75" y="51"/>
                    <a:pt x="79" y="51"/>
                    <a:pt x="86" y="51"/>
                  </a:cubicBezTo>
                  <a:cubicBezTo>
                    <a:pt x="80" y="56"/>
                    <a:pt x="66" y="62"/>
                    <a:pt x="59" y="64"/>
                  </a:cubicBezTo>
                  <a:cubicBezTo>
                    <a:pt x="57" y="65"/>
                    <a:pt x="45" y="65"/>
                    <a:pt x="45" y="70"/>
                  </a:cubicBezTo>
                  <a:cubicBezTo>
                    <a:pt x="45" y="76"/>
                    <a:pt x="48" y="78"/>
                    <a:pt x="53" y="78"/>
                  </a:cubicBezTo>
                  <a:cubicBezTo>
                    <a:pt x="57" y="78"/>
                    <a:pt x="62" y="77"/>
                    <a:pt x="65" y="77"/>
                  </a:cubicBezTo>
                  <a:cubicBezTo>
                    <a:pt x="68" y="77"/>
                    <a:pt x="85" y="77"/>
                    <a:pt x="88" y="79"/>
                  </a:cubicBezTo>
                  <a:cubicBezTo>
                    <a:pt x="82" y="81"/>
                    <a:pt x="76" y="79"/>
                    <a:pt x="71" y="83"/>
                  </a:cubicBezTo>
                  <a:cubicBezTo>
                    <a:pt x="71" y="83"/>
                    <a:pt x="64" y="83"/>
                    <a:pt x="58" y="83"/>
                  </a:cubicBezTo>
                  <a:cubicBezTo>
                    <a:pt x="55" y="83"/>
                    <a:pt x="53" y="83"/>
                    <a:pt x="51" y="83"/>
                  </a:cubicBezTo>
                  <a:cubicBezTo>
                    <a:pt x="51" y="101"/>
                    <a:pt x="80" y="108"/>
                    <a:pt x="93" y="116"/>
                  </a:cubicBezTo>
                  <a:cubicBezTo>
                    <a:pt x="100" y="109"/>
                    <a:pt x="99" y="94"/>
                    <a:pt x="108" y="87"/>
                  </a:cubicBezTo>
                  <a:cubicBezTo>
                    <a:pt x="111" y="85"/>
                    <a:pt x="115" y="86"/>
                    <a:pt x="116" y="83"/>
                  </a:cubicBezTo>
                  <a:cubicBezTo>
                    <a:pt x="121" y="69"/>
                    <a:pt x="127" y="46"/>
                    <a:pt x="145" y="46"/>
                  </a:cubicBezTo>
                  <a:cubicBezTo>
                    <a:pt x="145" y="46"/>
                    <a:pt x="149" y="53"/>
                    <a:pt x="158" y="54"/>
                  </a:cubicBezTo>
                  <a:cubicBezTo>
                    <a:pt x="155" y="54"/>
                    <a:pt x="153" y="54"/>
                    <a:pt x="150" y="55"/>
                  </a:cubicBezTo>
                  <a:cubicBezTo>
                    <a:pt x="152" y="59"/>
                    <a:pt x="157" y="69"/>
                    <a:pt x="161" y="70"/>
                  </a:cubicBezTo>
                  <a:cubicBezTo>
                    <a:pt x="160" y="78"/>
                    <a:pt x="154" y="75"/>
                    <a:pt x="153" y="85"/>
                  </a:cubicBezTo>
                  <a:cubicBezTo>
                    <a:pt x="160" y="85"/>
                    <a:pt x="171" y="85"/>
                    <a:pt x="177" y="86"/>
                  </a:cubicBezTo>
                  <a:cubicBezTo>
                    <a:pt x="176" y="88"/>
                    <a:pt x="176" y="91"/>
                    <a:pt x="177" y="95"/>
                  </a:cubicBezTo>
                  <a:cubicBezTo>
                    <a:pt x="190" y="91"/>
                    <a:pt x="196" y="82"/>
                    <a:pt x="210" y="77"/>
                  </a:cubicBezTo>
                  <a:cubicBezTo>
                    <a:pt x="205" y="70"/>
                    <a:pt x="190" y="74"/>
                    <a:pt x="190" y="58"/>
                  </a:cubicBezTo>
                  <a:cubicBezTo>
                    <a:pt x="183" y="58"/>
                    <a:pt x="181" y="58"/>
                    <a:pt x="173" y="58"/>
                  </a:cubicBezTo>
                  <a:cubicBezTo>
                    <a:pt x="174" y="56"/>
                    <a:pt x="174" y="53"/>
                    <a:pt x="173" y="50"/>
                  </a:cubicBezTo>
                  <a:cubicBezTo>
                    <a:pt x="171" y="50"/>
                    <a:pt x="169" y="51"/>
                    <a:pt x="168" y="51"/>
                  </a:cubicBezTo>
                  <a:cubicBezTo>
                    <a:pt x="166" y="51"/>
                    <a:pt x="165" y="51"/>
                    <a:pt x="163" y="50"/>
                  </a:cubicBezTo>
                  <a:cubicBezTo>
                    <a:pt x="165" y="50"/>
                    <a:pt x="167" y="50"/>
                    <a:pt x="169" y="50"/>
                  </a:cubicBezTo>
                  <a:cubicBezTo>
                    <a:pt x="163" y="43"/>
                    <a:pt x="135" y="27"/>
                    <a:pt x="126" y="27"/>
                  </a:cubicBezTo>
                  <a:cubicBezTo>
                    <a:pt x="125" y="27"/>
                    <a:pt x="123" y="27"/>
                    <a:pt x="121" y="27"/>
                  </a:cubicBezTo>
                  <a:cubicBezTo>
                    <a:pt x="122" y="23"/>
                    <a:pt x="123" y="14"/>
                    <a:pt x="115" y="14"/>
                  </a:cubicBezTo>
                  <a:cubicBezTo>
                    <a:pt x="111" y="14"/>
                    <a:pt x="110" y="19"/>
                    <a:pt x="105" y="21"/>
                  </a:cubicBezTo>
                  <a:cubicBezTo>
                    <a:pt x="105" y="17"/>
                    <a:pt x="107" y="14"/>
                    <a:pt x="107" y="11"/>
                  </a:cubicBezTo>
                  <a:cubicBezTo>
                    <a:pt x="107" y="5"/>
                    <a:pt x="93" y="0"/>
                    <a:pt x="8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32" name="Freeform 112"/>
            <p:cNvSpPr>
              <a:spLocks/>
            </p:cNvSpPr>
            <p:nvPr/>
          </p:nvSpPr>
          <p:spPr bwMode="auto">
            <a:xfrm>
              <a:off x="4073" y="-724"/>
              <a:ext cx="324" cy="116"/>
            </a:xfrm>
            <a:custGeom>
              <a:avLst/>
              <a:gdLst>
                <a:gd name="T0" fmla="*/ 80 w 137"/>
                <a:gd name="T1" fmla="*/ 0 h 49"/>
                <a:gd name="T2" fmla="*/ 73 w 137"/>
                <a:gd name="T3" fmla="*/ 0 h 49"/>
                <a:gd name="T4" fmla="*/ 60 w 137"/>
                <a:gd name="T5" fmla="*/ 12 h 49"/>
                <a:gd name="T6" fmla="*/ 39 w 137"/>
                <a:gd name="T7" fmla="*/ 1 h 49"/>
                <a:gd name="T8" fmla="*/ 24 w 137"/>
                <a:gd name="T9" fmla="*/ 1 h 49"/>
                <a:gd name="T10" fmla="*/ 27 w 137"/>
                <a:gd name="T11" fmla="*/ 6 h 49"/>
                <a:gd name="T12" fmla="*/ 18 w 137"/>
                <a:gd name="T13" fmla="*/ 6 h 49"/>
                <a:gd name="T14" fmla="*/ 18 w 137"/>
                <a:gd name="T15" fmla="*/ 9 h 49"/>
                <a:gd name="T16" fmla="*/ 15 w 137"/>
                <a:gd name="T17" fmla="*/ 10 h 49"/>
                <a:gd name="T18" fmla="*/ 7 w 137"/>
                <a:gd name="T19" fmla="*/ 8 h 49"/>
                <a:gd name="T20" fmla="*/ 0 w 137"/>
                <a:gd name="T21" fmla="*/ 8 h 49"/>
                <a:gd name="T22" fmla="*/ 7 w 137"/>
                <a:gd name="T23" fmla="*/ 20 h 49"/>
                <a:gd name="T24" fmla="*/ 13 w 137"/>
                <a:gd name="T25" fmla="*/ 28 h 49"/>
                <a:gd name="T26" fmla="*/ 26 w 137"/>
                <a:gd name="T27" fmla="*/ 26 h 49"/>
                <a:gd name="T28" fmla="*/ 51 w 137"/>
                <a:gd name="T29" fmla="*/ 28 h 49"/>
                <a:gd name="T30" fmla="*/ 38 w 137"/>
                <a:gd name="T31" fmla="*/ 30 h 49"/>
                <a:gd name="T32" fmla="*/ 27 w 137"/>
                <a:gd name="T33" fmla="*/ 31 h 49"/>
                <a:gd name="T34" fmla="*/ 34 w 137"/>
                <a:gd name="T35" fmla="*/ 39 h 49"/>
                <a:gd name="T36" fmla="*/ 64 w 137"/>
                <a:gd name="T37" fmla="*/ 39 h 49"/>
                <a:gd name="T38" fmla="*/ 82 w 137"/>
                <a:gd name="T39" fmla="*/ 49 h 49"/>
                <a:gd name="T40" fmla="*/ 137 w 137"/>
                <a:gd name="T41" fmla="*/ 22 h 49"/>
                <a:gd name="T42" fmla="*/ 113 w 137"/>
                <a:gd name="T43" fmla="*/ 8 h 49"/>
                <a:gd name="T44" fmla="*/ 96 w 137"/>
                <a:gd name="T45" fmla="*/ 8 h 49"/>
                <a:gd name="T46" fmla="*/ 80 w 137"/>
                <a:gd name="T47" fmla="*/ 13 h 49"/>
                <a:gd name="T48" fmla="*/ 80 w 137"/>
                <a:gd name="T49"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7" h="49">
                  <a:moveTo>
                    <a:pt x="80" y="0"/>
                  </a:moveTo>
                  <a:cubicBezTo>
                    <a:pt x="73" y="0"/>
                    <a:pt x="73" y="0"/>
                    <a:pt x="73" y="0"/>
                  </a:cubicBezTo>
                  <a:cubicBezTo>
                    <a:pt x="71" y="2"/>
                    <a:pt x="67" y="12"/>
                    <a:pt x="60" y="12"/>
                  </a:cubicBezTo>
                  <a:cubicBezTo>
                    <a:pt x="58" y="12"/>
                    <a:pt x="42" y="4"/>
                    <a:pt x="39" y="1"/>
                  </a:cubicBezTo>
                  <a:cubicBezTo>
                    <a:pt x="24" y="1"/>
                    <a:pt x="24" y="1"/>
                    <a:pt x="24" y="1"/>
                  </a:cubicBezTo>
                  <a:cubicBezTo>
                    <a:pt x="27" y="6"/>
                    <a:pt x="27" y="6"/>
                    <a:pt x="27" y="6"/>
                  </a:cubicBezTo>
                  <a:cubicBezTo>
                    <a:pt x="18" y="6"/>
                    <a:pt x="18" y="6"/>
                    <a:pt x="18" y="6"/>
                  </a:cubicBezTo>
                  <a:cubicBezTo>
                    <a:pt x="18" y="9"/>
                    <a:pt x="18" y="9"/>
                    <a:pt x="18" y="9"/>
                  </a:cubicBezTo>
                  <a:cubicBezTo>
                    <a:pt x="17" y="10"/>
                    <a:pt x="16" y="10"/>
                    <a:pt x="15" y="10"/>
                  </a:cubicBezTo>
                  <a:cubicBezTo>
                    <a:pt x="12" y="10"/>
                    <a:pt x="10" y="9"/>
                    <a:pt x="7" y="8"/>
                  </a:cubicBezTo>
                  <a:cubicBezTo>
                    <a:pt x="0" y="8"/>
                    <a:pt x="0" y="8"/>
                    <a:pt x="0" y="8"/>
                  </a:cubicBezTo>
                  <a:cubicBezTo>
                    <a:pt x="0" y="13"/>
                    <a:pt x="3" y="17"/>
                    <a:pt x="7" y="20"/>
                  </a:cubicBezTo>
                  <a:cubicBezTo>
                    <a:pt x="7" y="26"/>
                    <a:pt x="9" y="28"/>
                    <a:pt x="13" y="28"/>
                  </a:cubicBezTo>
                  <a:cubicBezTo>
                    <a:pt x="16" y="28"/>
                    <a:pt x="21" y="26"/>
                    <a:pt x="26" y="26"/>
                  </a:cubicBezTo>
                  <a:cubicBezTo>
                    <a:pt x="27" y="26"/>
                    <a:pt x="49" y="28"/>
                    <a:pt x="51" y="28"/>
                  </a:cubicBezTo>
                  <a:cubicBezTo>
                    <a:pt x="48" y="29"/>
                    <a:pt x="42" y="29"/>
                    <a:pt x="38" y="30"/>
                  </a:cubicBezTo>
                  <a:cubicBezTo>
                    <a:pt x="36" y="30"/>
                    <a:pt x="31" y="30"/>
                    <a:pt x="27" y="31"/>
                  </a:cubicBezTo>
                  <a:cubicBezTo>
                    <a:pt x="28" y="35"/>
                    <a:pt x="29" y="38"/>
                    <a:pt x="34" y="39"/>
                  </a:cubicBezTo>
                  <a:cubicBezTo>
                    <a:pt x="64" y="39"/>
                    <a:pt x="64" y="39"/>
                    <a:pt x="64" y="39"/>
                  </a:cubicBezTo>
                  <a:cubicBezTo>
                    <a:pt x="68" y="46"/>
                    <a:pt x="73" y="49"/>
                    <a:pt x="82" y="49"/>
                  </a:cubicBezTo>
                  <a:cubicBezTo>
                    <a:pt x="98" y="49"/>
                    <a:pt x="124" y="30"/>
                    <a:pt x="137" y="22"/>
                  </a:cubicBezTo>
                  <a:cubicBezTo>
                    <a:pt x="134" y="15"/>
                    <a:pt x="124" y="8"/>
                    <a:pt x="113" y="8"/>
                  </a:cubicBezTo>
                  <a:cubicBezTo>
                    <a:pt x="105" y="8"/>
                    <a:pt x="108" y="8"/>
                    <a:pt x="96" y="8"/>
                  </a:cubicBezTo>
                  <a:cubicBezTo>
                    <a:pt x="88" y="8"/>
                    <a:pt x="85" y="13"/>
                    <a:pt x="80" y="13"/>
                  </a:cubicBezTo>
                  <a:cubicBezTo>
                    <a:pt x="79" y="9"/>
                    <a:pt x="80" y="6"/>
                    <a:pt x="8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33" name="Freeform 113"/>
            <p:cNvSpPr>
              <a:spLocks noEditPoints="1"/>
            </p:cNvSpPr>
            <p:nvPr/>
          </p:nvSpPr>
          <p:spPr bwMode="auto">
            <a:xfrm>
              <a:off x="3794" y="-594"/>
              <a:ext cx="61" cy="54"/>
            </a:xfrm>
            <a:custGeom>
              <a:avLst/>
              <a:gdLst>
                <a:gd name="T0" fmla="*/ 8 w 26"/>
                <a:gd name="T1" fmla="*/ 1 h 23"/>
                <a:gd name="T2" fmla="*/ 26 w 26"/>
                <a:gd name="T3" fmla="*/ 23 h 23"/>
                <a:gd name="T4" fmla="*/ 8 w 26"/>
                <a:gd name="T5" fmla="*/ 1 h 23"/>
                <a:gd name="T6" fmla="*/ 8 w 26"/>
                <a:gd name="T7" fmla="*/ 0 h 23"/>
                <a:gd name="T8" fmla="*/ 8 w 26"/>
                <a:gd name="T9" fmla="*/ 1 h 23"/>
                <a:gd name="T10" fmla="*/ 8 w 26"/>
                <a:gd name="T11" fmla="*/ 1 h 23"/>
                <a:gd name="T12" fmla="*/ 8 w 26"/>
                <a:gd name="T13" fmla="*/ 0 h 23"/>
                <a:gd name="T14" fmla="*/ 9 w 26"/>
                <a:gd name="T15" fmla="*/ 0 h 23"/>
                <a:gd name="T16" fmla="*/ 8 w 26"/>
                <a:gd name="T17" fmla="*/ 1 h 23"/>
                <a:gd name="T18" fmla="*/ 9 w 26"/>
                <a:gd name="T19" fmla="*/ 2 h 23"/>
                <a:gd name="T20" fmla="*/ 9 w 26"/>
                <a:gd name="T2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 h="23">
                  <a:moveTo>
                    <a:pt x="8" y="1"/>
                  </a:moveTo>
                  <a:cubicBezTo>
                    <a:pt x="0" y="6"/>
                    <a:pt x="16" y="20"/>
                    <a:pt x="26" y="23"/>
                  </a:cubicBezTo>
                  <a:cubicBezTo>
                    <a:pt x="22" y="11"/>
                    <a:pt x="15" y="9"/>
                    <a:pt x="8" y="1"/>
                  </a:cubicBezTo>
                  <a:moveTo>
                    <a:pt x="8" y="0"/>
                  </a:moveTo>
                  <a:cubicBezTo>
                    <a:pt x="8" y="0"/>
                    <a:pt x="8" y="0"/>
                    <a:pt x="8" y="1"/>
                  </a:cubicBezTo>
                  <a:cubicBezTo>
                    <a:pt x="8" y="1"/>
                    <a:pt x="8" y="1"/>
                    <a:pt x="8" y="1"/>
                  </a:cubicBezTo>
                  <a:cubicBezTo>
                    <a:pt x="8" y="0"/>
                    <a:pt x="8" y="0"/>
                    <a:pt x="8" y="0"/>
                  </a:cubicBezTo>
                  <a:moveTo>
                    <a:pt x="9" y="0"/>
                  </a:moveTo>
                  <a:cubicBezTo>
                    <a:pt x="9" y="0"/>
                    <a:pt x="9" y="0"/>
                    <a:pt x="8" y="1"/>
                  </a:cubicBezTo>
                  <a:cubicBezTo>
                    <a:pt x="9" y="2"/>
                    <a:pt x="9" y="2"/>
                    <a:pt x="9" y="2"/>
                  </a:cubicBezTo>
                  <a:cubicBezTo>
                    <a:pt x="9" y="0"/>
                    <a:pt x="9" y="0"/>
                    <a:pt x="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34" name="Freeform 114"/>
            <p:cNvSpPr>
              <a:spLocks/>
            </p:cNvSpPr>
            <p:nvPr/>
          </p:nvSpPr>
          <p:spPr bwMode="auto">
            <a:xfrm>
              <a:off x="3087" y="872"/>
              <a:ext cx="156" cy="187"/>
            </a:xfrm>
            <a:custGeom>
              <a:avLst/>
              <a:gdLst>
                <a:gd name="T0" fmla="*/ 48 w 66"/>
                <a:gd name="T1" fmla="*/ 0 h 79"/>
                <a:gd name="T2" fmla="*/ 39 w 66"/>
                <a:gd name="T3" fmla="*/ 0 h 79"/>
                <a:gd name="T4" fmla="*/ 23 w 66"/>
                <a:gd name="T5" fmla="*/ 10 h 79"/>
                <a:gd name="T6" fmla="*/ 26 w 66"/>
                <a:gd name="T7" fmla="*/ 17 h 79"/>
                <a:gd name="T8" fmla="*/ 11 w 66"/>
                <a:gd name="T9" fmla="*/ 23 h 79"/>
                <a:gd name="T10" fmla="*/ 10 w 66"/>
                <a:gd name="T11" fmla="*/ 22 h 79"/>
                <a:gd name="T12" fmla="*/ 5 w 66"/>
                <a:gd name="T13" fmla="*/ 28 h 79"/>
                <a:gd name="T14" fmla="*/ 15 w 66"/>
                <a:gd name="T15" fmla="*/ 39 h 79"/>
                <a:gd name="T16" fmla="*/ 0 w 66"/>
                <a:gd name="T17" fmla="*/ 66 h 79"/>
                <a:gd name="T18" fmla="*/ 13 w 66"/>
                <a:gd name="T19" fmla="*/ 79 h 79"/>
                <a:gd name="T20" fmla="*/ 23 w 66"/>
                <a:gd name="T21" fmla="*/ 76 h 79"/>
                <a:gd name="T22" fmla="*/ 42 w 66"/>
                <a:gd name="T23" fmla="*/ 65 h 79"/>
                <a:gd name="T24" fmla="*/ 46 w 66"/>
                <a:gd name="T25" fmla="*/ 65 h 79"/>
                <a:gd name="T26" fmla="*/ 56 w 66"/>
                <a:gd name="T27" fmla="*/ 62 h 79"/>
                <a:gd name="T28" fmla="*/ 56 w 66"/>
                <a:gd name="T29" fmla="*/ 47 h 79"/>
                <a:gd name="T30" fmla="*/ 56 w 66"/>
                <a:gd name="T31" fmla="*/ 29 h 79"/>
                <a:gd name="T32" fmla="*/ 66 w 66"/>
                <a:gd name="T33" fmla="*/ 22 h 79"/>
                <a:gd name="T34" fmla="*/ 48 w 66"/>
                <a:gd name="T35"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6" h="79">
                  <a:moveTo>
                    <a:pt x="48" y="0"/>
                  </a:moveTo>
                  <a:cubicBezTo>
                    <a:pt x="45" y="0"/>
                    <a:pt x="42" y="0"/>
                    <a:pt x="39" y="0"/>
                  </a:cubicBezTo>
                  <a:cubicBezTo>
                    <a:pt x="34" y="0"/>
                    <a:pt x="23" y="6"/>
                    <a:pt x="23" y="10"/>
                  </a:cubicBezTo>
                  <a:cubicBezTo>
                    <a:pt x="23" y="13"/>
                    <a:pt x="24" y="14"/>
                    <a:pt x="26" y="17"/>
                  </a:cubicBezTo>
                  <a:cubicBezTo>
                    <a:pt x="23" y="20"/>
                    <a:pt x="14" y="23"/>
                    <a:pt x="11" y="23"/>
                  </a:cubicBezTo>
                  <a:cubicBezTo>
                    <a:pt x="11" y="23"/>
                    <a:pt x="10" y="22"/>
                    <a:pt x="10" y="22"/>
                  </a:cubicBezTo>
                  <a:cubicBezTo>
                    <a:pt x="8" y="22"/>
                    <a:pt x="5" y="23"/>
                    <a:pt x="5" y="28"/>
                  </a:cubicBezTo>
                  <a:cubicBezTo>
                    <a:pt x="5" y="34"/>
                    <a:pt x="10" y="37"/>
                    <a:pt x="15" y="39"/>
                  </a:cubicBezTo>
                  <a:cubicBezTo>
                    <a:pt x="13" y="52"/>
                    <a:pt x="0" y="53"/>
                    <a:pt x="0" y="66"/>
                  </a:cubicBezTo>
                  <a:cubicBezTo>
                    <a:pt x="0" y="73"/>
                    <a:pt x="7" y="79"/>
                    <a:pt x="13" y="79"/>
                  </a:cubicBezTo>
                  <a:cubicBezTo>
                    <a:pt x="16" y="79"/>
                    <a:pt x="21" y="78"/>
                    <a:pt x="23" y="76"/>
                  </a:cubicBezTo>
                  <a:cubicBezTo>
                    <a:pt x="27" y="74"/>
                    <a:pt x="34" y="65"/>
                    <a:pt x="42" y="65"/>
                  </a:cubicBezTo>
                  <a:cubicBezTo>
                    <a:pt x="43" y="65"/>
                    <a:pt x="45" y="65"/>
                    <a:pt x="46" y="65"/>
                  </a:cubicBezTo>
                  <a:cubicBezTo>
                    <a:pt x="50" y="65"/>
                    <a:pt x="54" y="65"/>
                    <a:pt x="56" y="62"/>
                  </a:cubicBezTo>
                  <a:cubicBezTo>
                    <a:pt x="60" y="58"/>
                    <a:pt x="56" y="52"/>
                    <a:pt x="56" y="47"/>
                  </a:cubicBezTo>
                  <a:cubicBezTo>
                    <a:pt x="56" y="47"/>
                    <a:pt x="56" y="33"/>
                    <a:pt x="56" y="29"/>
                  </a:cubicBezTo>
                  <a:cubicBezTo>
                    <a:pt x="56" y="25"/>
                    <a:pt x="66" y="26"/>
                    <a:pt x="66" y="22"/>
                  </a:cubicBezTo>
                  <a:cubicBezTo>
                    <a:pt x="66" y="13"/>
                    <a:pt x="60" y="0"/>
                    <a:pt x="4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35" name="Freeform 115"/>
            <p:cNvSpPr>
              <a:spLocks/>
            </p:cNvSpPr>
            <p:nvPr/>
          </p:nvSpPr>
          <p:spPr bwMode="auto">
            <a:xfrm>
              <a:off x="3191" y="714"/>
              <a:ext cx="33" cy="28"/>
            </a:xfrm>
            <a:custGeom>
              <a:avLst/>
              <a:gdLst>
                <a:gd name="T0" fmla="*/ 14 w 14"/>
                <a:gd name="T1" fmla="*/ 0 h 12"/>
                <a:gd name="T2" fmla="*/ 0 w 14"/>
                <a:gd name="T3" fmla="*/ 6 h 12"/>
                <a:gd name="T4" fmla="*/ 3 w 14"/>
                <a:gd name="T5" fmla="*/ 12 h 12"/>
                <a:gd name="T6" fmla="*/ 14 w 14"/>
                <a:gd name="T7" fmla="*/ 0 h 12"/>
              </a:gdLst>
              <a:ahLst/>
              <a:cxnLst>
                <a:cxn ang="0">
                  <a:pos x="T0" y="T1"/>
                </a:cxn>
                <a:cxn ang="0">
                  <a:pos x="T2" y="T3"/>
                </a:cxn>
                <a:cxn ang="0">
                  <a:pos x="T4" y="T5"/>
                </a:cxn>
                <a:cxn ang="0">
                  <a:pos x="T6" y="T7"/>
                </a:cxn>
              </a:cxnLst>
              <a:rect l="0" t="0" r="r" b="b"/>
              <a:pathLst>
                <a:path w="14" h="12">
                  <a:moveTo>
                    <a:pt x="14" y="0"/>
                  </a:moveTo>
                  <a:cubicBezTo>
                    <a:pt x="9" y="0"/>
                    <a:pt x="0" y="2"/>
                    <a:pt x="0" y="6"/>
                  </a:cubicBezTo>
                  <a:cubicBezTo>
                    <a:pt x="0" y="8"/>
                    <a:pt x="2" y="12"/>
                    <a:pt x="3" y="12"/>
                  </a:cubicBezTo>
                  <a:cubicBezTo>
                    <a:pt x="9" y="12"/>
                    <a:pt x="14" y="6"/>
                    <a:pt x="1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36" name="Freeform 116"/>
            <p:cNvSpPr>
              <a:spLocks/>
            </p:cNvSpPr>
            <p:nvPr/>
          </p:nvSpPr>
          <p:spPr bwMode="auto">
            <a:xfrm>
              <a:off x="3210" y="697"/>
              <a:ext cx="295" cy="431"/>
            </a:xfrm>
            <a:custGeom>
              <a:avLst/>
              <a:gdLst>
                <a:gd name="T0" fmla="*/ 30 w 125"/>
                <a:gd name="T1" fmla="*/ 0 h 182"/>
                <a:gd name="T2" fmla="*/ 19 w 125"/>
                <a:gd name="T3" fmla="*/ 16 h 182"/>
                <a:gd name="T4" fmla="*/ 14 w 125"/>
                <a:gd name="T5" fmla="*/ 26 h 182"/>
                <a:gd name="T6" fmla="*/ 9 w 125"/>
                <a:gd name="T7" fmla="*/ 24 h 182"/>
                <a:gd name="T8" fmla="*/ 12 w 125"/>
                <a:gd name="T9" fmla="*/ 34 h 182"/>
                <a:gd name="T10" fmla="*/ 9 w 125"/>
                <a:gd name="T11" fmla="*/ 45 h 182"/>
                <a:gd name="T12" fmla="*/ 17 w 125"/>
                <a:gd name="T13" fmla="*/ 54 h 182"/>
                <a:gd name="T14" fmla="*/ 14 w 125"/>
                <a:gd name="T15" fmla="*/ 66 h 182"/>
                <a:gd name="T16" fmla="*/ 19 w 125"/>
                <a:gd name="T17" fmla="*/ 59 h 182"/>
                <a:gd name="T18" fmla="*/ 28 w 125"/>
                <a:gd name="T19" fmla="*/ 71 h 182"/>
                <a:gd name="T20" fmla="*/ 31 w 125"/>
                <a:gd name="T21" fmla="*/ 87 h 182"/>
                <a:gd name="T22" fmla="*/ 48 w 125"/>
                <a:gd name="T23" fmla="*/ 84 h 182"/>
                <a:gd name="T24" fmla="*/ 54 w 125"/>
                <a:gd name="T25" fmla="*/ 98 h 182"/>
                <a:gd name="T26" fmla="*/ 57 w 125"/>
                <a:gd name="T27" fmla="*/ 106 h 182"/>
                <a:gd name="T28" fmla="*/ 37 w 125"/>
                <a:gd name="T29" fmla="*/ 131 h 182"/>
                <a:gd name="T30" fmla="*/ 25 w 125"/>
                <a:gd name="T31" fmla="*/ 150 h 182"/>
                <a:gd name="T32" fmla="*/ 45 w 125"/>
                <a:gd name="T33" fmla="*/ 154 h 182"/>
                <a:gd name="T34" fmla="*/ 56 w 125"/>
                <a:gd name="T35" fmla="*/ 152 h 182"/>
                <a:gd name="T36" fmla="*/ 19 w 125"/>
                <a:gd name="T37" fmla="*/ 178 h 182"/>
                <a:gd name="T38" fmla="*/ 23 w 125"/>
                <a:gd name="T39" fmla="*/ 182 h 182"/>
                <a:gd name="T40" fmla="*/ 38 w 125"/>
                <a:gd name="T41" fmla="*/ 177 h 182"/>
                <a:gd name="T42" fmla="*/ 56 w 125"/>
                <a:gd name="T43" fmla="*/ 172 h 182"/>
                <a:gd name="T44" fmla="*/ 104 w 125"/>
                <a:gd name="T45" fmla="*/ 167 h 182"/>
                <a:gd name="T46" fmla="*/ 119 w 125"/>
                <a:gd name="T47" fmla="*/ 155 h 182"/>
                <a:gd name="T48" fmla="*/ 125 w 125"/>
                <a:gd name="T49" fmla="*/ 132 h 182"/>
                <a:gd name="T50" fmla="*/ 112 w 125"/>
                <a:gd name="T51" fmla="*/ 122 h 182"/>
                <a:gd name="T52" fmla="*/ 110 w 125"/>
                <a:gd name="T53" fmla="*/ 122 h 182"/>
                <a:gd name="T54" fmla="*/ 104 w 125"/>
                <a:gd name="T55" fmla="*/ 122 h 182"/>
                <a:gd name="T56" fmla="*/ 101 w 125"/>
                <a:gd name="T57" fmla="*/ 107 h 182"/>
                <a:gd name="T58" fmla="*/ 64 w 125"/>
                <a:gd name="T59" fmla="*/ 60 h 182"/>
                <a:gd name="T60" fmla="*/ 58 w 125"/>
                <a:gd name="T61" fmla="*/ 60 h 182"/>
                <a:gd name="T62" fmla="*/ 51 w 125"/>
                <a:gd name="T63" fmla="*/ 60 h 182"/>
                <a:gd name="T64" fmla="*/ 70 w 125"/>
                <a:gd name="T65" fmla="*/ 23 h 182"/>
                <a:gd name="T66" fmla="*/ 37 w 125"/>
                <a:gd name="T67" fmla="*/ 19 h 182"/>
                <a:gd name="T68" fmla="*/ 45 w 125"/>
                <a:gd name="T69" fmla="*/ 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5" h="182">
                  <a:moveTo>
                    <a:pt x="45" y="0"/>
                  </a:moveTo>
                  <a:cubicBezTo>
                    <a:pt x="41" y="0"/>
                    <a:pt x="36" y="0"/>
                    <a:pt x="30" y="0"/>
                  </a:cubicBezTo>
                  <a:cubicBezTo>
                    <a:pt x="27" y="0"/>
                    <a:pt x="21" y="5"/>
                    <a:pt x="21" y="7"/>
                  </a:cubicBezTo>
                  <a:cubicBezTo>
                    <a:pt x="21" y="10"/>
                    <a:pt x="19" y="12"/>
                    <a:pt x="19" y="16"/>
                  </a:cubicBezTo>
                  <a:cubicBezTo>
                    <a:pt x="16" y="16"/>
                    <a:pt x="12" y="18"/>
                    <a:pt x="12" y="23"/>
                  </a:cubicBezTo>
                  <a:cubicBezTo>
                    <a:pt x="12" y="24"/>
                    <a:pt x="13" y="25"/>
                    <a:pt x="14" y="26"/>
                  </a:cubicBezTo>
                  <a:cubicBezTo>
                    <a:pt x="14" y="27"/>
                    <a:pt x="13" y="29"/>
                    <a:pt x="12" y="29"/>
                  </a:cubicBezTo>
                  <a:cubicBezTo>
                    <a:pt x="11" y="29"/>
                    <a:pt x="9" y="27"/>
                    <a:pt x="9" y="24"/>
                  </a:cubicBezTo>
                  <a:cubicBezTo>
                    <a:pt x="0" y="24"/>
                    <a:pt x="0" y="24"/>
                    <a:pt x="0" y="24"/>
                  </a:cubicBezTo>
                  <a:cubicBezTo>
                    <a:pt x="0" y="31"/>
                    <a:pt x="4" y="33"/>
                    <a:pt x="12" y="34"/>
                  </a:cubicBezTo>
                  <a:cubicBezTo>
                    <a:pt x="12" y="38"/>
                    <a:pt x="12" y="38"/>
                    <a:pt x="12" y="38"/>
                  </a:cubicBezTo>
                  <a:cubicBezTo>
                    <a:pt x="12" y="39"/>
                    <a:pt x="9" y="43"/>
                    <a:pt x="9" y="45"/>
                  </a:cubicBezTo>
                  <a:cubicBezTo>
                    <a:pt x="9" y="47"/>
                    <a:pt x="13" y="49"/>
                    <a:pt x="17" y="50"/>
                  </a:cubicBezTo>
                  <a:cubicBezTo>
                    <a:pt x="17" y="54"/>
                    <a:pt x="17" y="54"/>
                    <a:pt x="17" y="54"/>
                  </a:cubicBezTo>
                  <a:cubicBezTo>
                    <a:pt x="15" y="55"/>
                    <a:pt x="14" y="56"/>
                    <a:pt x="14" y="58"/>
                  </a:cubicBezTo>
                  <a:cubicBezTo>
                    <a:pt x="14" y="61"/>
                    <a:pt x="14" y="62"/>
                    <a:pt x="14" y="66"/>
                  </a:cubicBezTo>
                  <a:cubicBezTo>
                    <a:pt x="19" y="66"/>
                    <a:pt x="19" y="66"/>
                    <a:pt x="19" y="66"/>
                  </a:cubicBezTo>
                  <a:cubicBezTo>
                    <a:pt x="18" y="64"/>
                    <a:pt x="16" y="63"/>
                    <a:pt x="19" y="59"/>
                  </a:cubicBezTo>
                  <a:cubicBezTo>
                    <a:pt x="20" y="60"/>
                    <a:pt x="23" y="61"/>
                    <a:pt x="28" y="61"/>
                  </a:cubicBezTo>
                  <a:cubicBezTo>
                    <a:pt x="26" y="65"/>
                    <a:pt x="28" y="66"/>
                    <a:pt x="28" y="71"/>
                  </a:cubicBezTo>
                  <a:cubicBezTo>
                    <a:pt x="28" y="75"/>
                    <a:pt x="22" y="78"/>
                    <a:pt x="22" y="82"/>
                  </a:cubicBezTo>
                  <a:cubicBezTo>
                    <a:pt x="22" y="87"/>
                    <a:pt x="26" y="87"/>
                    <a:pt x="31" y="87"/>
                  </a:cubicBezTo>
                  <a:cubicBezTo>
                    <a:pt x="35" y="87"/>
                    <a:pt x="38" y="84"/>
                    <a:pt x="43" y="84"/>
                  </a:cubicBezTo>
                  <a:cubicBezTo>
                    <a:pt x="45" y="84"/>
                    <a:pt x="46" y="84"/>
                    <a:pt x="48" y="84"/>
                  </a:cubicBezTo>
                  <a:cubicBezTo>
                    <a:pt x="47" y="87"/>
                    <a:pt x="44" y="88"/>
                    <a:pt x="44" y="92"/>
                  </a:cubicBezTo>
                  <a:cubicBezTo>
                    <a:pt x="44" y="96"/>
                    <a:pt x="49" y="98"/>
                    <a:pt x="54" y="98"/>
                  </a:cubicBezTo>
                  <a:cubicBezTo>
                    <a:pt x="55" y="98"/>
                    <a:pt x="56" y="98"/>
                    <a:pt x="57" y="98"/>
                  </a:cubicBezTo>
                  <a:cubicBezTo>
                    <a:pt x="57" y="106"/>
                    <a:pt x="57" y="106"/>
                    <a:pt x="57" y="106"/>
                  </a:cubicBezTo>
                  <a:cubicBezTo>
                    <a:pt x="54" y="111"/>
                    <a:pt x="42" y="116"/>
                    <a:pt x="33" y="116"/>
                  </a:cubicBezTo>
                  <a:cubicBezTo>
                    <a:pt x="33" y="121"/>
                    <a:pt x="37" y="124"/>
                    <a:pt x="37" y="131"/>
                  </a:cubicBezTo>
                  <a:cubicBezTo>
                    <a:pt x="37" y="139"/>
                    <a:pt x="22" y="139"/>
                    <a:pt x="22" y="147"/>
                  </a:cubicBezTo>
                  <a:cubicBezTo>
                    <a:pt x="22" y="148"/>
                    <a:pt x="24" y="150"/>
                    <a:pt x="25" y="150"/>
                  </a:cubicBezTo>
                  <a:cubicBezTo>
                    <a:pt x="28" y="150"/>
                    <a:pt x="27" y="147"/>
                    <a:pt x="30" y="147"/>
                  </a:cubicBezTo>
                  <a:cubicBezTo>
                    <a:pt x="36" y="147"/>
                    <a:pt x="38" y="154"/>
                    <a:pt x="45" y="154"/>
                  </a:cubicBezTo>
                  <a:cubicBezTo>
                    <a:pt x="49" y="154"/>
                    <a:pt x="52" y="151"/>
                    <a:pt x="55" y="148"/>
                  </a:cubicBezTo>
                  <a:cubicBezTo>
                    <a:pt x="55" y="149"/>
                    <a:pt x="56" y="151"/>
                    <a:pt x="56" y="152"/>
                  </a:cubicBezTo>
                  <a:cubicBezTo>
                    <a:pt x="56" y="159"/>
                    <a:pt x="45" y="157"/>
                    <a:pt x="38" y="159"/>
                  </a:cubicBezTo>
                  <a:cubicBezTo>
                    <a:pt x="36" y="159"/>
                    <a:pt x="20" y="176"/>
                    <a:pt x="19" y="178"/>
                  </a:cubicBezTo>
                  <a:cubicBezTo>
                    <a:pt x="19" y="182"/>
                    <a:pt x="19" y="182"/>
                    <a:pt x="19" y="182"/>
                  </a:cubicBezTo>
                  <a:cubicBezTo>
                    <a:pt x="23" y="182"/>
                    <a:pt x="23" y="182"/>
                    <a:pt x="23" y="182"/>
                  </a:cubicBezTo>
                  <a:cubicBezTo>
                    <a:pt x="25" y="179"/>
                    <a:pt x="27" y="177"/>
                    <a:pt x="30" y="177"/>
                  </a:cubicBezTo>
                  <a:cubicBezTo>
                    <a:pt x="38" y="177"/>
                    <a:pt x="38" y="177"/>
                    <a:pt x="38" y="177"/>
                  </a:cubicBezTo>
                  <a:cubicBezTo>
                    <a:pt x="38" y="173"/>
                    <a:pt x="41" y="168"/>
                    <a:pt x="46" y="168"/>
                  </a:cubicBezTo>
                  <a:cubicBezTo>
                    <a:pt x="50" y="168"/>
                    <a:pt x="52" y="172"/>
                    <a:pt x="56" y="172"/>
                  </a:cubicBezTo>
                  <a:cubicBezTo>
                    <a:pt x="64" y="172"/>
                    <a:pt x="78" y="167"/>
                    <a:pt x="83" y="167"/>
                  </a:cubicBezTo>
                  <a:cubicBezTo>
                    <a:pt x="86" y="167"/>
                    <a:pt x="98" y="167"/>
                    <a:pt x="104" y="167"/>
                  </a:cubicBezTo>
                  <a:cubicBezTo>
                    <a:pt x="111" y="167"/>
                    <a:pt x="114" y="164"/>
                    <a:pt x="119" y="159"/>
                  </a:cubicBezTo>
                  <a:cubicBezTo>
                    <a:pt x="119" y="155"/>
                    <a:pt x="119" y="155"/>
                    <a:pt x="119" y="155"/>
                  </a:cubicBezTo>
                  <a:cubicBezTo>
                    <a:pt x="116" y="155"/>
                    <a:pt x="114" y="155"/>
                    <a:pt x="108" y="153"/>
                  </a:cubicBezTo>
                  <a:cubicBezTo>
                    <a:pt x="113" y="146"/>
                    <a:pt x="125" y="141"/>
                    <a:pt x="125" y="132"/>
                  </a:cubicBezTo>
                  <a:cubicBezTo>
                    <a:pt x="125" y="127"/>
                    <a:pt x="121" y="122"/>
                    <a:pt x="114" y="122"/>
                  </a:cubicBezTo>
                  <a:cubicBezTo>
                    <a:pt x="113" y="122"/>
                    <a:pt x="112" y="122"/>
                    <a:pt x="112" y="122"/>
                  </a:cubicBezTo>
                  <a:cubicBezTo>
                    <a:pt x="110" y="122"/>
                    <a:pt x="110" y="122"/>
                    <a:pt x="107" y="124"/>
                  </a:cubicBezTo>
                  <a:cubicBezTo>
                    <a:pt x="110" y="122"/>
                    <a:pt x="110" y="122"/>
                    <a:pt x="110" y="122"/>
                  </a:cubicBezTo>
                  <a:cubicBezTo>
                    <a:pt x="108" y="123"/>
                    <a:pt x="107" y="125"/>
                    <a:pt x="104" y="126"/>
                  </a:cubicBezTo>
                  <a:cubicBezTo>
                    <a:pt x="104" y="122"/>
                    <a:pt x="104" y="122"/>
                    <a:pt x="104" y="122"/>
                  </a:cubicBezTo>
                  <a:cubicBezTo>
                    <a:pt x="105" y="121"/>
                    <a:pt x="106" y="120"/>
                    <a:pt x="106" y="118"/>
                  </a:cubicBezTo>
                  <a:cubicBezTo>
                    <a:pt x="106" y="114"/>
                    <a:pt x="101" y="111"/>
                    <a:pt x="101" y="107"/>
                  </a:cubicBezTo>
                  <a:cubicBezTo>
                    <a:pt x="101" y="94"/>
                    <a:pt x="87" y="91"/>
                    <a:pt x="78" y="82"/>
                  </a:cubicBezTo>
                  <a:cubicBezTo>
                    <a:pt x="72" y="76"/>
                    <a:pt x="74" y="63"/>
                    <a:pt x="64" y="60"/>
                  </a:cubicBezTo>
                  <a:cubicBezTo>
                    <a:pt x="63" y="60"/>
                    <a:pt x="62" y="60"/>
                    <a:pt x="61" y="60"/>
                  </a:cubicBezTo>
                  <a:cubicBezTo>
                    <a:pt x="60" y="60"/>
                    <a:pt x="59" y="60"/>
                    <a:pt x="58" y="60"/>
                  </a:cubicBezTo>
                  <a:cubicBezTo>
                    <a:pt x="57" y="60"/>
                    <a:pt x="57" y="60"/>
                    <a:pt x="56" y="60"/>
                  </a:cubicBezTo>
                  <a:cubicBezTo>
                    <a:pt x="54" y="60"/>
                    <a:pt x="53" y="60"/>
                    <a:pt x="51" y="60"/>
                  </a:cubicBezTo>
                  <a:cubicBezTo>
                    <a:pt x="52" y="58"/>
                    <a:pt x="54" y="56"/>
                    <a:pt x="56" y="55"/>
                  </a:cubicBezTo>
                  <a:cubicBezTo>
                    <a:pt x="56" y="44"/>
                    <a:pt x="72" y="38"/>
                    <a:pt x="70" y="23"/>
                  </a:cubicBezTo>
                  <a:cubicBezTo>
                    <a:pt x="39" y="23"/>
                    <a:pt x="39" y="23"/>
                    <a:pt x="39" y="23"/>
                  </a:cubicBezTo>
                  <a:cubicBezTo>
                    <a:pt x="38" y="22"/>
                    <a:pt x="37" y="21"/>
                    <a:pt x="37" y="19"/>
                  </a:cubicBezTo>
                  <a:cubicBezTo>
                    <a:pt x="39" y="12"/>
                    <a:pt x="50" y="13"/>
                    <a:pt x="50" y="5"/>
                  </a:cubicBezTo>
                  <a:cubicBezTo>
                    <a:pt x="50" y="4"/>
                    <a:pt x="47" y="0"/>
                    <a:pt x="4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37" name="Freeform 117"/>
            <p:cNvSpPr>
              <a:spLocks/>
            </p:cNvSpPr>
            <p:nvPr/>
          </p:nvSpPr>
          <p:spPr bwMode="auto">
            <a:xfrm>
              <a:off x="3274" y="920"/>
              <a:ext cx="14" cy="14"/>
            </a:xfrm>
            <a:custGeom>
              <a:avLst/>
              <a:gdLst>
                <a:gd name="T0" fmla="*/ 6 w 6"/>
                <a:gd name="T1" fmla="*/ 0 h 6"/>
                <a:gd name="T2" fmla="*/ 3 w 6"/>
                <a:gd name="T3" fmla="*/ 0 h 6"/>
                <a:gd name="T4" fmla="*/ 0 w 6"/>
                <a:gd name="T5" fmla="*/ 6 h 6"/>
                <a:gd name="T6" fmla="*/ 5 w 6"/>
                <a:gd name="T7" fmla="*/ 6 h 6"/>
                <a:gd name="T8" fmla="*/ 6 w 6"/>
                <a:gd name="T9" fmla="*/ 0 h 6"/>
              </a:gdLst>
              <a:ahLst/>
              <a:cxnLst>
                <a:cxn ang="0">
                  <a:pos x="T0" y="T1"/>
                </a:cxn>
                <a:cxn ang="0">
                  <a:pos x="T2" y="T3"/>
                </a:cxn>
                <a:cxn ang="0">
                  <a:pos x="T4" y="T5"/>
                </a:cxn>
                <a:cxn ang="0">
                  <a:pos x="T6" y="T7"/>
                </a:cxn>
                <a:cxn ang="0">
                  <a:pos x="T8" y="T9"/>
                </a:cxn>
              </a:cxnLst>
              <a:rect l="0" t="0" r="r" b="b"/>
              <a:pathLst>
                <a:path w="6" h="6">
                  <a:moveTo>
                    <a:pt x="6" y="0"/>
                  </a:moveTo>
                  <a:cubicBezTo>
                    <a:pt x="5" y="0"/>
                    <a:pt x="4" y="0"/>
                    <a:pt x="3" y="0"/>
                  </a:cubicBezTo>
                  <a:cubicBezTo>
                    <a:pt x="0" y="2"/>
                    <a:pt x="0" y="4"/>
                    <a:pt x="0" y="6"/>
                  </a:cubicBezTo>
                  <a:cubicBezTo>
                    <a:pt x="3" y="6"/>
                    <a:pt x="4" y="6"/>
                    <a:pt x="5" y="6"/>
                  </a:cubicBezTo>
                  <a:cubicBezTo>
                    <a:pt x="5" y="4"/>
                    <a:pt x="6" y="2"/>
                    <a:pt x="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38" name="Freeform 118"/>
            <p:cNvSpPr>
              <a:spLocks/>
            </p:cNvSpPr>
            <p:nvPr/>
          </p:nvSpPr>
          <p:spPr bwMode="auto">
            <a:xfrm>
              <a:off x="2600" y="260"/>
              <a:ext cx="362" cy="163"/>
            </a:xfrm>
            <a:custGeom>
              <a:avLst/>
              <a:gdLst>
                <a:gd name="T0" fmla="*/ 24 w 153"/>
                <a:gd name="T1" fmla="*/ 0 h 69"/>
                <a:gd name="T2" fmla="*/ 20 w 153"/>
                <a:gd name="T3" fmla="*/ 0 h 69"/>
                <a:gd name="T4" fmla="*/ 10 w 153"/>
                <a:gd name="T5" fmla="*/ 6 h 69"/>
                <a:gd name="T6" fmla="*/ 10 w 153"/>
                <a:gd name="T7" fmla="*/ 10 h 69"/>
                <a:gd name="T8" fmla="*/ 4 w 153"/>
                <a:gd name="T9" fmla="*/ 8 h 69"/>
                <a:gd name="T10" fmla="*/ 0 w 153"/>
                <a:gd name="T11" fmla="*/ 9 h 69"/>
                <a:gd name="T12" fmla="*/ 26 w 153"/>
                <a:gd name="T13" fmla="*/ 21 h 69"/>
                <a:gd name="T14" fmla="*/ 29 w 153"/>
                <a:gd name="T15" fmla="*/ 25 h 69"/>
                <a:gd name="T16" fmla="*/ 1 w 153"/>
                <a:gd name="T17" fmla="*/ 30 h 69"/>
                <a:gd name="T18" fmla="*/ 8 w 153"/>
                <a:gd name="T19" fmla="*/ 32 h 69"/>
                <a:gd name="T20" fmla="*/ 13 w 153"/>
                <a:gd name="T21" fmla="*/ 32 h 69"/>
                <a:gd name="T22" fmla="*/ 19 w 153"/>
                <a:gd name="T23" fmla="*/ 31 h 69"/>
                <a:gd name="T24" fmla="*/ 24 w 153"/>
                <a:gd name="T25" fmla="*/ 32 h 69"/>
                <a:gd name="T26" fmla="*/ 21 w 153"/>
                <a:gd name="T27" fmla="*/ 48 h 69"/>
                <a:gd name="T28" fmla="*/ 16 w 153"/>
                <a:gd name="T29" fmla="*/ 50 h 69"/>
                <a:gd name="T30" fmla="*/ 40 w 153"/>
                <a:gd name="T31" fmla="*/ 60 h 69"/>
                <a:gd name="T32" fmla="*/ 87 w 153"/>
                <a:gd name="T33" fmla="*/ 69 h 69"/>
                <a:gd name="T34" fmla="*/ 128 w 153"/>
                <a:gd name="T35" fmla="*/ 56 h 69"/>
                <a:gd name="T36" fmla="*/ 152 w 153"/>
                <a:gd name="T37" fmla="*/ 37 h 69"/>
                <a:gd name="T38" fmla="*/ 153 w 153"/>
                <a:gd name="T39" fmla="*/ 36 h 69"/>
                <a:gd name="T40" fmla="*/ 133 w 153"/>
                <a:gd name="T41" fmla="*/ 10 h 69"/>
                <a:gd name="T42" fmla="*/ 136 w 153"/>
                <a:gd name="T43" fmla="*/ 5 h 69"/>
                <a:gd name="T44" fmla="*/ 124 w 153"/>
                <a:gd name="T45" fmla="*/ 8 h 69"/>
                <a:gd name="T46" fmla="*/ 114 w 153"/>
                <a:gd name="T47" fmla="*/ 1 h 69"/>
                <a:gd name="T48" fmla="*/ 112 w 153"/>
                <a:gd name="T49" fmla="*/ 2 h 69"/>
                <a:gd name="T50" fmla="*/ 108 w 153"/>
                <a:gd name="T51" fmla="*/ 1 h 69"/>
                <a:gd name="T52" fmla="*/ 106 w 153"/>
                <a:gd name="T53" fmla="*/ 9 h 69"/>
                <a:gd name="T54" fmla="*/ 102 w 153"/>
                <a:gd name="T55" fmla="*/ 7 h 69"/>
                <a:gd name="T56" fmla="*/ 88 w 153"/>
                <a:gd name="T57" fmla="*/ 10 h 69"/>
                <a:gd name="T58" fmla="*/ 71 w 153"/>
                <a:gd name="T59" fmla="*/ 9 h 69"/>
                <a:gd name="T60" fmla="*/ 71 w 153"/>
                <a:gd name="T61" fmla="*/ 14 h 69"/>
                <a:gd name="T62" fmla="*/ 64 w 153"/>
                <a:gd name="T63" fmla="*/ 10 h 69"/>
                <a:gd name="T64" fmla="*/ 51 w 153"/>
                <a:gd name="T65" fmla="*/ 13 h 69"/>
                <a:gd name="T66" fmla="*/ 44 w 153"/>
                <a:gd name="T67" fmla="*/ 9 h 69"/>
                <a:gd name="T68" fmla="*/ 44 w 153"/>
                <a:gd name="T69" fmla="*/ 15 h 69"/>
                <a:gd name="T70" fmla="*/ 35 w 153"/>
                <a:gd name="T71" fmla="*/ 19 h 69"/>
                <a:gd name="T72" fmla="*/ 27 w 153"/>
                <a:gd name="T73" fmla="*/ 8 h 69"/>
                <a:gd name="T74" fmla="*/ 24 w 153"/>
                <a:gd name="T75"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3" h="69">
                  <a:moveTo>
                    <a:pt x="24" y="0"/>
                  </a:moveTo>
                  <a:cubicBezTo>
                    <a:pt x="22" y="0"/>
                    <a:pt x="21" y="0"/>
                    <a:pt x="20" y="0"/>
                  </a:cubicBezTo>
                  <a:cubicBezTo>
                    <a:pt x="15" y="0"/>
                    <a:pt x="14" y="6"/>
                    <a:pt x="10" y="6"/>
                  </a:cubicBezTo>
                  <a:cubicBezTo>
                    <a:pt x="10" y="8"/>
                    <a:pt x="10" y="9"/>
                    <a:pt x="10" y="10"/>
                  </a:cubicBezTo>
                  <a:cubicBezTo>
                    <a:pt x="8" y="9"/>
                    <a:pt x="6" y="8"/>
                    <a:pt x="4" y="8"/>
                  </a:cubicBezTo>
                  <a:cubicBezTo>
                    <a:pt x="3" y="8"/>
                    <a:pt x="1" y="9"/>
                    <a:pt x="0" y="9"/>
                  </a:cubicBezTo>
                  <a:cubicBezTo>
                    <a:pt x="1" y="15"/>
                    <a:pt x="20" y="21"/>
                    <a:pt x="26" y="21"/>
                  </a:cubicBezTo>
                  <a:cubicBezTo>
                    <a:pt x="26" y="22"/>
                    <a:pt x="27" y="24"/>
                    <a:pt x="29" y="25"/>
                  </a:cubicBezTo>
                  <a:cubicBezTo>
                    <a:pt x="23" y="27"/>
                    <a:pt x="9" y="30"/>
                    <a:pt x="1" y="30"/>
                  </a:cubicBezTo>
                  <a:cubicBezTo>
                    <a:pt x="3" y="32"/>
                    <a:pt x="5" y="32"/>
                    <a:pt x="8" y="32"/>
                  </a:cubicBezTo>
                  <a:cubicBezTo>
                    <a:pt x="10" y="32"/>
                    <a:pt x="12" y="32"/>
                    <a:pt x="13" y="32"/>
                  </a:cubicBezTo>
                  <a:cubicBezTo>
                    <a:pt x="15" y="32"/>
                    <a:pt x="17" y="31"/>
                    <a:pt x="19" y="31"/>
                  </a:cubicBezTo>
                  <a:cubicBezTo>
                    <a:pt x="21" y="31"/>
                    <a:pt x="22" y="31"/>
                    <a:pt x="24" y="32"/>
                  </a:cubicBezTo>
                  <a:cubicBezTo>
                    <a:pt x="23" y="38"/>
                    <a:pt x="21" y="41"/>
                    <a:pt x="21" y="48"/>
                  </a:cubicBezTo>
                  <a:cubicBezTo>
                    <a:pt x="20" y="48"/>
                    <a:pt x="18" y="49"/>
                    <a:pt x="16" y="50"/>
                  </a:cubicBezTo>
                  <a:cubicBezTo>
                    <a:pt x="28" y="50"/>
                    <a:pt x="32" y="58"/>
                    <a:pt x="40" y="60"/>
                  </a:cubicBezTo>
                  <a:cubicBezTo>
                    <a:pt x="54" y="65"/>
                    <a:pt x="68" y="69"/>
                    <a:pt x="87" y="69"/>
                  </a:cubicBezTo>
                  <a:cubicBezTo>
                    <a:pt x="105" y="69"/>
                    <a:pt x="115" y="60"/>
                    <a:pt x="128" y="56"/>
                  </a:cubicBezTo>
                  <a:cubicBezTo>
                    <a:pt x="135" y="54"/>
                    <a:pt x="147" y="45"/>
                    <a:pt x="152" y="37"/>
                  </a:cubicBezTo>
                  <a:cubicBezTo>
                    <a:pt x="153" y="36"/>
                    <a:pt x="153" y="36"/>
                    <a:pt x="153" y="36"/>
                  </a:cubicBezTo>
                  <a:cubicBezTo>
                    <a:pt x="153" y="21"/>
                    <a:pt x="133" y="25"/>
                    <a:pt x="133" y="10"/>
                  </a:cubicBezTo>
                  <a:cubicBezTo>
                    <a:pt x="133" y="8"/>
                    <a:pt x="135" y="6"/>
                    <a:pt x="136" y="5"/>
                  </a:cubicBezTo>
                  <a:cubicBezTo>
                    <a:pt x="132" y="5"/>
                    <a:pt x="128" y="8"/>
                    <a:pt x="124" y="8"/>
                  </a:cubicBezTo>
                  <a:cubicBezTo>
                    <a:pt x="118" y="8"/>
                    <a:pt x="114" y="7"/>
                    <a:pt x="114" y="1"/>
                  </a:cubicBezTo>
                  <a:cubicBezTo>
                    <a:pt x="113" y="1"/>
                    <a:pt x="113" y="2"/>
                    <a:pt x="112" y="2"/>
                  </a:cubicBezTo>
                  <a:cubicBezTo>
                    <a:pt x="111" y="2"/>
                    <a:pt x="110" y="1"/>
                    <a:pt x="108" y="1"/>
                  </a:cubicBezTo>
                  <a:cubicBezTo>
                    <a:pt x="107" y="3"/>
                    <a:pt x="106" y="4"/>
                    <a:pt x="106" y="9"/>
                  </a:cubicBezTo>
                  <a:cubicBezTo>
                    <a:pt x="105" y="7"/>
                    <a:pt x="103" y="7"/>
                    <a:pt x="102" y="7"/>
                  </a:cubicBezTo>
                  <a:cubicBezTo>
                    <a:pt x="98" y="7"/>
                    <a:pt x="93" y="10"/>
                    <a:pt x="88" y="10"/>
                  </a:cubicBezTo>
                  <a:cubicBezTo>
                    <a:pt x="83" y="10"/>
                    <a:pt x="79" y="9"/>
                    <a:pt x="71" y="9"/>
                  </a:cubicBezTo>
                  <a:cubicBezTo>
                    <a:pt x="71" y="10"/>
                    <a:pt x="71" y="12"/>
                    <a:pt x="71" y="14"/>
                  </a:cubicBezTo>
                  <a:cubicBezTo>
                    <a:pt x="69" y="13"/>
                    <a:pt x="68" y="11"/>
                    <a:pt x="64" y="10"/>
                  </a:cubicBezTo>
                  <a:cubicBezTo>
                    <a:pt x="51" y="13"/>
                    <a:pt x="51" y="13"/>
                    <a:pt x="51" y="13"/>
                  </a:cubicBezTo>
                  <a:cubicBezTo>
                    <a:pt x="48" y="13"/>
                    <a:pt x="47" y="11"/>
                    <a:pt x="44" y="9"/>
                  </a:cubicBezTo>
                  <a:cubicBezTo>
                    <a:pt x="43" y="11"/>
                    <a:pt x="43" y="12"/>
                    <a:pt x="44" y="15"/>
                  </a:cubicBezTo>
                  <a:cubicBezTo>
                    <a:pt x="42" y="16"/>
                    <a:pt x="39" y="19"/>
                    <a:pt x="35" y="19"/>
                  </a:cubicBezTo>
                  <a:cubicBezTo>
                    <a:pt x="31" y="19"/>
                    <a:pt x="26" y="12"/>
                    <a:pt x="27" y="8"/>
                  </a:cubicBezTo>
                  <a:cubicBezTo>
                    <a:pt x="26" y="5"/>
                    <a:pt x="24" y="3"/>
                    <a:pt x="2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39" name="Freeform 119"/>
            <p:cNvSpPr>
              <a:spLocks/>
            </p:cNvSpPr>
            <p:nvPr/>
          </p:nvSpPr>
          <p:spPr bwMode="auto">
            <a:xfrm>
              <a:off x="435" y="2246"/>
              <a:ext cx="371" cy="128"/>
            </a:xfrm>
            <a:custGeom>
              <a:avLst/>
              <a:gdLst>
                <a:gd name="T0" fmla="*/ 43 w 157"/>
                <a:gd name="T1" fmla="*/ 0 h 54"/>
                <a:gd name="T2" fmla="*/ 0 w 157"/>
                <a:gd name="T3" fmla="*/ 23 h 54"/>
                <a:gd name="T4" fmla="*/ 5 w 157"/>
                <a:gd name="T5" fmla="*/ 23 h 54"/>
                <a:gd name="T6" fmla="*/ 34 w 157"/>
                <a:gd name="T7" fmla="*/ 11 h 54"/>
                <a:gd name="T8" fmla="*/ 37 w 157"/>
                <a:gd name="T9" fmla="*/ 11 h 54"/>
                <a:gd name="T10" fmla="*/ 42 w 157"/>
                <a:gd name="T11" fmla="*/ 12 h 54"/>
                <a:gd name="T12" fmla="*/ 43 w 157"/>
                <a:gd name="T13" fmla="*/ 18 h 54"/>
                <a:gd name="T14" fmla="*/ 58 w 157"/>
                <a:gd name="T15" fmla="*/ 18 h 54"/>
                <a:gd name="T16" fmla="*/ 77 w 157"/>
                <a:gd name="T17" fmla="*/ 26 h 54"/>
                <a:gd name="T18" fmla="*/ 83 w 157"/>
                <a:gd name="T19" fmla="*/ 25 h 54"/>
                <a:gd name="T20" fmla="*/ 88 w 157"/>
                <a:gd name="T21" fmla="*/ 27 h 54"/>
                <a:gd name="T22" fmla="*/ 93 w 157"/>
                <a:gd name="T23" fmla="*/ 31 h 54"/>
                <a:gd name="T24" fmla="*/ 111 w 157"/>
                <a:gd name="T25" fmla="*/ 42 h 54"/>
                <a:gd name="T26" fmla="*/ 106 w 157"/>
                <a:gd name="T27" fmla="*/ 47 h 54"/>
                <a:gd name="T28" fmla="*/ 106 w 157"/>
                <a:gd name="T29" fmla="*/ 50 h 54"/>
                <a:gd name="T30" fmla="*/ 137 w 157"/>
                <a:gd name="T31" fmla="*/ 54 h 54"/>
                <a:gd name="T32" fmla="*/ 157 w 157"/>
                <a:gd name="T33" fmla="*/ 48 h 54"/>
                <a:gd name="T34" fmla="*/ 145 w 157"/>
                <a:gd name="T35" fmla="*/ 37 h 54"/>
                <a:gd name="T36" fmla="*/ 137 w 157"/>
                <a:gd name="T37" fmla="*/ 37 h 54"/>
                <a:gd name="T38" fmla="*/ 137 w 157"/>
                <a:gd name="T39" fmla="*/ 33 h 54"/>
                <a:gd name="T40" fmla="*/ 104 w 157"/>
                <a:gd name="T41" fmla="*/ 20 h 54"/>
                <a:gd name="T42" fmla="*/ 95 w 157"/>
                <a:gd name="T43" fmla="*/ 13 h 54"/>
                <a:gd name="T44" fmla="*/ 43 w 157"/>
                <a:gd name="T45"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7" h="54">
                  <a:moveTo>
                    <a:pt x="43" y="0"/>
                  </a:moveTo>
                  <a:cubicBezTo>
                    <a:pt x="20" y="0"/>
                    <a:pt x="8" y="9"/>
                    <a:pt x="0" y="23"/>
                  </a:cubicBezTo>
                  <a:cubicBezTo>
                    <a:pt x="5" y="23"/>
                    <a:pt x="5" y="23"/>
                    <a:pt x="5" y="23"/>
                  </a:cubicBezTo>
                  <a:cubicBezTo>
                    <a:pt x="10" y="18"/>
                    <a:pt x="24" y="11"/>
                    <a:pt x="34" y="11"/>
                  </a:cubicBezTo>
                  <a:cubicBezTo>
                    <a:pt x="35" y="11"/>
                    <a:pt x="36" y="11"/>
                    <a:pt x="37" y="11"/>
                  </a:cubicBezTo>
                  <a:cubicBezTo>
                    <a:pt x="39" y="11"/>
                    <a:pt x="40" y="11"/>
                    <a:pt x="42" y="12"/>
                  </a:cubicBezTo>
                  <a:cubicBezTo>
                    <a:pt x="40" y="14"/>
                    <a:pt x="40" y="16"/>
                    <a:pt x="43" y="18"/>
                  </a:cubicBezTo>
                  <a:cubicBezTo>
                    <a:pt x="58" y="18"/>
                    <a:pt x="58" y="18"/>
                    <a:pt x="58" y="18"/>
                  </a:cubicBezTo>
                  <a:cubicBezTo>
                    <a:pt x="66" y="18"/>
                    <a:pt x="69" y="26"/>
                    <a:pt x="77" y="26"/>
                  </a:cubicBezTo>
                  <a:cubicBezTo>
                    <a:pt x="79" y="26"/>
                    <a:pt x="81" y="25"/>
                    <a:pt x="83" y="25"/>
                  </a:cubicBezTo>
                  <a:cubicBezTo>
                    <a:pt x="85" y="25"/>
                    <a:pt x="86" y="26"/>
                    <a:pt x="88" y="27"/>
                  </a:cubicBezTo>
                  <a:cubicBezTo>
                    <a:pt x="90" y="28"/>
                    <a:pt x="89" y="31"/>
                    <a:pt x="93" y="31"/>
                  </a:cubicBezTo>
                  <a:cubicBezTo>
                    <a:pt x="95" y="39"/>
                    <a:pt x="104" y="39"/>
                    <a:pt x="111" y="42"/>
                  </a:cubicBezTo>
                  <a:cubicBezTo>
                    <a:pt x="111" y="45"/>
                    <a:pt x="109" y="47"/>
                    <a:pt x="106" y="47"/>
                  </a:cubicBezTo>
                  <a:cubicBezTo>
                    <a:pt x="106" y="48"/>
                    <a:pt x="106" y="49"/>
                    <a:pt x="106" y="50"/>
                  </a:cubicBezTo>
                  <a:cubicBezTo>
                    <a:pt x="116" y="50"/>
                    <a:pt x="125" y="54"/>
                    <a:pt x="137" y="54"/>
                  </a:cubicBezTo>
                  <a:cubicBezTo>
                    <a:pt x="143" y="54"/>
                    <a:pt x="153" y="54"/>
                    <a:pt x="157" y="48"/>
                  </a:cubicBezTo>
                  <a:cubicBezTo>
                    <a:pt x="153" y="46"/>
                    <a:pt x="151" y="39"/>
                    <a:pt x="145" y="37"/>
                  </a:cubicBezTo>
                  <a:cubicBezTo>
                    <a:pt x="137" y="37"/>
                    <a:pt x="137" y="37"/>
                    <a:pt x="137" y="37"/>
                  </a:cubicBezTo>
                  <a:cubicBezTo>
                    <a:pt x="136" y="36"/>
                    <a:pt x="137" y="34"/>
                    <a:pt x="137" y="33"/>
                  </a:cubicBezTo>
                  <a:cubicBezTo>
                    <a:pt x="125" y="33"/>
                    <a:pt x="111" y="27"/>
                    <a:pt x="104" y="20"/>
                  </a:cubicBezTo>
                  <a:cubicBezTo>
                    <a:pt x="103" y="19"/>
                    <a:pt x="99" y="13"/>
                    <a:pt x="95" y="13"/>
                  </a:cubicBezTo>
                  <a:cubicBezTo>
                    <a:pt x="78" y="13"/>
                    <a:pt x="67" y="0"/>
                    <a:pt x="4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40" name="Freeform 120"/>
            <p:cNvSpPr>
              <a:spLocks/>
            </p:cNvSpPr>
            <p:nvPr/>
          </p:nvSpPr>
          <p:spPr bwMode="auto">
            <a:xfrm>
              <a:off x="487" y="2294"/>
              <a:ext cx="19" cy="21"/>
            </a:xfrm>
            <a:custGeom>
              <a:avLst/>
              <a:gdLst>
                <a:gd name="T0" fmla="*/ 6 w 8"/>
                <a:gd name="T1" fmla="*/ 0 h 9"/>
                <a:gd name="T2" fmla="*/ 4 w 8"/>
                <a:gd name="T3" fmla="*/ 0 h 9"/>
                <a:gd name="T4" fmla="*/ 4 w 8"/>
                <a:gd name="T5" fmla="*/ 4 h 9"/>
                <a:gd name="T6" fmla="*/ 0 w 8"/>
                <a:gd name="T7" fmla="*/ 9 h 9"/>
                <a:gd name="T8" fmla="*/ 1 w 8"/>
                <a:gd name="T9" fmla="*/ 9 h 9"/>
                <a:gd name="T10" fmla="*/ 7 w 8"/>
                <a:gd name="T11" fmla="*/ 9 h 9"/>
                <a:gd name="T12" fmla="*/ 7 w 8"/>
                <a:gd name="T13" fmla="*/ 1 h 9"/>
                <a:gd name="T14" fmla="*/ 6 w 8"/>
                <a:gd name="T15" fmla="*/ 0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 h="9">
                  <a:moveTo>
                    <a:pt x="6" y="0"/>
                  </a:moveTo>
                  <a:cubicBezTo>
                    <a:pt x="4" y="0"/>
                    <a:pt x="4" y="0"/>
                    <a:pt x="4" y="0"/>
                  </a:cubicBezTo>
                  <a:cubicBezTo>
                    <a:pt x="4" y="4"/>
                    <a:pt x="4" y="4"/>
                    <a:pt x="4" y="4"/>
                  </a:cubicBezTo>
                  <a:cubicBezTo>
                    <a:pt x="3" y="4"/>
                    <a:pt x="0" y="5"/>
                    <a:pt x="0" y="9"/>
                  </a:cubicBezTo>
                  <a:cubicBezTo>
                    <a:pt x="0" y="9"/>
                    <a:pt x="0" y="9"/>
                    <a:pt x="1" y="9"/>
                  </a:cubicBezTo>
                  <a:cubicBezTo>
                    <a:pt x="4" y="9"/>
                    <a:pt x="7" y="9"/>
                    <a:pt x="7" y="9"/>
                  </a:cubicBezTo>
                  <a:cubicBezTo>
                    <a:pt x="8" y="6"/>
                    <a:pt x="8" y="3"/>
                    <a:pt x="7" y="1"/>
                  </a:cubicBezTo>
                  <a:cubicBezTo>
                    <a:pt x="6" y="0"/>
                    <a:pt x="6" y="0"/>
                    <a:pt x="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41" name="Freeform 121"/>
            <p:cNvSpPr>
              <a:spLocks/>
            </p:cNvSpPr>
            <p:nvPr/>
          </p:nvSpPr>
          <p:spPr bwMode="auto">
            <a:xfrm>
              <a:off x="671" y="2421"/>
              <a:ext cx="62" cy="26"/>
            </a:xfrm>
            <a:custGeom>
              <a:avLst/>
              <a:gdLst>
                <a:gd name="T0" fmla="*/ 6 w 26"/>
                <a:gd name="T1" fmla="*/ 0 h 11"/>
                <a:gd name="T2" fmla="*/ 0 w 26"/>
                <a:gd name="T3" fmla="*/ 3 h 11"/>
                <a:gd name="T4" fmla="*/ 9 w 26"/>
                <a:gd name="T5" fmla="*/ 11 h 11"/>
                <a:gd name="T6" fmla="*/ 26 w 26"/>
                <a:gd name="T7" fmla="*/ 7 h 11"/>
                <a:gd name="T8" fmla="*/ 21 w 26"/>
                <a:gd name="T9" fmla="*/ 3 h 11"/>
                <a:gd name="T10" fmla="*/ 23 w 26"/>
                <a:gd name="T11" fmla="*/ 4 h 11"/>
                <a:gd name="T12" fmla="*/ 6 w 26"/>
                <a:gd name="T13" fmla="*/ 0 h 11"/>
              </a:gdLst>
              <a:ahLst/>
              <a:cxnLst>
                <a:cxn ang="0">
                  <a:pos x="T0" y="T1"/>
                </a:cxn>
                <a:cxn ang="0">
                  <a:pos x="T2" y="T3"/>
                </a:cxn>
                <a:cxn ang="0">
                  <a:pos x="T4" y="T5"/>
                </a:cxn>
                <a:cxn ang="0">
                  <a:pos x="T6" y="T7"/>
                </a:cxn>
                <a:cxn ang="0">
                  <a:pos x="T8" y="T9"/>
                </a:cxn>
                <a:cxn ang="0">
                  <a:pos x="T10" y="T11"/>
                </a:cxn>
                <a:cxn ang="0">
                  <a:pos x="T12" y="T13"/>
                </a:cxn>
              </a:cxnLst>
              <a:rect l="0" t="0" r="r" b="b"/>
              <a:pathLst>
                <a:path w="26" h="11">
                  <a:moveTo>
                    <a:pt x="6" y="0"/>
                  </a:moveTo>
                  <a:cubicBezTo>
                    <a:pt x="4" y="0"/>
                    <a:pt x="0" y="1"/>
                    <a:pt x="0" y="3"/>
                  </a:cubicBezTo>
                  <a:cubicBezTo>
                    <a:pt x="0" y="7"/>
                    <a:pt x="5" y="11"/>
                    <a:pt x="9" y="11"/>
                  </a:cubicBezTo>
                  <a:cubicBezTo>
                    <a:pt x="15" y="11"/>
                    <a:pt x="20" y="8"/>
                    <a:pt x="26" y="7"/>
                  </a:cubicBezTo>
                  <a:cubicBezTo>
                    <a:pt x="26" y="5"/>
                    <a:pt x="25" y="4"/>
                    <a:pt x="21" y="3"/>
                  </a:cubicBezTo>
                  <a:cubicBezTo>
                    <a:pt x="23" y="4"/>
                    <a:pt x="23" y="4"/>
                    <a:pt x="23" y="4"/>
                  </a:cubicBezTo>
                  <a:cubicBezTo>
                    <a:pt x="19" y="3"/>
                    <a:pt x="12" y="0"/>
                    <a:pt x="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42" name="Freeform 122"/>
            <p:cNvSpPr>
              <a:spLocks/>
            </p:cNvSpPr>
            <p:nvPr/>
          </p:nvSpPr>
          <p:spPr bwMode="auto">
            <a:xfrm>
              <a:off x="1066" y="2417"/>
              <a:ext cx="50" cy="21"/>
            </a:xfrm>
            <a:custGeom>
              <a:avLst/>
              <a:gdLst>
                <a:gd name="T0" fmla="*/ 5 w 21"/>
                <a:gd name="T1" fmla="*/ 0 h 9"/>
                <a:gd name="T2" fmla="*/ 0 w 21"/>
                <a:gd name="T3" fmla="*/ 4 h 9"/>
                <a:gd name="T4" fmla="*/ 13 w 21"/>
                <a:gd name="T5" fmla="*/ 9 h 9"/>
                <a:gd name="T6" fmla="*/ 21 w 21"/>
                <a:gd name="T7" fmla="*/ 6 h 9"/>
                <a:gd name="T8" fmla="*/ 5 w 21"/>
                <a:gd name="T9" fmla="*/ 0 h 9"/>
              </a:gdLst>
              <a:ahLst/>
              <a:cxnLst>
                <a:cxn ang="0">
                  <a:pos x="T0" y="T1"/>
                </a:cxn>
                <a:cxn ang="0">
                  <a:pos x="T2" y="T3"/>
                </a:cxn>
                <a:cxn ang="0">
                  <a:pos x="T4" y="T5"/>
                </a:cxn>
                <a:cxn ang="0">
                  <a:pos x="T6" y="T7"/>
                </a:cxn>
                <a:cxn ang="0">
                  <a:pos x="T8" y="T9"/>
                </a:cxn>
              </a:cxnLst>
              <a:rect l="0" t="0" r="r" b="b"/>
              <a:pathLst>
                <a:path w="21" h="9">
                  <a:moveTo>
                    <a:pt x="5" y="0"/>
                  </a:moveTo>
                  <a:cubicBezTo>
                    <a:pt x="4" y="0"/>
                    <a:pt x="0" y="1"/>
                    <a:pt x="0" y="4"/>
                  </a:cubicBezTo>
                  <a:cubicBezTo>
                    <a:pt x="0" y="9"/>
                    <a:pt x="7" y="9"/>
                    <a:pt x="13" y="9"/>
                  </a:cubicBezTo>
                  <a:cubicBezTo>
                    <a:pt x="16" y="9"/>
                    <a:pt x="20" y="9"/>
                    <a:pt x="21" y="6"/>
                  </a:cubicBezTo>
                  <a:cubicBezTo>
                    <a:pt x="20" y="3"/>
                    <a:pt x="7"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43" name="Freeform 123"/>
            <p:cNvSpPr>
              <a:spLocks/>
            </p:cNvSpPr>
            <p:nvPr/>
          </p:nvSpPr>
          <p:spPr bwMode="auto">
            <a:xfrm>
              <a:off x="809" y="2365"/>
              <a:ext cx="212" cy="85"/>
            </a:xfrm>
            <a:custGeom>
              <a:avLst/>
              <a:gdLst>
                <a:gd name="T0" fmla="*/ 20 w 90"/>
                <a:gd name="T1" fmla="*/ 0 h 36"/>
                <a:gd name="T2" fmla="*/ 16 w 90"/>
                <a:gd name="T3" fmla="*/ 4 h 36"/>
                <a:gd name="T4" fmla="*/ 23 w 90"/>
                <a:gd name="T5" fmla="*/ 10 h 36"/>
                <a:gd name="T6" fmla="*/ 26 w 90"/>
                <a:gd name="T7" fmla="*/ 21 h 36"/>
                <a:gd name="T8" fmla="*/ 19 w 90"/>
                <a:gd name="T9" fmla="*/ 22 h 36"/>
                <a:gd name="T10" fmla="*/ 3 w 90"/>
                <a:gd name="T11" fmla="*/ 21 h 36"/>
                <a:gd name="T12" fmla="*/ 0 w 90"/>
                <a:gd name="T13" fmla="*/ 24 h 36"/>
                <a:gd name="T14" fmla="*/ 6 w 90"/>
                <a:gd name="T15" fmla="*/ 32 h 36"/>
                <a:gd name="T16" fmla="*/ 7 w 90"/>
                <a:gd name="T17" fmla="*/ 28 h 36"/>
                <a:gd name="T18" fmla="*/ 9 w 90"/>
                <a:gd name="T19" fmla="*/ 28 h 36"/>
                <a:gd name="T20" fmla="*/ 13 w 90"/>
                <a:gd name="T21" fmla="*/ 28 h 36"/>
                <a:gd name="T22" fmla="*/ 26 w 90"/>
                <a:gd name="T23" fmla="*/ 27 h 36"/>
                <a:gd name="T24" fmla="*/ 37 w 90"/>
                <a:gd name="T25" fmla="*/ 29 h 36"/>
                <a:gd name="T26" fmla="*/ 43 w 90"/>
                <a:gd name="T27" fmla="*/ 36 h 36"/>
                <a:gd name="T28" fmla="*/ 55 w 90"/>
                <a:gd name="T29" fmla="*/ 27 h 36"/>
                <a:gd name="T30" fmla="*/ 61 w 90"/>
                <a:gd name="T31" fmla="*/ 29 h 36"/>
                <a:gd name="T32" fmla="*/ 70 w 90"/>
                <a:gd name="T33" fmla="*/ 25 h 36"/>
                <a:gd name="T34" fmla="*/ 90 w 90"/>
                <a:gd name="T35" fmla="*/ 25 h 36"/>
                <a:gd name="T36" fmla="*/ 75 w 90"/>
                <a:gd name="T37" fmla="*/ 13 h 36"/>
                <a:gd name="T38" fmla="*/ 78 w 90"/>
                <a:gd name="T39" fmla="*/ 16 h 36"/>
                <a:gd name="T40" fmla="*/ 48 w 90"/>
                <a:gd name="T41" fmla="*/ 2 h 36"/>
                <a:gd name="T42" fmla="*/ 33 w 90"/>
                <a:gd name="T43" fmla="*/ 4 h 36"/>
                <a:gd name="T44" fmla="*/ 20 w 90"/>
                <a:gd name="T45"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0" h="36">
                  <a:moveTo>
                    <a:pt x="20" y="0"/>
                  </a:moveTo>
                  <a:cubicBezTo>
                    <a:pt x="18" y="0"/>
                    <a:pt x="16" y="2"/>
                    <a:pt x="16" y="4"/>
                  </a:cubicBezTo>
                  <a:cubicBezTo>
                    <a:pt x="16" y="7"/>
                    <a:pt x="19" y="10"/>
                    <a:pt x="23" y="10"/>
                  </a:cubicBezTo>
                  <a:cubicBezTo>
                    <a:pt x="23" y="14"/>
                    <a:pt x="23" y="18"/>
                    <a:pt x="26" y="21"/>
                  </a:cubicBezTo>
                  <a:cubicBezTo>
                    <a:pt x="24" y="22"/>
                    <a:pt x="22" y="22"/>
                    <a:pt x="19" y="22"/>
                  </a:cubicBezTo>
                  <a:cubicBezTo>
                    <a:pt x="15" y="22"/>
                    <a:pt x="10" y="21"/>
                    <a:pt x="3" y="21"/>
                  </a:cubicBezTo>
                  <a:cubicBezTo>
                    <a:pt x="2" y="22"/>
                    <a:pt x="1" y="24"/>
                    <a:pt x="0" y="24"/>
                  </a:cubicBezTo>
                  <a:cubicBezTo>
                    <a:pt x="0" y="27"/>
                    <a:pt x="3" y="31"/>
                    <a:pt x="6" y="32"/>
                  </a:cubicBezTo>
                  <a:cubicBezTo>
                    <a:pt x="6" y="30"/>
                    <a:pt x="7" y="29"/>
                    <a:pt x="7" y="28"/>
                  </a:cubicBezTo>
                  <a:cubicBezTo>
                    <a:pt x="8" y="28"/>
                    <a:pt x="8" y="28"/>
                    <a:pt x="9" y="28"/>
                  </a:cubicBezTo>
                  <a:cubicBezTo>
                    <a:pt x="10" y="28"/>
                    <a:pt x="11" y="28"/>
                    <a:pt x="13" y="28"/>
                  </a:cubicBezTo>
                  <a:cubicBezTo>
                    <a:pt x="16" y="28"/>
                    <a:pt x="21" y="27"/>
                    <a:pt x="26" y="27"/>
                  </a:cubicBezTo>
                  <a:cubicBezTo>
                    <a:pt x="30" y="27"/>
                    <a:pt x="34" y="28"/>
                    <a:pt x="37" y="29"/>
                  </a:cubicBezTo>
                  <a:cubicBezTo>
                    <a:pt x="40" y="31"/>
                    <a:pt x="38" y="36"/>
                    <a:pt x="43" y="36"/>
                  </a:cubicBezTo>
                  <a:cubicBezTo>
                    <a:pt x="49" y="36"/>
                    <a:pt x="48" y="27"/>
                    <a:pt x="55" y="27"/>
                  </a:cubicBezTo>
                  <a:cubicBezTo>
                    <a:pt x="58" y="27"/>
                    <a:pt x="57" y="29"/>
                    <a:pt x="61" y="29"/>
                  </a:cubicBezTo>
                  <a:cubicBezTo>
                    <a:pt x="64" y="29"/>
                    <a:pt x="66" y="27"/>
                    <a:pt x="70" y="25"/>
                  </a:cubicBezTo>
                  <a:cubicBezTo>
                    <a:pt x="90" y="25"/>
                    <a:pt x="90" y="25"/>
                    <a:pt x="90" y="25"/>
                  </a:cubicBezTo>
                  <a:cubicBezTo>
                    <a:pt x="86" y="20"/>
                    <a:pt x="81" y="18"/>
                    <a:pt x="75" y="13"/>
                  </a:cubicBezTo>
                  <a:cubicBezTo>
                    <a:pt x="78" y="16"/>
                    <a:pt x="78" y="16"/>
                    <a:pt x="78" y="16"/>
                  </a:cubicBezTo>
                  <a:cubicBezTo>
                    <a:pt x="69" y="11"/>
                    <a:pt x="65" y="2"/>
                    <a:pt x="48" y="2"/>
                  </a:cubicBezTo>
                  <a:cubicBezTo>
                    <a:pt x="43" y="2"/>
                    <a:pt x="40" y="4"/>
                    <a:pt x="33" y="4"/>
                  </a:cubicBezTo>
                  <a:cubicBezTo>
                    <a:pt x="28" y="4"/>
                    <a:pt x="25" y="0"/>
                    <a:pt x="2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44" name="Freeform 124"/>
            <p:cNvSpPr>
              <a:spLocks/>
            </p:cNvSpPr>
            <p:nvPr/>
          </p:nvSpPr>
          <p:spPr bwMode="auto">
            <a:xfrm>
              <a:off x="1260" y="2705"/>
              <a:ext cx="26" cy="29"/>
            </a:xfrm>
            <a:custGeom>
              <a:avLst/>
              <a:gdLst>
                <a:gd name="T0" fmla="*/ 11 w 11"/>
                <a:gd name="T1" fmla="*/ 0 h 12"/>
                <a:gd name="T2" fmla="*/ 6 w 11"/>
                <a:gd name="T3" fmla="*/ 0 h 12"/>
                <a:gd name="T4" fmla="*/ 0 w 11"/>
                <a:gd name="T5" fmla="*/ 11 h 12"/>
                <a:gd name="T6" fmla="*/ 0 w 11"/>
                <a:gd name="T7" fmla="*/ 12 h 12"/>
                <a:gd name="T8" fmla="*/ 4 w 11"/>
                <a:gd name="T9" fmla="*/ 11 h 12"/>
                <a:gd name="T10" fmla="*/ 11 w 11"/>
                <a:gd name="T11" fmla="*/ 4 h 12"/>
                <a:gd name="T12" fmla="*/ 11 w 11"/>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11" h="12">
                  <a:moveTo>
                    <a:pt x="11" y="0"/>
                  </a:moveTo>
                  <a:cubicBezTo>
                    <a:pt x="9" y="0"/>
                    <a:pt x="7" y="0"/>
                    <a:pt x="6" y="0"/>
                  </a:cubicBezTo>
                  <a:cubicBezTo>
                    <a:pt x="3" y="0"/>
                    <a:pt x="0" y="6"/>
                    <a:pt x="0" y="11"/>
                  </a:cubicBezTo>
                  <a:cubicBezTo>
                    <a:pt x="0" y="12"/>
                    <a:pt x="0" y="12"/>
                    <a:pt x="0" y="12"/>
                  </a:cubicBezTo>
                  <a:cubicBezTo>
                    <a:pt x="1" y="12"/>
                    <a:pt x="3" y="11"/>
                    <a:pt x="4" y="11"/>
                  </a:cubicBezTo>
                  <a:cubicBezTo>
                    <a:pt x="7" y="11"/>
                    <a:pt x="10" y="6"/>
                    <a:pt x="11" y="4"/>
                  </a:cubicBezTo>
                  <a:cubicBezTo>
                    <a:pt x="11" y="0"/>
                    <a:pt x="11" y="0"/>
                    <a:pt x="1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45" name="Freeform 125"/>
            <p:cNvSpPr>
              <a:spLocks/>
            </p:cNvSpPr>
            <p:nvPr/>
          </p:nvSpPr>
          <p:spPr bwMode="auto">
            <a:xfrm>
              <a:off x="1648" y="3084"/>
              <a:ext cx="85" cy="63"/>
            </a:xfrm>
            <a:custGeom>
              <a:avLst/>
              <a:gdLst>
                <a:gd name="T0" fmla="*/ 12 w 36"/>
                <a:gd name="T1" fmla="*/ 0 h 27"/>
                <a:gd name="T2" fmla="*/ 12 w 36"/>
                <a:gd name="T3" fmla="*/ 0 h 27"/>
                <a:gd name="T4" fmla="*/ 10 w 36"/>
                <a:gd name="T5" fmla="*/ 0 h 27"/>
                <a:gd name="T6" fmla="*/ 0 w 36"/>
                <a:gd name="T7" fmla="*/ 13 h 27"/>
                <a:gd name="T8" fmla="*/ 21 w 36"/>
                <a:gd name="T9" fmla="*/ 27 h 27"/>
                <a:gd name="T10" fmla="*/ 36 w 36"/>
                <a:gd name="T11" fmla="*/ 10 h 27"/>
                <a:gd name="T12" fmla="*/ 32 w 36"/>
                <a:gd name="T13" fmla="*/ 6 h 27"/>
                <a:gd name="T14" fmla="*/ 26 w 36"/>
                <a:gd name="T15" fmla="*/ 8 h 27"/>
                <a:gd name="T16" fmla="*/ 23 w 36"/>
                <a:gd name="T17" fmla="*/ 5 h 27"/>
                <a:gd name="T18" fmla="*/ 12 w 36"/>
                <a:gd name="T19"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27">
                  <a:moveTo>
                    <a:pt x="12" y="0"/>
                  </a:moveTo>
                  <a:cubicBezTo>
                    <a:pt x="12" y="0"/>
                    <a:pt x="12" y="0"/>
                    <a:pt x="12" y="0"/>
                  </a:cubicBezTo>
                  <a:cubicBezTo>
                    <a:pt x="11" y="0"/>
                    <a:pt x="11" y="0"/>
                    <a:pt x="10" y="0"/>
                  </a:cubicBezTo>
                  <a:cubicBezTo>
                    <a:pt x="4" y="0"/>
                    <a:pt x="0" y="5"/>
                    <a:pt x="0" y="13"/>
                  </a:cubicBezTo>
                  <a:cubicBezTo>
                    <a:pt x="0" y="18"/>
                    <a:pt x="13" y="27"/>
                    <a:pt x="21" y="27"/>
                  </a:cubicBezTo>
                  <a:cubicBezTo>
                    <a:pt x="28" y="27"/>
                    <a:pt x="36" y="15"/>
                    <a:pt x="36" y="10"/>
                  </a:cubicBezTo>
                  <a:cubicBezTo>
                    <a:pt x="36" y="9"/>
                    <a:pt x="34" y="6"/>
                    <a:pt x="32" y="6"/>
                  </a:cubicBezTo>
                  <a:cubicBezTo>
                    <a:pt x="30" y="6"/>
                    <a:pt x="28" y="8"/>
                    <a:pt x="26" y="8"/>
                  </a:cubicBezTo>
                  <a:cubicBezTo>
                    <a:pt x="25" y="8"/>
                    <a:pt x="24" y="7"/>
                    <a:pt x="23" y="5"/>
                  </a:cubicBezTo>
                  <a:cubicBezTo>
                    <a:pt x="19" y="5"/>
                    <a:pt x="16" y="2"/>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46" name="Freeform 126"/>
            <p:cNvSpPr>
              <a:spLocks/>
            </p:cNvSpPr>
            <p:nvPr/>
          </p:nvSpPr>
          <p:spPr bwMode="auto">
            <a:xfrm>
              <a:off x="816" y="4690"/>
              <a:ext cx="30" cy="70"/>
            </a:xfrm>
            <a:custGeom>
              <a:avLst/>
              <a:gdLst>
                <a:gd name="T0" fmla="*/ 6 w 13"/>
                <a:gd name="T1" fmla="*/ 0 h 30"/>
                <a:gd name="T2" fmla="*/ 0 w 13"/>
                <a:gd name="T3" fmla="*/ 16 h 30"/>
                <a:gd name="T4" fmla="*/ 0 w 13"/>
                <a:gd name="T5" fmla="*/ 23 h 30"/>
                <a:gd name="T6" fmla="*/ 6 w 13"/>
                <a:gd name="T7" fmla="*/ 30 h 30"/>
                <a:gd name="T8" fmla="*/ 11 w 13"/>
                <a:gd name="T9" fmla="*/ 30 h 30"/>
                <a:gd name="T10" fmla="*/ 11 w 13"/>
                <a:gd name="T11" fmla="*/ 15 h 30"/>
                <a:gd name="T12" fmla="*/ 13 w 13"/>
                <a:gd name="T13" fmla="*/ 9 h 30"/>
                <a:gd name="T14" fmla="*/ 6 w 13"/>
                <a:gd name="T15" fmla="*/ 0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 h="30">
                  <a:moveTo>
                    <a:pt x="6" y="0"/>
                  </a:moveTo>
                  <a:cubicBezTo>
                    <a:pt x="3" y="0"/>
                    <a:pt x="0" y="16"/>
                    <a:pt x="0" y="16"/>
                  </a:cubicBezTo>
                  <a:cubicBezTo>
                    <a:pt x="0" y="16"/>
                    <a:pt x="0" y="20"/>
                    <a:pt x="0" y="23"/>
                  </a:cubicBezTo>
                  <a:cubicBezTo>
                    <a:pt x="0" y="25"/>
                    <a:pt x="3" y="30"/>
                    <a:pt x="6" y="30"/>
                  </a:cubicBezTo>
                  <a:cubicBezTo>
                    <a:pt x="11" y="30"/>
                    <a:pt x="11" y="30"/>
                    <a:pt x="11" y="30"/>
                  </a:cubicBezTo>
                  <a:cubicBezTo>
                    <a:pt x="11" y="15"/>
                    <a:pt x="11" y="15"/>
                    <a:pt x="11" y="15"/>
                  </a:cubicBezTo>
                  <a:cubicBezTo>
                    <a:pt x="11" y="13"/>
                    <a:pt x="13" y="12"/>
                    <a:pt x="13" y="9"/>
                  </a:cubicBezTo>
                  <a:cubicBezTo>
                    <a:pt x="13" y="5"/>
                    <a:pt x="11" y="0"/>
                    <a:pt x="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47" name="Freeform 127"/>
            <p:cNvSpPr>
              <a:spLocks/>
            </p:cNvSpPr>
            <p:nvPr/>
          </p:nvSpPr>
          <p:spPr bwMode="auto">
            <a:xfrm>
              <a:off x="560" y="2646"/>
              <a:ext cx="1657" cy="2675"/>
            </a:xfrm>
            <a:custGeom>
              <a:avLst/>
              <a:gdLst>
                <a:gd name="T0" fmla="*/ 84 w 701"/>
                <a:gd name="T1" fmla="*/ 33 h 1131"/>
                <a:gd name="T2" fmla="*/ 68 w 701"/>
                <a:gd name="T3" fmla="*/ 61 h 1131"/>
                <a:gd name="T4" fmla="*/ 49 w 701"/>
                <a:gd name="T5" fmla="*/ 72 h 1131"/>
                <a:gd name="T6" fmla="*/ 58 w 701"/>
                <a:gd name="T7" fmla="*/ 120 h 1131"/>
                <a:gd name="T8" fmla="*/ 58 w 701"/>
                <a:gd name="T9" fmla="*/ 123 h 1131"/>
                <a:gd name="T10" fmla="*/ 17 w 701"/>
                <a:gd name="T11" fmla="*/ 177 h 1131"/>
                <a:gd name="T12" fmla="*/ 22 w 701"/>
                <a:gd name="T13" fmla="*/ 229 h 1131"/>
                <a:gd name="T14" fmla="*/ 21 w 701"/>
                <a:gd name="T15" fmla="*/ 293 h 1131"/>
                <a:gd name="T16" fmla="*/ 64 w 701"/>
                <a:gd name="T17" fmla="*/ 374 h 1131"/>
                <a:gd name="T18" fmla="*/ 125 w 701"/>
                <a:gd name="T19" fmla="*/ 443 h 1131"/>
                <a:gd name="T20" fmla="*/ 167 w 701"/>
                <a:gd name="T21" fmla="*/ 549 h 1131"/>
                <a:gd name="T22" fmla="*/ 151 w 701"/>
                <a:gd name="T23" fmla="*/ 647 h 1131"/>
                <a:gd name="T24" fmla="*/ 137 w 701"/>
                <a:gd name="T25" fmla="*/ 749 h 1131"/>
                <a:gd name="T26" fmla="*/ 125 w 701"/>
                <a:gd name="T27" fmla="*/ 820 h 1131"/>
                <a:gd name="T28" fmla="*/ 130 w 701"/>
                <a:gd name="T29" fmla="*/ 859 h 1131"/>
                <a:gd name="T30" fmla="*/ 117 w 701"/>
                <a:gd name="T31" fmla="*/ 945 h 1131"/>
                <a:gd name="T32" fmla="*/ 98 w 701"/>
                <a:gd name="T33" fmla="*/ 947 h 1131"/>
                <a:gd name="T34" fmla="*/ 101 w 701"/>
                <a:gd name="T35" fmla="*/ 1033 h 1131"/>
                <a:gd name="T36" fmla="*/ 106 w 701"/>
                <a:gd name="T37" fmla="*/ 1076 h 1131"/>
                <a:gd name="T38" fmla="*/ 152 w 701"/>
                <a:gd name="T39" fmla="*/ 1102 h 1131"/>
                <a:gd name="T40" fmla="*/ 208 w 701"/>
                <a:gd name="T41" fmla="*/ 1129 h 1131"/>
                <a:gd name="T42" fmla="*/ 249 w 701"/>
                <a:gd name="T43" fmla="*/ 1117 h 1131"/>
                <a:gd name="T44" fmla="*/ 194 w 701"/>
                <a:gd name="T45" fmla="*/ 1022 h 1131"/>
                <a:gd name="T46" fmla="*/ 213 w 701"/>
                <a:gd name="T47" fmla="*/ 941 h 1131"/>
                <a:gd name="T48" fmla="*/ 250 w 701"/>
                <a:gd name="T49" fmla="*/ 876 h 1131"/>
                <a:gd name="T50" fmla="*/ 257 w 701"/>
                <a:gd name="T51" fmla="*/ 872 h 1131"/>
                <a:gd name="T52" fmla="*/ 287 w 701"/>
                <a:gd name="T53" fmla="*/ 846 h 1131"/>
                <a:gd name="T54" fmla="*/ 308 w 701"/>
                <a:gd name="T55" fmla="*/ 809 h 1131"/>
                <a:gd name="T56" fmla="*/ 369 w 701"/>
                <a:gd name="T57" fmla="*/ 782 h 1131"/>
                <a:gd name="T58" fmla="*/ 346 w 701"/>
                <a:gd name="T59" fmla="*/ 731 h 1131"/>
                <a:gd name="T60" fmla="*/ 435 w 701"/>
                <a:gd name="T61" fmla="*/ 699 h 1131"/>
                <a:gd name="T62" fmla="*/ 493 w 701"/>
                <a:gd name="T63" fmla="*/ 627 h 1131"/>
                <a:gd name="T64" fmla="*/ 549 w 701"/>
                <a:gd name="T65" fmla="*/ 547 h 1131"/>
                <a:gd name="T66" fmla="*/ 604 w 701"/>
                <a:gd name="T67" fmla="*/ 524 h 1131"/>
                <a:gd name="T68" fmla="*/ 634 w 701"/>
                <a:gd name="T69" fmla="*/ 454 h 1131"/>
                <a:gd name="T70" fmla="*/ 657 w 701"/>
                <a:gd name="T71" fmla="*/ 371 h 1131"/>
                <a:gd name="T72" fmla="*/ 683 w 701"/>
                <a:gd name="T73" fmla="*/ 263 h 1131"/>
                <a:gd name="T74" fmla="*/ 639 w 701"/>
                <a:gd name="T75" fmla="*/ 237 h 1131"/>
                <a:gd name="T76" fmla="*/ 559 w 701"/>
                <a:gd name="T77" fmla="*/ 229 h 1131"/>
                <a:gd name="T78" fmla="*/ 509 w 701"/>
                <a:gd name="T79" fmla="*/ 195 h 1131"/>
                <a:gd name="T80" fmla="*/ 468 w 701"/>
                <a:gd name="T81" fmla="*/ 215 h 1131"/>
                <a:gd name="T82" fmla="*/ 466 w 701"/>
                <a:gd name="T83" fmla="*/ 155 h 1131"/>
                <a:gd name="T84" fmla="*/ 424 w 701"/>
                <a:gd name="T85" fmla="*/ 106 h 1131"/>
                <a:gd name="T86" fmla="*/ 345 w 701"/>
                <a:gd name="T87" fmla="*/ 81 h 1131"/>
                <a:gd name="T88" fmla="*/ 279 w 701"/>
                <a:gd name="T89" fmla="*/ 31 h 1131"/>
                <a:gd name="T90" fmla="*/ 272 w 701"/>
                <a:gd name="T91" fmla="*/ 24 h 1131"/>
                <a:gd name="T92" fmla="*/ 204 w 701"/>
                <a:gd name="T93" fmla="*/ 28 h 1131"/>
                <a:gd name="T94" fmla="*/ 176 w 701"/>
                <a:gd name="T95" fmla="*/ 15 h 1131"/>
                <a:gd name="T96" fmla="*/ 152 w 701"/>
                <a:gd name="T97" fmla="*/ 50 h 1131"/>
                <a:gd name="T98" fmla="*/ 148 w 701"/>
                <a:gd name="T99" fmla="*/ 0 h 1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01" h="1131">
                  <a:moveTo>
                    <a:pt x="148" y="0"/>
                  </a:moveTo>
                  <a:cubicBezTo>
                    <a:pt x="141" y="0"/>
                    <a:pt x="140" y="8"/>
                    <a:pt x="133" y="10"/>
                  </a:cubicBezTo>
                  <a:cubicBezTo>
                    <a:pt x="120" y="14"/>
                    <a:pt x="111" y="16"/>
                    <a:pt x="99" y="21"/>
                  </a:cubicBezTo>
                  <a:cubicBezTo>
                    <a:pt x="92" y="23"/>
                    <a:pt x="87" y="24"/>
                    <a:pt x="84" y="33"/>
                  </a:cubicBezTo>
                  <a:cubicBezTo>
                    <a:pt x="83" y="37"/>
                    <a:pt x="83" y="44"/>
                    <a:pt x="80" y="46"/>
                  </a:cubicBezTo>
                  <a:cubicBezTo>
                    <a:pt x="76" y="48"/>
                    <a:pt x="71" y="50"/>
                    <a:pt x="71" y="55"/>
                  </a:cubicBezTo>
                  <a:cubicBezTo>
                    <a:pt x="70" y="55"/>
                    <a:pt x="68" y="57"/>
                    <a:pt x="68" y="58"/>
                  </a:cubicBezTo>
                  <a:cubicBezTo>
                    <a:pt x="68" y="59"/>
                    <a:pt x="68" y="60"/>
                    <a:pt x="68" y="61"/>
                  </a:cubicBezTo>
                  <a:cubicBezTo>
                    <a:pt x="66" y="61"/>
                    <a:pt x="66" y="62"/>
                    <a:pt x="65" y="62"/>
                  </a:cubicBezTo>
                  <a:cubicBezTo>
                    <a:pt x="64" y="62"/>
                    <a:pt x="64" y="61"/>
                    <a:pt x="62" y="61"/>
                  </a:cubicBezTo>
                  <a:cubicBezTo>
                    <a:pt x="61" y="62"/>
                    <a:pt x="59" y="63"/>
                    <a:pt x="58" y="64"/>
                  </a:cubicBezTo>
                  <a:cubicBezTo>
                    <a:pt x="55" y="67"/>
                    <a:pt x="51" y="71"/>
                    <a:pt x="49" y="72"/>
                  </a:cubicBezTo>
                  <a:cubicBezTo>
                    <a:pt x="49" y="73"/>
                    <a:pt x="48" y="74"/>
                    <a:pt x="48" y="76"/>
                  </a:cubicBezTo>
                  <a:cubicBezTo>
                    <a:pt x="48" y="85"/>
                    <a:pt x="58" y="84"/>
                    <a:pt x="58" y="95"/>
                  </a:cubicBezTo>
                  <a:cubicBezTo>
                    <a:pt x="58" y="100"/>
                    <a:pt x="55" y="102"/>
                    <a:pt x="55" y="108"/>
                  </a:cubicBezTo>
                  <a:cubicBezTo>
                    <a:pt x="55" y="113"/>
                    <a:pt x="58" y="116"/>
                    <a:pt x="58" y="120"/>
                  </a:cubicBezTo>
                  <a:cubicBezTo>
                    <a:pt x="58" y="121"/>
                    <a:pt x="58" y="122"/>
                    <a:pt x="58" y="123"/>
                  </a:cubicBezTo>
                  <a:cubicBezTo>
                    <a:pt x="58" y="123"/>
                    <a:pt x="58" y="123"/>
                    <a:pt x="58" y="123"/>
                  </a:cubicBezTo>
                  <a:cubicBezTo>
                    <a:pt x="58" y="123"/>
                    <a:pt x="58" y="123"/>
                    <a:pt x="58" y="123"/>
                  </a:cubicBezTo>
                  <a:cubicBezTo>
                    <a:pt x="58" y="123"/>
                    <a:pt x="58" y="123"/>
                    <a:pt x="58" y="123"/>
                  </a:cubicBezTo>
                  <a:cubicBezTo>
                    <a:pt x="56" y="127"/>
                    <a:pt x="56" y="127"/>
                    <a:pt x="56" y="127"/>
                  </a:cubicBezTo>
                  <a:cubicBezTo>
                    <a:pt x="56" y="128"/>
                    <a:pt x="59" y="131"/>
                    <a:pt x="62" y="132"/>
                  </a:cubicBezTo>
                  <a:cubicBezTo>
                    <a:pt x="58" y="146"/>
                    <a:pt x="45" y="143"/>
                    <a:pt x="39" y="154"/>
                  </a:cubicBezTo>
                  <a:cubicBezTo>
                    <a:pt x="35" y="163"/>
                    <a:pt x="31" y="177"/>
                    <a:pt x="17" y="177"/>
                  </a:cubicBezTo>
                  <a:cubicBezTo>
                    <a:pt x="19" y="200"/>
                    <a:pt x="6" y="198"/>
                    <a:pt x="6" y="210"/>
                  </a:cubicBezTo>
                  <a:cubicBezTo>
                    <a:pt x="6" y="218"/>
                    <a:pt x="7" y="228"/>
                    <a:pt x="14" y="228"/>
                  </a:cubicBezTo>
                  <a:cubicBezTo>
                    <a:pt x="16" y="228"/>
                    <a:pt x="17" y="227"/>
                    <a:pt x="18" y="227"/>
                  </a:cubicBezTo>
                  <a:cubicBezTo>
                    <a:pt x="19" y="227"/>
                    <a:pt x="20" y="228"/>
                    <a:pt x="22" y="229"/>
                  </a:cubicBezTo>
                  <a:cubicBezTo>
                    <a:pt x="20" y="237"/>
                    <a:pt x="10" y="239"/>
                    <a:pt x="6" y="247"/>
                  </a:cubicBezTo>
                  <a:cubicBezTo>
                    <a:pt x="4" y="249"/>
                    <a:pt x="0" y="257"/>
                    <a:pt x="0" y="263"/>
                  </a:cubicBezTo>
                  <a:cubicBezTo>
                    <a:pt x="0" y="273"/>
                    <a:pt x="7" y="283"/>
                    <a:pt x="13" y="289"/>
                  </a:cubicBezTo>
                  <a:cubicBezTo>
                    <a:pt x="15" y="291"/>
                    <a:pt x="19" y="290"/>
                    <a:pt x="21" y="293"/>
                  </a:cubicBezTo>
                  <a:cubicBezTo>
                    <a:pt x="23" y="297"/>
                    <a:pt x="24" y="304"/>
                    <a:pt x="27" y="308"/>
                  </a:cubicBezTo>
                  <a:cubicBezTo>
                    <a:pt x="29" y="309"/>
                    <a:pt x="33" y="308"/>
                    <a:pt x="34" y="312"/>
                  </a:cubicBezTo>
                  <a:cubicBezTo>
                    <a:pt x="39" y="322"/>
                    <a:pt x="42" y="328"/>
                    <a:pt x="46" y="341"/>
                  </a:cubicBezTo>
                  <a:cubicBezTo>
                    <a:pt x="49" y="352"/>
                    <a:pt x="60" y="362"/>
                    <a:pt x="64" y="374"/>
                  </a:cubicBezTo>
                  <a:cubicBezTo>
                    <a:pt x="66" y="382"/>
                    <a:pt x="74" y="386"/>
                    <a:pt x="74" y="394"/>
                  </a:cubicBezTo>
                  <a:cubicBezTo>
                    <a:pt x="74" y="401"/>
                    <a:pt x="72" y="407"/>
                    <a:pt x="76" y="411"/>
                  </a:cubicBezTo>
                  <a:cubicBezTo>
                    <a:pt x="86" y="420"/>
                    <a:pt x="93" y="428"/>
                    <a:pt x="108" y="432"/>
                  </a:cubicBezTo>
                  <a:cubicBezTo>
                    <a:pt x="115" y="435"/>
                    <a:pt x="119" y="437"/>
                    <a:pt x="125" y="443"/>
                  </a:cubicBezTo>
                  <a:cubicBezTo>
                    <a:pt x="131" y="449"/>
                    <a:pt x="137" y="448"/>
                    <a:pt x="145" y="451"/>
                  </a:cubicBezTo>
                  <a:cubicBezTo>
                    <a:pt x="154" y="456"/>
                    <a:pt x="162" y="464"/>
                    <a:pt x="167" y="477"/>
                  </a:cubicBezTo>
                  <a:cubicBezTo>
                    <a:pt x="169" y="483"/>
                    <a:pt x="171" y="514"/>
                    <a:pt x="171" y="519"/>
                  </a:cubicBezTo>
                  <a:cubicBezTo>
                    <a:pt x="171" y="528"/>
                    <a:pt x="167" y="542"/>
                    <a:pt x="167" y="549"/>
                  </a:cubicBezTo>
                  <a:cubicBezTo>
                    <a:pt x="167" y="556"/>
                    <a:pt x="167" y="556"/>
                    <a:pt x="167" y="572"/>
                  </a:cubicBezTo>
                  <a:cubicBezTo>
                    <a:pt x="166" y="578"/>
                    <a:pt x="163" y="587"/>
                    <a:pt x="163" y="591"/>
                  </a:cubicBezTo>
                  <a:cubicBezTo>
                    <a:pt x="163" y="592"/>
                    <a:pt x="163" y="594"/>
                    <a:pt x="163" y="596"/>
                  </a:cubicBezTo>
                  <a:cubicBezTo>
                    <a:pt x="163" y="614"/>
                    <a:pt x="151" y="627"/>
                    <a:pt x="151" y="647"/>
                  </a:cubicBezTo>
                  <a:cubicBezTo>
                    <a:pt x="151" y="655"/>
                    <a:pt x="145" y="663"/>
                    <a:pt x="148" y="672"/>
                  </a:cubicBezTo>
                  <a:cubicBezTo>
                    <a:pt x="149" y="712"/>
                    <a:pt x="149" y="712"/>
                    <a:pt x="149" y="712"/>
                  </a:cubicBezTo>
                  <a:cubicBezTo>
                    <a:pt x="146" y="724"/>
                    <a:pt x="146" y="733"/>
                    <a:pt x="142" y="746"/>
                  </a:cubicBezTo>
                  <a:cubicBezTo>
                    <a:pt x="141" y="748"/>
                    <a:pt x="139" y="747"/>
                    <a:pt x="137" y="749"/>
                  </a:cubicBezTo>
                  <a:cubicBezTo>
                    <a:pt x="134" y="753"/>
                    <a:pt x="133" y="760"/>
                    <a:pt x="131" y="764"/>
                  </a:cubicBezTo>
                  <a:cubicBezTo>
                    <a:pt x="127" y="771"/>
                    <a:pt x="119" y="784"/>
                    <a:pt x="119" y="796"/>
                  </a:cubicBezTo>
                  <a:cubicBezTo>
                    <a:pt x="119" y="799"/>
                    <a:pt x="120" y="814"/>
                    <a:pt x="122" y="814"/>
                  </a:cubicBezTo>
                  <a:cubicBezTo>
                    <a:pt x="122" y="814"/>
                    <a:pt x="125" y="817"/>
                    <a:pt x="125" y="820"/>
                  </a:cubicBezTo>
                  <a:cubicBezTo>
                    <a:pt x="125" y="822"/>
                    <a:pt x="123" y="823"/>
                    <a:pt x="120" y="823"/>
                  </a:cubicBezTo>
                  <a:cubicBezTo>
                    <a:pt x="118" y="833"/>
                    <a:pt x="114" y="837"/>
                    <a:pt x="114" y="847"/>
                  </a:cubicBezTo>
                  <a:cubicBezTo>
                    <a:pt x="114" y="853"/>
                    <a:pt x="118" y="865"/>
                    <a:pt x="122" y="865"/>
                  </a:cubicBezTo>
                  <a:cubicBezTo>
                    <a:pt x="125" y="865"/>
                    <a:pt x="126" y="861"/>
                    <a:pt x="130" y="859"/>
                  </a:cubicBezTo>
                  <a:cubicBezTo>
                    <a:pt x="130" y="859"/>
                    <a:pt x="131" y="859"/>
                    <a:pt x="131" y="859"/>
                  </a:cubicBezTo>
                  <a:cubicBezTo>
                    <a:pt x="132" y="859"/>
                    <a:pt x="133" y="859"/>
                    <a:pt x="134" y="859"/>
                  </a:cubicBezTo>
                  <a:cubicBezTo>
                    <a:pt x="134" y="867"/>
                    <a:pt x="134" y="867"/>
                    <a:pt x="134" y="867"/>
                  </a:cubicBezTo>
                  <a:cubicBezTo>
                    <a:pt x="117" y="945"/>
                    <a:pt x="117" y="945"/>
                    <a:pt x="117" y="945"/>
                  </a:cubicBezTo>
                  <a:cubicBezTo>
                    <a:pt x="109" y="945"/>
                    <a:pt x="113" y="936"/>
                    <a:pt x="103" y="936"/>
                  </a:cubicBezTo>
                  <a:cubicBezTo>
                    <a:pt x="101" y="936"/>
                    <a:pt x="99" y="938"/>
                    <a:pt x="99" y="941"/>
                  </a:cubicBezTo>
                  <a:cubicBezTo>
                    <a:pt x="98" y="941"/>
                    <a:pt x="98" y="941"/>
                    <a:pt x="98" y="941"/>
                  </a:cubicBezTo>
                  <a:cubicBezTo>
                    <a:pt x="98" y="947"/>
                    <a:pt x="98" y="947"/>
                    <a:pt x="98" y="947"/>
                  </a:cubicBezTo>
                  <a:cubicBezTo>
                    <a:pt x="99" y="953"/>
                    <a:pt x="105" y="961"/>
                    <a:pt x="105" y="965"/>
                  </a:cubicBezTo>
                  <a:cubicBezTo>
                    <a:pt x="105" y="974"/>
                    <a:pt x="93" y="977"/>
                    <a:pt x="93" y="987"/>
                  </a:cubicBezTo>
                  <a:cubicBezTo>
                    <a:pt x="93" y="996"/>
                    <a:pt x="101" y="1014"/>
                    <a:pt x="101" y="1026"/>
                  </a:cubicBezTo>
                  <a:cubicBezTo>
                    <a:pt x="101" y="1028"/>
                    <a:pt x="101" y="1030"/>
                    <a:pt x="101" y="1033"/>
                  </a:cubicBezTo>
                  <a:cubicBezTo>
                    <a:pt x="101" y="1044"/>
                    <a:pt x="115" y="1042"/>
                    <a:pt x="115" y="1055"/>
                  </a:cubicBezTo>
                  <a:cubicBezTo>
                    <a:pt x="115" y="1058"/>
                    <a:pt x="113" y="1061"/>
                    <a:pt x="112" y="1064"/>
                  </a:cubicBezTo>
                  <a:cubicBezTo>
                    <a:pt x="113" y="1065"/>
                    <a:pt x="114" y="1066"/>
                    <a:pt x="116" y="1067"/>
                  </a:cubicBezTo>
                  <a:cubicBezTo>
                    <a:pt x="115" y="1071"/>
                    <a:pt x="106" y="1071"/>
                    <a:pt x="106" y="1076"/>
                  </a:cubicBezTo>
                  <a:cubicBezTo>
                    <a:pt x="106" y="1077"/>
                    <a:pt x="109" y="1079"/>
                    <a:pt x="111" y="1081"/>
                  </a:cubicBezTo>
                  <a:cubicBezTo>
                    <a:pt x="118" y="1088"/>
                    <a:pt x="122" y="1095"/>
                    <a:pt x="137" y="1095"/>
                  </a:cubicBezTo>
                  <a:cubicBezTo>
                    <a:pt x="137" y="1098"/>
                    <a:pt x="138" y="1102"/>
                    <a:pt x="142" y="1102"/>
                  </a:cubicBezTo>
                  <a:cubicBezTo>
                    <a:pt x="146" y="1102"/>
                    <a:pt x="148" y="1102"/>
                    <a:pt x="152" y="1102"/>
                  </a:cubicBezTo>
                  <a:cubicBezTo>
                    <a:pt x="152" y="1111"/>
                    <a:pt x="164" y="1111"/>
                    <a:pt x="172" y="1114"/>
                  </a:cubicBezTo>
                  <a:cubicBezTo>
                    <a:pt x="180" y="1117"/>
                    <a:pt x="176" y="1131"/>
                    <a:pt x="188" y="1131"/>
                  </a:cubicBezTo>
                  <a:cubicBezTo>
                    <a:pt x="194" y="1131"/>
                    <a:pt x="198" y="1131"/>
                    <a:pt x="203" y="1131"/>
                  </a:cubicBezTo>
                  <a:cubicBezTo>
                    <a:pt x="205" y="1131"/>
                    <a:pt x="207" y="1129"/>
                    <a:pt x="208" y="1129"/>
                  </a:cubicBezTo>
                  <a:cubicBezTo>
                    <a:pt x="211" y="1129"/>
                    <a:pt x="210" y="1129"/>
                    <a:pt x="214" y="1129"/>
                  </a:cubicBezTo>
                  <a:cubicBezTo>
                    <a:pt x="219" y="1129"/>
                    <a:pt x="232" y="1119"/>
                    <a:pt x="240" y="1119"/>
                  </a:cubicBezTo>
                  <a:cubicBezTo>
                    <a:pt x="242" y="1119"/>
                    <a:pt x="243" y="1119"/>
                    <a:pt x="245" y="1119"/>
                  </a:cubicBezTo>
                  <a:cubicBezTo>
                    <a:pt x="246" y="1119"/>
                    <a:pt x="247" y="1119"/>
                    <a:pt x="249" y="1117"/>
                  </a:cubicBezTo>
                  <a:cubicBezTo>
                    <a:pt x="234" y="1110"/>
                    <a:pt x="220" y="1106"/>
                    <a:pt x="208" y="1094"/>
                  </a:cubicBezTo>
                  <a:cubicBezTo>
                    <a:pt x="202" y="1087"/>
                    <a:pt x="202" y="1063"/>
                    <a:pt x="193" y="1058"/>
                  </a:cubicBezTo>
                  <a:cubicBezTo>
                    <a:pt x="189" y="1057"/>
                    <a:pt x="185" y="1051"/>
                    <a:pt x="185" y="1045"/>
                  </a:cubicBezTo>
                  <a:cubicBezTo>
                    <a:pt x="185" y="1035"/>
                    <a:pt x="187" y="1028"/>
                    <a:pt x="194" y="1022"/>
                  </a:cubicBezTo>
                  <a:cubicBezTo>
                    <a:pt x="198" y="1017"/>
                    <a:pt x="207" y="1020"/>
                    <a:pt x="210" y="1013"/>
                  </a:cubicBezTo>
                  <a:cubicBezTo>
                    <a:pt x="214" y="1006"/>
                    <a:pt x="212" y="999"/>
                    <a:pt x="216" y="995"/>
                  </a:cubicBezTo>
                  <a:cubicBezTo>
                    <a:pt x="224" y="987"/>
                    <a:pt x="237" y="986"/>
                    <a:pt x="237" y="971"/>
                  </a:cubicBezTo>
                  <a:cubicBezTo>
                    <a:pt x="237" y="955"/>
                    <a:pt x="213" y="962"/>
                    <a:pt x="213" y="941"/>
                  </a:cubicBezTo>
                  <a:cubicBezTo>
                    <a:pt x="213" y="932"/>
                    <a:pt x="221" y="925"/>
                    <a:pt x="229" y="923"/>
                  </a:cubicBezTo>
                  <a:cubicBezTo>
                    <a:pt x="233" y="922"/>
                    <a:pt x="242" y="922"/>
                    <a:pt x="243" y="916"/>
                  </a:cubicBezTo>
                  <a:cubicBezTo>
                    <a:pt x="246" y="903"/>
                    <a:pt x="246" y="893"/>
                    <a:pt x="256" y="884"/>
                  </a:cubicBezTo>
                  <a:cubicBezTo>
                    <a:pt x="253" y="883"/>
                    <a:pt x="250" y="882"/>
                    <a:pt x="250" y="876"/>
                  </a:cubicBezTo>
                  <a:cubicBezTo>
                    <a:pt x="255" y="876"/>
                    <a:pt x="257" y="881"/>
                    <a:pt x="264" y="881"/>
                  </a:cubicBezTo>
                  <a:cubicBezTo>
                    <a:pt x="265" y="881"/>
                    <a:pt x="269" y="877"/>
                    <a:pt x="269" y="874"/>
                  </a:cubicBezTo>
                  <a:cubicBezTo>
                    <a:pt x="269" y="871"/>
                    <a:pt x="266" y="871"/>
                    <a:pt x="264" y="869"/>
                  </a:cubicBezTo>
                  <a:cubicBezTo>
                    <a:pt x="263" y="869"/>
                    <a:pt x="260" y="872"/>
                    <a:pt x="257" y="872"/>
                  </a:cubicBezTo>
                  <a:cubicBezTo>
                    <a:pt x="252" y="872"/>
                    <a:pt x="246" y="859"/>
                    <a:pt x="246" y="851"/>
                  </a:cubicBezTo>
                  <a:cubicBezTo>
                    <a:pt x="246" y="849"/>
                    <a:pt x="247" y="845"/>
                    <a:pt x="251" y="845"/>
                  </a:cubicBezTo>
                  <a:cubicBezTo>
                    <a:pt x="262" y="845"/>
                    <a:pt x="264" y="852"/>
                    <a:pt x="275" y="852"/>
                  </a:cubicBezTo>
                  <a:cubicBezTo>
                    <a:pt x="279" y="852"/>
                    <a:pt x="287" y="849"/>
                    <a:pt x="287" y="846"/>
                  </a:cubicBezTo>
                  <a:cubicBezTo>
                    <a:pt x="287" y="845"/>
                    <a:pt x="287" y="842"/>
                    <a:pt x="287" y="841"/>
                  </a:cubicBezTo>
                  <a:cubicBezTo>
                    <a:pt x="291" y="833"/>
                    <a:pt x="285" y="817"/>
                    <a:pt x="292" y="811"/>
                  </a:cubicBezTo>
                  <a:cubicBezTo>
                    <a:pt x="294" y="809"/>
                    <a:pt x="297" y="809"/>
                    <a:pt x="300" y="809"/>
                  </a:cubicBezTo>
                  <a:cubicBezTo>
                    <a:pt x="302" y="809"/>
                    <a:pt x="305" y="809"/>
                    <a:pt x="308" y="809"/>
                  </a:cubicBezTo>
                  <a:cubicBezTo>
                    <a:pt x="311" y="809"/>
                    <a:pt x="314" y="810"/>
                    <a:pt x="317" y="810"/>
                  </a:cubicBezTo>
                  <a:cubicBezTo>
                    <a:pt x="319" y="810"/>
                    <a:pt x="321" y="809"/>
                    <a:pt x="323" y="809"/>
                  </a:cubicBezTo>
                  <a:cubicBezTo>
                    <a:pt x="336" y="805"/>
                    <a:pt x="347" y="807"/>
                    <a:pt x="356" y="798"/>
                  </a:cubicBezTo>
                  <a:cubicBezTo>
                    <a:pt x="361" y="793"/>
                    <a:pt x="365" y="790"/>
                    <a:pt x="369" y="782"/>
                  </a:cubicBezTo>
                  <a:cubicBezTo>
                    <a:pt x="372" y="778"/>
                    <a:pt x="372" y="775"/>
                    <a:pt x="372" y="768"/>
                  </a:cubicBezTo>
                  <a:cubicBezTo>
                    <a:pt x="372" y="762"/>
                    <a:pt x="364" y="762"/>
                    <a:pt x="362" y="757"/>
                  </a:cubicBezTo>
                  <a:cubicBezTo>
                    <a:pt x="360" y="750"/>
                    <a:pt x="360" y="744"/>
                    <a:pt x="356" y="740"/>
                  </a:cubicBezTo>
                  <a:cubicBezTo>
                    <a:pt x="354" y="739"/>
                    <a:pt x="346" y="736"/>
                    <a:pt x="346" y="731"/>
                  </a:cubicBezTo>
                  <a:cubicBezTo>
                    <a:pt x="346" y="730"/>
                    <a:pt x="349" y="729"/>
                    <a:pt x="350" y="729"/>
                  </a:cubicBezTo>
                  <a:cubicBezTo>
                    <a:pt x="358" y="729"/>
                    <a:pt x="365" y="735"/>
                    <a:pt x="373" y="735"/>
                  </a:cubicBezTo>
                  <a:cubicBezTo>
                    <a:pt x="376" y="735"/>
                    <a:pt x="388" y="741"/>
                    <a:pt x="397" y="741"/>
                  </a:cubicBezTo>
                  <a:cubicBezTo>
                    <a:pt x="421" y="741"/>
                    <a:pt x="425" y="714"/>
                    <a:pt x="435" y="699"/>
                  </a:cubicBezTo>
                  <a:cubicBezTo>
                    <a:pt x="444" y="685"/>
                    <a:pt x="455" y="683"/>
                    <a:pt x="464" y="669"/>
                  </a:cubicBezTo>
                  <a:cubicBezTo>
                    <a:pt x="469" y="662"/>
                    <a:pt x="468" y="658"/>
                    <a:pt x="472" y="652"/>
                  </a:cubicBezTo>
                  <a:cubicBezTo>
                    <a:pt x="472" y="652"/>
                    <a:pt x="472" y="652"/>
                    <a:pt x="472" y="652"/>
                  </a:cubicBezTo>
                  <a:cubicBezTo>
                    <a:pt x="477" y="641"/>
                    <a:pt x="482" y="632"/>
                    <a:pt x="493" y="627"/>
                  </a:cubicBezTo>
                  <a:cubicBezTo>
                    <a:pt x="493" y="602"/>
                    <a:pt x="493" y="602"/>
                    <a:pt x="493" y="602"/>
                  </a:cubicBezTo>
                  <a:cubicBezTo>
                    <a:pt x="493" y="592"/>
                    <a:pt x="492" y="585"/>
                    <a:pt x="499" y="578"/>
                  </a:cubicBezTo>
                  <a:cubicBezTo>
                    <a:pt x="503" y="573"/>
                    <a:pt x="510" y="573"/>
                    <a:pt x="514" y="567"/>
                  </a:cubicBezTo>
                  <a:cubicBezTo>
                    <a:pt x="524" y="552"/>
                    <a:pt x="537" y="559"/>
                    <a:pt x="549" y="547"/>
                  </a:cubicBezTo>
                  <a:cubicBezTo>
                    <a:pt x="551" y="545"/>
                    <a:pt x="552" y="542"/>
                    <a:pt x="555" y="541"/>
                  </a:cubicBezTo>
                  <a:cubicBezTo>
                    <a:pt x="561" y="538"/>
                    <a:pt x="567" y="538"/>
                    <a:pt x="574" y="538"/>
                  </a:cubicBezTo>
                  <a:cubicBezTo>
                    <a:pt x="576" y="538"/>
                    <a:pt x="578" y="538"/>
                    <a:pt x="581" y="538"/>
                  </a:cubicBezTo>
                  <a:cubicBezTo>
                    <a:pt x="590" y="538"/>
                    <a:pt x="601" y="530"/>
                    <a:pt x="604" y="524"/>
                  </a:cubicBezTo>
                  <a:cubicBezTo>
                    <a:pt x="605" y="522"/>
                    <a:pt x="604" y="515"/>
                    <a:pt x="606" y="512"/>
                  </a:cubicBezTo>
                  <a:cubicBezTo>
                    <a:pt x="614" y="502"/>
                    <a:pt x="617" y="496"/>
                    <a:pt x="625" y="484"/>
                  </a:cubicBezTo>
                  <a:cubicBezTo>
                    <a:pt x="626" y="482"/>
                    <a:pt x="628" y="472"/>
                    <a:pt x="628" y="466"/>
                  </a:cubicBezTo>
                  <a:cubicBezTo>
                    <a:pt x="628" y="462"/>
                    <a:pt x="632" y="457"/>
                    <a:pt x="634" y="454"/>
                  </a:cubicBezTo>
                  <a:cubicBezTo>
                    <a:pt x="635" y="453"/>
                    <a:pt x="637" y="450"/>
                    <a:pt x="637" y="448"/>
                  </a:cubicBezTo>
                  <a:cubicBezTo>
                    <a:pt x="637" y="441"/>
                    <a:pt x="641" y="432"/>
                    <a:pt x="641" y="423"/>
                  </a:cubicBezTo>
                  <a:cubicBezTo>
                    <a:pt x="641" y="410"/>
                    <a:pt x="633" y="393"/>
                    <a:pt x="641" y="385"/>
                  </a:cubicBezTo>
                  <a:cubicBezTo>
                    <a:pt x="646" y="380"/>
                    <a:pt x="652" y="379"/>
                    <a:pt x="657" y="371"/>
                  </a:cubicBezTo>
                  <a:cubicBezTo>
                    <a:pt x="660" y="366"/>
                    <a:pt x="663" y="365"/>
                    <a:pt x="666" y="360"/>
                  </a:cubicBezTo>
                  <a:cubicBezTo>
                    <a:pt x="680" y="338"/>
                    <a:pt x="701" y="328"/>
                    <a:pt x="701" y="289"/>
                  </a:cubicBezTo>
                  <a:cubicBezTo>
                    <a:pt x="701" y="278"/>
                    <a:pt x="699" y="267"/>
                    <a:pt x="688" y="264"/>
                  </a:cubicBezTo>
                  <a:cubicBezTo>
                    <a:pt x="686" y="263"/>
                    <a:pt x="684" y="263"/>
                    <a:pt x="683" y="263"/>
                  </a:cubicBezTo>
                  <a:cubicBezTo>
                    <a:pt x="681" y="263"/>
                    <a:pt x="680" y="263"/>
                    <a:pt x="679" y="263"/>
                  </a:cubicBezTo>
                  <a:cubicBezTo>
                    <a:pt x="677" y="263"/>
                    <a:pt x="676" y="263"/>
                    <a:pt x="674" y="263"/>
                  </a:cubicBezTo>
                  <a:cubicBezTo>
                    <a:pt x="673" y="263"/>
                    <a:pt x="671" y="263"/>
                    <a:pt x="669" y="263"/>
                  </a:cubicBezTo>
                  <a:cubicBezTo>
                    <a:pt x="660" y="260"/>
                    <a:pt x="644" y="245"/>
                    <a:pt x="639" y="237"/>
                  </a:cubicBezTo>
                  <a:cubicBezTo>
                    <a:pt x="633" y="235"/>
                    <a:pt x="624" y="231"/>
                    <a:pt x="614" y="229"/>
                  </a:cubicBezTo>
                  <a:cubicBezTo>
                    <a:pt x="594" y="231"/>
                    <a:pt x="594" y="231"/>
                    <a:pt x="594" y="231"/>
                  </a:cubicBezTo>
                  <a:cubicBezTo>
                    <a:pt x="584" y="231"/>
                    <a:pt x="582" y="223"/>
                    <a:pt x="571" y="223"/>
                  </a:cubicBezTo>
                  <a:cubicBezTo>
                    <a:pt x="566" y="223"/>
                    <a:pt x="564" y="227"/>
                    <a:pt x="559" y="229"/>
                  </a:cubicBezTo>
                  <a:cubicBezTo>
                    <a:pt x="555" y="229"/>
                    <a:pt x="555" y="229"/>
                    <a:pt x="555" y="229"/>
                  </a:cubicBezTo>
                  <a:cubicBezTo>
                    <a:pt x="555" y="224"/>
                    <a:pt x="556" y="220"/>
                    <a:pt x="554" y="215"/>
                  </a:cubicBezTo>
                  <a:cubicBezTo>
                    <a:pt x="553" y="211"/>
                    <a:pt x="548" y="212"/>
                    <a:pt x="544" y="210"/>
                  </a:cubicBezTo>
                  <a:cubicBezTo>
                    <a:pt x="537" y="205"/>
                    <a:pt x="518" y="195"/>
                    <a:pt x="509" y="195"/>
                  </a:cubicBezTo>
                  <a:cubicBezTo>
                    <a:pt x="500" y="195"/>
                    <a:pt x="494" y="207"/>
                    <a:pt x="489" y="215"/>
                  </a:cubicBezTo>
                  <a:cubicBezTo>
                    <a:pt x="487" y="218"/>
                    <a:pt x="485" y="221"/>
                    <a:pt x="483" y="221"/>
                  </a:cubicBezTo>
                  <a:cubicBezTo>
                    <a:pt x="481" y="221"/>
                    <a:pt x="480" y="217"/>
                    <a:pt x="480" y="215"/>
                  </a:cubicBezTo>
                  <a:cubicBezTo>
                    <a:pt x="468" y="215"/>
                    <a:pt x="468" y="215"/>
                    <a:pt x="468" y="215"/>
                  </a:cubicBezTo>
                  <a:cubicBezTo>
                    <a:pt x="467" y="210"/>
                    <a:pt x="464" y="206"/>
                    <a:pt x="459" y="203"/>
                  </a:cubicBezTo>
                  <a:cubicBezTo>
                    <a:pt x="456" y="202"/>
                    <a:pt x="451" y="203"/>
                    <a:pt x="451" y="198"/>
                  </a:cubicBezTo>
                  <a:cubicBezTo>
                    <a:pt x="451" y="182"/>
                    <a:pt x="467" y="176"/>
                    <a:pt x="475" y="166"/>
                  </a:cubicBezTo>
                  <a:cubicBezTo>
                    <a:pt x="475" y="161"/>
                    <a:pt x="468" y="161"/>
                    <a:pt x="466" y="155"/>
                  </a:cubicBezTo>
                  <a:cubicBezTo>
                    <a:pt x="463" y="150"/>
                    <a:pt x="456" y="133"/>
                    <a:pt x="456" y="126"/>
                  </a:cubicBezTo>
                  <a:cubicBezTo>
                    <a:pt x="447" y="124"/>
                    <a:pt x="436" y="107"/>
                    <a:pt x="427" y="107"/>
                  </a:cubicBezTo>
                  <a:cubicBezTo>
                    <a:pt x="426" y="107"/>
                    <a:pt x="425" y="107"/>
                    <a:pt x="424" y="107"/>
                  </a:cubicBezTo>
                  <a:cubicBezTo>
                    <a:pt x="424" y="106"/>
                    <a:pt x="424" y="106"/>
                    <a:pt x="424" y="106"/>
                  </a:cubicBezTo>
                  <a:cubicBezTo>
                    <a:pt x="419" y="106"/>
                    <a:pt x="411" y="101"/>
                    <a:pt x="407" y="100"/>
                  </a:cubicBezTo>
                  <a:cubicBezTo>
                    <a:pt x="393" y="100"/>
                    <a:pt x="393" y="100"/>
                    <a:pt x="393" y="100"/>
                  </a:cubicBezTo>
                  <a:cubicBezTo>
                    <a:pt x="379" y="97"/>
                    <a:pt x="357" y="99"/>
                    <a:pt x="353" y="84"/>
                  </a:cubicBezTo>
                  <a:cubicBezTo>
                    <a:pt x="350" y="84"/>
                    <a:pt x="346" y="83"/>
                    <a:pt x="345" y="81"/>
                  </a:cubicBezTo>
                  <a:cubicBezTo>
                    <a:pt x="339" y="68"/>
                    <a:pt x="334" y="69"/>
                    <a:pt x="324" y="59"/>
                  </a:cubicBezTo>
                  <a:cubicBezTo>
                    <a:pt x="309" y="59"/>
                    <a:pt x="309" y="59"/>
                    <a:pt x="309" y="59"/>
                  </a:cubicBezTo>
                  <a:cubicBezTo>
                    <a:pt x="307" y="52"/>
                    <a:pt x="309" y="44"/>
                    <a:pt x="302" y="42"/>
                  </a:cubicBezTo>
                  <a:cubicBezTo>
                    <a:pt x="294" y="40"/>
                    <a:pt x="283" y="38"/>
                    <a:pt x="279" y="31"/>
                  </a:cubicBezTo>
                  <a:cubicBezTo>
                    <a:pt x="279" y="27"/>
                    <a:pt x="279" y="27"/>
                    <a:pt x="279" y="27"/>
                  </a:cubicBezTo>
                  <a:cubicBezTo>
                    <a:pt x="280" y="27"/>
                    <a:pt x="281" y="27"/>
                    <a:pt x="282" y="27"/>
                  </a:cubicBezTo>
                  <a:cubicBezTo>
                    <a:pt x="283" y="27"/>
                    <a:pt x="286" y="26"/>
                    <a:pt x="287" y="25"/>
                  </a:cubicBezTo>
                  <a:cubicBezTo>
                    <a:pt x="287" y="25"/>
                    <a:pt x="278" y="24"/>
                    <a:pt x="272" y="24"/>
                  </a:cubicBezTo>
                  <a:cubicBezTo>
                    <a:pt x="271" y="25"/>
                    <a:pt x="260" y="25"/>
                    <a:pt x="259" y="27"/>
                  </a:cubicBezTo>
                  <a:cubicBezTo>
                    <a:pt x="256" y="33"/>
                    <a:pt x="251" y="33"/>
                    <a:pt x="243" y="34"/>
                  </a:cubicBezTo>
                  <a:cubicBezTo>
                    <a:pt x="239" y="34"/>
                    <a:pt x="232" y="33"/>
                    <a:pt x="232" y="28"/>
                  </a:cubicBezTo>
                  <a:cubicBezTo>
                    <a:pt x="227" y="28"/>
                    <a:pt x="212" y="28"/>
                    <a:pt x="204" y="28"/>
                  </a:cubicBezTo>
                  <a:cubicBezTo>
                    <a:pt x="200" y="28"/>
                    <a:pt x="197" y="24"/>
                    <a:pt x="197" y="19"/>
                  </a:cubicBezTo>
                  <a:cubicBezTo>
                    <a:pt x="189" y="17"/>
                    <a:pt x="178" y="14"/>
                    <a:pt x="175" y="6"/>
                  </a:cubicBezTo>
                  <a:cubicBezTo>
                    <a:pt x="166" y="5"/>
                    <a:pt x="166" y="5"/>
                    <a:pt x="166" y="5"/>
                  </a:cubicBezTo>
                  <a:cubicBezTo>
                    <a:pt x="166" y="12"/>
                    <a:pt x="174" y="9"/>
                    <a:pt x="176" y="15"/>
                  </a:cubicBezTo>
                  <a:cubicBezTo>
                    <a:pt x="164" y="15"/>
                    <a:pt x="164" y="15"/>
                    <a:pt x="164" y="15"/>
                  </a:cubicBezTo>
                  <a:cubicBezTo>
                    <a:pt x="159" y="19"/>
                    <a:pt x="150" y="18"/>
                    <a:pt x="150" y="25"/>
                  </a:cubicBezTo>
                  <a:cubicBezTo>
                    <a:pt x="150" y="32"/>
                    <a:pt x="157" y="35"/>
                    <a:pt x="157" y="42"/>
                  </a:cubicBezTo>
                  <a:cubicBezTo>
                    <a:pt x="157" y="44"/>
                    <a:pt x="154" y="50"/>
                    <a:pt x="152" y="50"/>
                  </a:cubicBezTo>
                  <a:cubicBezTo>
                    <a:pt x="146" y="50"/>
                    <a:pt x="143" y="40"/>
                    <a:pt x="143" y="34"/>
                  </a:cubicBezTo>
                  <a:cubicBezTo>
                    <a:pt x="143" y="30"/>
                    <a:pt x="146" y="21"/>
                    <a:pt x="148" y="13"/>
                  </a:cubicBezTo>
                  <a:cubicBezTo>
                    <a:pt x="150" y="13"/>
                    <a:pt x="153" y="11"/>
                    <a:pt x="153" y="6"/>
                  </a:cubicBezTo>
                  <a:cubicBezTo>
                    <a:pt x="153" y="6"/>
                    <a:pt x="151" y="0"/>
                    <a:pt x="14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48" name="Freeform 128"/>
            <p:cNvSpPr>
              <a:spLocks/>
            </p:cNvSpPr>
            <p:nvPr/>
          </p:nvSpPr>
          <p:spPr bwMode="auto">
            <a:xfrm>
              <a:off x="662" y="2178"/>
              <a:ext cx="19" cy="23"/>
            </a:xfrm>
            <a:custGeom>
              <a:avLst/>
              <a:gdLst>
                <a:gd name="T0" fmla="*/ 0 w 8"/>
                <a:gd name="T1" fmla="*/ 0 h 10"/>
                <a:gd name="T2" fmla="*/ 0 w 8"/>
                <a:gd name="T3" fmla="*/ 0 h 10"/>
                <a:gd name="T4" fmla="*/ 5 w 8"/>
                <a:gd name="T5" fmla="*/ 10 h 10"/>
                <a:gd name="T6" fmla="*/ 8 w 8"/>
                <a:gd name="T7" fmla="*/ 7 h 10"/>
                <a:gd name="T8" fmla="*/ 2 w 8"/>
                <a:gd name="T9" fmla="*/ 0 h 10"/>
                <a:gd name="T10" fmla="*/ 0 w 8"/>
                <a:gd name="T11" fmla="*/ 0 h 10"/>
              </a:gdLst>
              <a:ahLst/>
              <a:cxnLst>
                <a:cxn ang="0">
                  <a:pos x="T0" y="T1"/>
                </a:cxn>
                <a:cxn ang="0">
                  <a:pos x="T2" y="T3"/>
                </a:cxn>
                <a:cxn ang="0">
                  <a:pos x="T4" y="T5"/>
                </a:cxn>
                <a:cxn ang="0">
                  <a:pos x="T6" y="T7"/>
                </a:cxn>
                <a:cxn ang="0">
                  <a:pos x="T8" y="T9"/>
                </a:cxn>
                <a:cxn ang="0">
                  <a:pos x="T10" y="T11"/>
                </a:cxn>
              </a:cxnLst>
              <a:rect l="0" t="0" r="r" b="b"/>
              <a:pathLst>
                <a:path w="8" h="10">
                  <a:moveTo>
                    <a:pt x="0" y="0"/>
                  </a:moveTo>
                  <a:cubicBezTo>
                    <a:pt x="0" y="0"/>
                    <a:pt x="0" y="0"/>
                    <a:pt x="0" y="0"/>
                  </a:cubicBezTo>
                  <a:cubicBezTo>
                    <a:pt x="0" y="4"/>
                    <a:pt x="0" y="10"/>
                    <a:pt x="5" y="10"/>
                  </a:cubicBezTo>
                  <a:cubicBezTo>
                    <a:pt x="6" y="10"/>
                    <a:pt x="8" y="9"/>
                    <a:pt x="8" y="7"/>
                  </a:cubicBezTo>
                  <a:cubicBezTo>
                    <a:pt x="8" y="4"/>
                    <a:pt x="6" y="1"/>
                    <a:pt x="2" y="0"/>
                  </a:cubicBezTo>
                  <a:cubicBezTo>
                    <a:pt x="1" y="0"/>
                    <a:pt x="1"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49" name="Freeform 129"/>
            <p:cNvSpPr>
              <a:spLocks/>
            </p:cNvSpPr>
            <p:nvPr/>
          </p:nvSpPr>
          <p:spPr bwMode="auto">
            <a:xfrm>
              <a:off x="643" y="2107"/>
              <a:ext cx="31" cy="9"/>
            </a:xfrm>
            <a:custGeom>
              <a:avLst/>
              <a:gdLst>
                <a:gd name="T0" fmla="*/ 7 w 13"/>
                <a:gd name="T1" fmla="*/ 0 h 4"/>
                <a:gd name="T2" fmla="*/ 0 w 13"/>
                <a:gd name="T3" fmla="*/ 4 h 4"/>
                <a:gd name="T4" fmla="*/ 8 w 13"/>
                <a:gd name="T5" fmla="*/ 4 h 4"/>
                <a:gd name="T6" fmla="*/ 13 w 13"/>
                <a:gd name="T7" fmla="*/ 4 h 4"/>
                <a:gd name="T8" fmla="*/ 7 w 13"/>
                <a:gd name="T9" fmla="*/ 0 h 4"/>
              </a:gdLst>
              <a:ahLst/>
              <a:cxnLst>
                <a:cxn ang="0">
                  <a:pos x="T0" y="T1"/>
                </a:cxn>
                <a:cxn ang="0">
                  <a:pos x="T2" y="T3"/>
                </a:cxn>
                <a:cxn ang="0">
                  <a:pos x="T4" y="T5"/>
                </a:cxn>
                <a:cxn ang="0">
                  <a:pos x="T6" y="T7"/>
                </a:cxn>
                <a:cxn ang="0">
                  <a:pos x="T8" y="T9"/>
                </a:cxn>
              </a:cxnLst>
              <a:rect l="0" t="0" r="r" b="b"/>
              <a:pathLst>
                <a:path w="13" h="4">
                  <a:moveTo>
                    <a:pt x="7" y="0"/>
                  </a:moveTo>
                  <a:cubicBezTo>
                    <a:pt x="4" y="0"/>
                    <a:pt x="1" y="2"/>
                    <a:pt x="0" y="4"/>
                  </a:cubicBezTo>
                  <a:cubicBezTo>
                    <a:pt x="2" y="4"/>
                    <a:pt x="5" y="4"/>
                    <a:pt x="8" y="4"/>
                  </a:cubicBezTo>
                  <a:cubicBezTo>
                    <a:pt x="10" y="4"/>
                    <a:pt x="12" y="4"/>
                    <a:pt x="13" y="4"/>
                  </a:cubicBezTo>
                  <a:cubicBezTo>
                    <a:pt x="12" y="3"/>
                    <a:pt x="11" y="0"/>
                    <a:pt x="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50" name="Freeform 130"/>
            <p:cNvSpPr>
              <a:spLocks/>
            </p:cNvSpPr>
            <p:nvPr/>
          </p:nvSpPr>
          <p:spPr bwMode="auto">
            <a:xfrm>
              <a:off x="697" y="2121"/>
              <a:ext cx="8" cy="12"/>
            </a:xfrm>
            <a:custGeom>
              <a:avLst/>
              <a:gdLst>
                <a:gd name="T0" fmla="*/ 0 w 3"/>
                <a:gd name="T1" fmla="*/ 0 h 5"/>
                <a:gd name="T2" fmla="*/ 3 w 3"/>
                <a:gd name="T3" fmla="*/ 5 h 5"/>
                <a:gd name="T4" fmla="*/ 3 w 3"/>
                <a:gd name="T5" fmla="*/ 5 h 5"/>
                <a:gd name="T6" fmla="*/ 0 w 3"/>
                <a:gd name="T7" fmla="*/ 0 h 5"/>
              </a:gdLst>
              <a:ahLst/>
              <a:cxnLst>
                <a:cxn ang="0">
                  <a:pos x="T0" y="T1"/>
                </a:cxn>
                <a:cxn ang="0">
                  <a:pos x="T2" y="T3"/>
                </a:cxn>
                <a:cxn ang="0">
                  <a:pos x="T4" y="T5"/>
                </a:cxn>
                <a:cxn ang="0">
                  <a:pos x="T6" y="T7"/>
                </a:cxn>
              </a:cxnLst>
              <a:rect l="0" t="0" r="r" b="b"/>
              <a:pathLst>
                <a:path w="3" h="5">
                  <a:moveTo>
                    <a:pt x="0" y="0"/>
                  </a:moveTo>
                  <a:cubicBezTo>
                    <a:pt x="0" y="2"/>
                    <a:pt x="1" y="5"/>
                    <a:pt x="3" y="5"/>
                  </a:cubicBezTo>
                  <a:cubicBezTo>
                    <a:pt x="3" y="5"/>
                    <a:pt x="3" y="5"/>
                    <a:pt x="3" y="5"/>
                  </a:cubicBezTo>
                  <a:cubicBezTo>
                    <a:pt x="0" y="0"/>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51" name="Freeform 131"/>
            <p:cNvSpPr>
              <a:spLocks/>
            </p:cNvSpPr>
            <p:nvPr/>
          </p:nvSpPr>
          <p:spPr bwMode="auto">
            <a:xfrm>
              <a:off x="825" y="2310"/>
              <a:ext cx="24" cy="19"/>
            </a:xfrm>
            <a:custGeom>
              <a:avLst/>
              <a:gdLst>
                <a:gd name="T0" fmla="*/ 10 w 10"/>
                <a:gd name="T1" fmla="*/ 0 h 8"/>
                <a:gd name="T2" fmla="*/ 2 w 10"/>
                <a:gd name="T3" fmla="*/ 5 h 8"/>
                <a:gd name="T4" fmla="*/ 0 w 10"/>
                <a:gd name="T5" fmla="*/ 4 h 8"/>
                <a:gd name="T6" fmla="*/ 0 w 10"/>
                <a:gd name="T7" fmla="*/ 7 h 8"/>
                <a:gd name="T8" fmla="*/ 0 w 10"/>
                <a:gd name="T9" fmla="*/ 8 h 8"/>
                <a:gd name="T10" fmla="*/ 2 w 10"/>
                <a:gd name="T11" fmla="*/ 7 h 8"/>
                <a:gd name="T12" fmla="*/ 10 w 10"/>
                <a:gd name="T13" fmla="*/ 4 h 8"/>
                <a:gd name="T14" fmla="*/ 10 w 10"/>
                <a:gd name="T15" fmla="*/ 0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8">
                  <a:moveTo>
                    <a:pt x="10" y="0"/>
                  </a:moveTo>
                  <a:cubicBezTo>
                    <a:pt x="9" y="2"/>
                    <a:pt x="5" y="5"/>
                    <a:pt x="2" y="5"/>
                  </a:cubicBezTo>
                  <a:cubicBezTo>
                    <a:pt x="1" y="5"/>
                    <a:pt x="0" y="4"/>
                    <a:pt x="0" y="4"/>
                  </a:cubicBezTo>
                  <a:cubicBezTo>
                    <a:pt x="0" y="5"/>
                    <a:pt x="0" y="6"/>
                    <a:pt x="0" y="7"/>
                  </a:cubicBezTo>
                  <a:cubicBezTo>
                    <a:pt x="0" y="8"/>
                    <a:pt x="0" y="8"/>
                    <a:pt x="0" y="8"/>
                  </a:cubicBezTo>
                  <a:cubicBezTo>
                    <a:pt x="1" y="8"/>
                    <a:pt x="2" y="7"/>
                    <a:pt x="2" y="7"/>
                  </a:cubicBezTo>
                  <a:cubicBezTo>
                    <a:pt x="5" y="7"/>
                    <a:pt x="8" y="6"/>
                    <a:pt x="10" y="4"/>
                  </a:cubicBezTo>
                  <a:cubicBezTo>
                    <a:pt x="10" y="0"/>
                    <a:pt x="10" y="0"/>
                    <a:pt x="1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52" name="Freeform 132"/>
            <p:cNvSpPr>
              <a:spLocks/>
            </p:cNvSpPr>
            <p:nvPr/>
          </p:nvSpPr>
          <p:spPr bwMode="auto">
            <a:xfrm>
              <a:off x="-988" y="1163"/>
              <a:ext cx="2054" cy="1008"/>
            </a:xfrm>
            <a:custGeom>
              <a:avLst/>
              <a:gdLst>
                <a:gd name="T0" fmla="*/ 24 w 869"/>
                <a:gd name="T1" fmla="*/ 7 h 426"/>
                <a:gd name="T2" fmla="*/ 31 w 869"/>
                <a:gd name="T3" fmla="*/ 19 h 426"/>
                <a:gd name="T4" fmla="*/ 1 w 869"/>
                <a:gd name="T5" fmla="*/ 28 h 426"/>
                <a:gd name="T6" fmla="*/ 10 w 869"/>
                <a:gd name="T7" fmla="*/ 159 h 426"/>
                <a:gd name="T8" fmla="*/ 56 w 869"/>
                <a:gd name="T9" fmla="*/ 256 h 426"/>
                <a:gd name="T10" fmla="*/ 147 w 869"/>
                <a:gd name="T11" fmla="*/ 302 h 426"/>
                <a:gd name="T12" fmla="*/ 248 w 869"/>
                <a:gd name="T13" fmla="*/ 315 h 426"/>
                <a:gd name="T14" fmla="*/ 319 w 869"/>
                <a:gd name="T15" fmla="*/ 362 h 426"/>
                <a:gd name="T16" fmla="*/ 410 w 869"/>
                <a:gd name="T17" fmla="*/ 410 h 426"/>
                <a:gd name="T18" fmla="*/ 427 w 869"/>
                <a:gd name="T19" fmla="*/ 371 h 426"/>
                <a:gd name="T20" fmla="*/ 436 w 869"/>
                <a:gd name="T21" fmla="*/ 371 h 426"/>
                <a:gd name="T22" fmla="*/ 485 w 869"/>
                <a:gd name="T23" fmla="*/ 354 h 426"/>
                <a:gd name="T24" fmla="*/ 531 w 869"/>
                <a:gd name="T25" fmla="*/ 360 h 426"/>
                <a:gd name="T26" fmla="*/ 523 w 869"/>
                <a:gd name="T27" fmla="*/ 344 h 426"/>
                <a:gd name="T28" fmla="*/ 568 w 869"/>
                <a:gd name="T29" fmla="*/ 339 h 426"/>
                <a:gd name="T30" fmla="*/ 633 w 869"/>
                <a:gd name="T31" fmla="*/ 394 h 426"/>
                <a:gd name="T32" fmla="*/ 671 w 869"/>
                <a:gd name="T33" fmla="*/ 405 h 426"/>
                <a:gd name="T34" fmla="*/ 665 w 869"/>
                <a:gd name="T35" fmla="*/ 382 h 426"/>
                <a:gd name="T36" fmla="*/ 705 w 869"/>
                <a:gd name="T37" fmla="*/ 279 h 426"/>
                <a:gd name="T38" fmla="*/ 733 w 869"/>
                <a:gd name="T39" fmla="*/ 260 h 426"/>
                <a:gd name="T40" fmla="*/ 729 w 869"/>
                <a:gd name="T41" fmla="*/ 252 h 426"/>
                <a:gd name="T42" fmla="*/ 735 w 869"/>
                <a:gd name="T43" fmla="*/ 235 h 426"/>
                <a:gd name="T44" fmla="*/ 731 w 869"/>
                <a:gd name="T45" fmla="*/ 222 h 426"/>
                <a:gd name="T46" fmla="*/ 735 w 869"/>
                <a:gd name="T47" fmla="*/ 214 h 426"/>
                <a:gd name="T48" fmla="*/ 749 w 869"/>
                <a:gd name="T49" fmla="*/ 202 h 426"/>
                <a:gd name="T50" fmla="*/ 751 w 869"/>
                <a:gd name="T51" fmla="*/ 193 h 426"/>
                <a:gd name="T52" fmla="*/ 764 w 869"/>
                <a:gd name="T53" fmla="*/ 160 h 426"/>
                <a:gd name="T54" fmla="*/ 785 w 869"/>
                <a:gd name="T55" fmla="*/ 157 h 426"/>
                <a:gd name="T56" fmla="*/ 810 w 869"/>
                <a:gd name="T57" fmla="*/ 147 h 426"/>
                <a:gd name="T58" fmla="*/ 827 w 869"/>
                <a:gd name="T59" fmla="*/ 141 h 426"/>
                <a:gd name="T60" fmla="*/ 814 w 869"/>
                <a:gd name="T61" fmla="*/ 131 h 426"/>
                <a:gd name="T62" fmla="*/ 852 w 869"/>
                <a:gd name="T63" fmla="*/ 96 h 426"/>
                <a:gd name="T64" fmla="*/ 861 w 869"/>
                <a:gd name="T65" fmla="*/ 50 h 426"/>
                <a:gd name="T66" fmla="*/ 857 w 869"/>
                <a:gd name="T67" fmla="*/ 38 h 426"/>
                <a:gd name="T68" fmla="*/ 843 w 869"/>
                <a:gd name="T69" fmla="*/ 38 h 426"/>
                <a:gd name="T70" fmla="*/ 809 w 869"/>
                <a:gd name="T71" fmla="*/ 76 h 426"/>
                <a:gd name="T72" fmla="*/ 768 w 869"/>
                <a:gd name="T73" fmla="*/ 78 h 426"/>
                <a:gd name="T74" fmla="*/ 702 w 869"/>
                <a:gd name="T75" fmla="*/ 117 h 426"/>
                <a:gd name="T76" fmla="*/ 677 w 869"/>
                <a:gd name="T77" fmla="*/ 120 h 426"/>
                <a:gd name="T78" fmla="*/ 681 w 869"/>
                <a:gd name="T79" fmla="*/ 130 h 426"/>
                <a:gd name="T80" fmla="*/ 677 w 869"/>
                <a:gd name="T81" fmla="*/ 132 h 426"/>
                <a:gd name="T82" fmla="*/ 632 w 869"/>
                <a:gd name="T83" fmla="*/ 148 h 426"/>
                <a:gd name="T84" fmla="*/ 624 w 869"/>
                <a:gd name="T85" fmla="*/ 135 h 426"/>
                <a:gd name="T86" fmla="*/ 618 w 869"/>
                <a:gd name="T87" fmla="*/ 104 h 426"/>
                <a:gd name="T88" fmla="*/ 581 w 869"/>
                <a:gd name="T89" fmla="*/ 83 h 426"/>
                <a:gd name="T90" fmla="*/ 565 w 869"/>
                <a:gd name="T91" fmla="*/ 146 h 426"/>
                <a:gd name="T92" fmla="*/ 553 w 869"/>
                <a:gd name="T93" fmla="*/ 90 h 426"/>
                <a:gd name="T94" fmla="*/ 610 w 869"/>
                <a:gd name="T95" fmla="*/ 65 h 426"/>
                <a:gd name="T96" fmla="*/ 566 w 869"/>
                <a:gd name="T97" fmla="*/ 57 h 426"/>
                <a:gd name="T98" fmla="*/ 552 w 869"/>
                <a:gd name="T99" fmla="*/ 37 h 426"/>
                <a:gd name="T100" fmla="*/ 506 w 869"/>
                <a:gd name="T101" fmla="*/ 51 h 426"/>
                <a:gd name="T102" fmla="*/ 530 w 869"/>
                <a:gd name="T103" fmla="*/ 24 h 426"/>
                <a:gd name="T104" fmla="*/ 447 w 869"/>
                <a:gd name="T105" fmla="*/ 0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69" h="426">
                  <a:moveTo>
                    <a:pt x="447" y="0"/>
                  </a:moveTo>
                  <a:cubicBezTo>
                    <a:pt x="447" y="7"/>
                    <a:pt x="447" y="7"/>
                    <a:pt x="447" y="7"/>
                  </a:cubicBezTo>
                  <a:cubicBezTo>
                    <a:pt x="24" y="7"/>
                    <a:pt x="24" y="7"/>
                    <a:pt x="24" y="7"/>
                  </a:cubicBezTo>
                  <a:cubicBezTo>
                    <a:pt x="25" y="7"/>
                    <a:pt x="25" y="7"/>
                    <a:pt x="25" y="7"/>
                  </a:cubicBezTo>
                  <a:cubicBezTo>
                    <a:pt x="25" y="7"/>
                    <a:pt x="24" y="7"/>
                    <a:pt x="24" y="7"/>
                  </a:cubicBezTo>
                  <a:cubicBezTo>
                    <a:pt x="27" y="12"/>
                    <a:pt x="31" y="14"/>
                    <a:pt x="31" y="19"/>
                  </a:cubicBezTo>
                  <a:cubicBezTo>
                    <a:pt x="31" y="24"/>
                    <a:pt x="27" y="30"/>
                    <a:pt x="24" y="33"/>
                  </a:cubicBezTo>
                  <a:cubicBezTo>
                    <a:pt x="21" y="28"/>
                    <a:pt x="17" y="24"/>
                    <a:pt x="9" y="24"/>
                  </a:cubicBezTo>
                  <a:cubicBezTo>
                    <a:pt x="7" y="24"/>
                    <a:pt x="1" y="25"/>
                    <a:pt x="1" y="28"/>
                  </a:cubicBezTo>
                  <a:cubicBezTo>
                    <a:pt x="1" y="39"/>
                    <a:pt x="14" y="44"/>
                    <a:pt x="14" y="56"/>
                  </a:cubicBezTo>
                  <a:cubicBezTo>
                    <a:pt x="14" y="72"/>
                    <a:pt x="0" y="102"/>
                    <a:pt x="5" y="115"/>
                  </a:cubicBezTo>
                  <a:cubicBezTo>
                    <a:pt x="10" y="128"/>
                    <a:pt x="4" y="148"/>
                    <a:pt x="10" y="159"/>
                  </a:cubicBezTo>
                  <a:cubicBezTo>
                    <a:pt x="7" y="161"/>
                    <a:pt x="2" y="165"/>
                    <a:pt x="5" y="169"/>
                  </a:cubicBezTo>
                  <a:cubicBezTo>
                    <a:pt x="14" y="185"/>
                    <a:pt x="26" y="208"/>
                    <a:pt x="37" y="210"/>
                  </a:cubicBezTo>
                  <a:cubicBezTo>
                    <a:pt x="34" y="232"/>
                    <a:pt x="49" y="238"/>
                    <a:pt x="56" y="256"/>
                  </a:cubicBezTo>
                  <a:cubicBezTo>
                    <a:pt x="58" y="261"/>
                    <a:pt x="56" y="267"/>
                    <a:pt x="60" y="268"/>
                  </a:cubicBezTo>
                  <a:cubicBezTo>
                    <a:pt x="79" y="275"/>
                    <a:pt x="106" y="287"/>
                    <a:pt x="114" y="302"/>
                  </a:cubicBezTo>
                  <a:cubicBezTo>
                    <a:pt x="147" y="302"/>
                    <a:pt x="147" y="302"/>
                    <a:pt x="147" y="302"/>
                  </a:cubicBezTo>
                  <a:cubicBezTo>
                    <a:pt x="204" y="321"/>
                    <a:pt x="204" y="321"/>
                    <a:pt x="204" y="321"/>
                  </a:cubicBezTo>
                  <a:cubicBezTo>
                    <a:pt x="248" y="321"/>
                    <a:pt x="248" y="321"/>
                    <a:pt x="248" y="321"/>
                  </a:cubicBezTo>
                  <a:cubicBezTo>
                    <a:pt x="248" y="315"/>
                    <a:pt x="248" y="315"/>
                    <a:pt x="248" y="315"/>
                  </a:cubicBezTo>
                  <a:cubicBezTo>
                    <a:pt x="258" y="315"/>
                    <a:pt x="258" y="315"/>
                    <a:pt x="258" y="315"/>
                  </a:cubicBezTo>
                  <a:cubicBezTo>
                    <a:pt x="276" y="319"/>
                    <a:pt x="286" y="321"/>
                    <a:pt x="295" y="337"/>
                  </a:cubicBezTo>
                  <a:cubicBezTo>
                    <a:pt x="300" y="344"/>
                    <a:pt x="308" y="362"/>
                    <a:pt x="319" y="362"/>
                  </a:cubicBezTo>
                  <a:cubicBezTo>
                    <a:pt x="329" y="362"/>
                    <a:pt x="326" y="347"/>
                    <a:pt x="338" y="347"/>
                  </a:cubicBezTo>
                  <a:cubicBezTo>
                    <a:pt x="369" y="347"/>
                    <a:pt x="368" y="386"/>
                    <a:pt x="385" y="403"/>
                  </a:cubicBezTo>
                  <a:cubicBezTo>
                    <a:pt x="389" y="407"/>
                    <a:pt x="401" y="409"/>
                    <a:pt x="410" y="410"/>
                  </a:cubicBezTo>
                  <a:cubicBezTo>
                    <a:pt x="409" y="406"/>
                    <a:pt x="409" y="406"/>
                    <a:pt x="409" y="406"/>
                  </a:cubicBezTo>
                  <a:cubicBezTo>
                    <a:pt x="409" y="406"/>
                    <a:pt x="409" y="406"/>
                    <a:pt x="409" y="405"/>
                  </a:cubicBezTo>
                  <a:cubicBezTo>
                    <a:pt x="409" y="389"/>
                    <a:pt x="416" y="375"/>
                    <a:pt x="427" y="371"/>
                  </a:cubicBezTo>
                  <a:cubicBezTo>
                    <a:pt x="429" y="370"/>
                    <a:pt x="430" y="370"/>
                    <a:pt x="431" y="370"/>
                  </a:cubicBezTo>
                  <a:cubicBezTo>
                    <a:pt x="432" y="370"/>
                    <a:pt x="433" y="370"/>
                    <a:pt x="434" y="370"/>
                  </a:cubicBezTo>
                  <a:cubicBezTo>
                    <a:pt x="435" y="370"/>
                    <a:pt x="435" y="371"/>
                    <a:pt x="436" y="371"/>
                  </a:cubicBezTo>
                  <a:cubicBezTo>
                    <a:pt x="438" y="371"/>
                    <a:pt x="440" y="370"/>
                    <a:pt x="442" y="368"/>
                  </a:cubicBezTo>
                  <a:cubicBezTo>
                    <a:pt x="448" y="362"/>
                    <a:pt x="455" y="349"/>
                    <a:pt x="471" y="349"/>
                  </a:cubicBezTo>
                  <a:cubicBezTo>
                    <a:pt x="476" y="349"/>
                    <a:pt x="480" y="354"/>
                    <a:pt x="485" y="354"/>
                  </a:cubicBezTo>
                  <a:cubicBezTo>
                    <a:pt x="489" y="354"/>
                    <a:pt x="490" y="350"/>
                    <a:pt x="493" y="350"/>
                  </a:cubicBezTo>
                  <a:cubicBezTo>
                    <a:pt x="502" y="350"/>
                    <a:pt x="512" y="362"/>
                    <a:pt x="524" y="362"/>
                  </a:cubicBezTo>
                  <a:cubicBezTo>
                    <a:pt x="526" y="362"/>
                    <a:pt x="529" y="362"/>
                    <a:pt x="531" y="360"/>
                  </a:cubicBezTo>
                  <a:cubicBezTo>
                    <a:pt x="525" y="356"/>
                    <a:pt x="530" y="352"/>
                    <a:pt x="530" y="344"/>
                  </a:cubicBezTo>
                  <a:cubicBezTo>
                    <a:pt x="529" y="344"/>
                    <a:pt x="528" y="345"/>
                    <a:pt x="527" y="345"/>
                  </a:cubicBezTo>
                  <a:cubicBezTo>
                    <a:pt x="527" y="345"/>
                    <a:pt x="525" y="344"/>
                    <a:pt x="523" y="344"/>
                  </a:cubicBezTo>
                  <a:cubicBezTo>
                    <a:pt x="532" y="340"/>
                    <a:pt x="543" y="341"/>
                    <a:pt x="551" y="339"/>
                  </a:cubicBezTo>
                  <a:cubicBezTo>
                    <a:pt x="551" y="341"/>
                    <a:pt x="553" y="344"/>
                    <a:pt x="555" y="344"/>
                  </a:cubicBezTo>
                  <a:cubicBezTo>
                    <a:pt x="559" y="344"/>
                    <a:pt x="561" y="339"/>
                    <a:pt x="568" y="339"/>
                  </a:cubicBezTo>
                  <a:cubicBezTo>
                    <a:pt x="581" y="339"/>
                    <a:pt x="587" y="352"/>
                    <a:pt x="596" y="352"/>
                  </a:cubicBezTo>
                  <a:cubicBezTo>
                    <a:pt x="601" y="352"/>
                    <a:pt x="603" y="345"/>
                    <a:pt x="608" y="345"/>
                  </a:cubicBezTo>
                  <a:cubicBezTo>
                    <a:pt x="631" y="345"/>
                    <a:pt x="625" y="377"/>
                    <a:pt x="633" y="394"/>
                  </a:cubicBezTo>
                  <a:cubicBezTo>
                    <a:pt x="637" y="402"/>
                    <a:pt x="643" y="405"/>
                    <a:pt x="649" y="413"/>
                  </a:cubicBezTo>
                  <a:cubicBezTo>
                    <a:pt x="652" y="418"/>
                    <a:pt x="652" y="426"/>
                    <a:pt x="660" y="426"/>
                  </a:cubicBezTo>
                  <a:cubicBezTo>
                    <a:pt x="669" y="426"/>
                    <a:pt x="671" y="416"/>
                    <a:pt x="671" y="405"/>
                  </a:cubicBezTo>
                  <a:cubicBezTo>
                    <a:pt x="671" y="396"/>
                    <a:pt x="666" y="391"/>
                    <a:pt x="665" y="384"/>
                  </a:cubicBezTo>
                  <a:cubicBezTo>
                    <a:pt x="665" y="381"/>
                    <a:pt x="665" y="381"/>
                    <a:pt x="665" y="381"/>
                  </a:cubicBezTo>
                  <a:cubicBezTo>
                    <a:pt x="665" y="382"/>
                    <a:pt x="665" y="382"/>
                    <a:pt x="665" y="382"/>
                  </a:cubicBezTo>
                  <a:cubicBezTo>
                    <a:pt x="665" y="365"/>
                    <a:pt x="650" y="359"/>
                    <a:pt x="650" y="342"/>
                  </a:cubicBezTo>
                  <a:cubicBezTo>
                    <a:pt x="650" y="304"/>
                    <a:pt x="682" y="294"/>
                    <a:pt x="706" y="280"/>
                  </a:cubicBezTo>
                  <a:cubicBezTo>
                    <a:pt x="705" y="279"/>
                    <a:pt x="705" y="279"/>
                    <a:pt x="705" y="279"/>
                  </a:cubicBezTo>
                  <a:cubicBezTo>
                    <a:pt x="708" y="275"/>
                    <a:pt x="708" y="274"/>
                    <a:pt x="714" y="272"/>
                  </a:cubicBezTo>
                  <a:cubicBezTo>
                    <a:pt x="718" y="271"/>
                    <a:pt x="721" y="267"/>
                    <a:pt x="727" y="265"/>
                  </a:cubicBezTo>
                  <a:cubicBezTo>
                    <a:pt x="730" y="265"/>
                    <a:pt x="732" y="262"/>
                    <a:pt x="733" y="260"/>
                  </a:cubicBezTo>
                  <a:cubicBezTo>
                    <a:pt x="727" y="256"/>
                    <a:pt x="727" y="256"/>
                    <a:pt x="727" y="256"/>
                  </a:cubicBezTo>
                  <a:cubicBezTo>
                    <a:pt x="727" y="252"/>
                    <a:pt x="727" y="252"/>
                    <a:pt x="727" y="252"/>
                  </a:cubicBezTo>
                  <a:cubicBezTo>
                    <a:pt x="728" y="252"/>
                    <a:pt x="728" y="252"/>
                    <a:pt x="729" y="252"/>
                  </a:cubicBezTo>
                  <a:cubicBezTo>
                    <a:pt x="733" y="252"/>
                    <a:pt x="734" y="251"/>
                    <a:pt x="735" y="246"/>
                  </a:cubicBezTo>
                  <a:cubicBezTo>
                    <a:pt x="733" y="246"/>
                    <a:pt x="730" y="245"/>
                    <a:pt x="728" y="242"/>
                  </a:cubicBezTo>
                  <a:cubicBezTo>
                    <a:pt x="731" y="242"/>
                    <a:pt x="735" y="240"/>
                    <a:pt x="735" y="235"/>
                  </a:cubicBezTo>
                  <a:cubicBezTo>
                    <a:pt x="735" y="234"/>
                    <a:pt x="735" y="232"/>
                    <a:pt x="735" y="230"/>
                  </a:cubicBezTo>
                  <a:cubicBezTo>
                    <a:pt x="734" y="230"/>
                    <a:pt x="732" y="230"/>
                    <a:pt x="731" y="230"/>
                  </a:cubicBezTo>
                  <a:cubicBezTo>
                    <a:pt x="728" y="227"/>
                    <a:pt x="731" y="227"/>
                    <a:pt x="731" y="222"/>
                  </a:cubicBezTo>
                  <a:cubicBezTo>
                    <a:pt x="731" y="217"/>
                    <a:pt x="729" y="207"/>
                    <a:pt x="729" y="204"/>
                  </a:cubicBezTo>
                  <a:cubicBezTo>
                    <a:pt x="729" y="204"/>
                    <a:pt x="728" y="199"/>
                    <a:pt x="729" y="197"/>
                  </a:cubicBezTo>
                  <a:cubicBezTo>
                    <a:pt x="730" y="202"/>
                    <a:pt x="735" y="211"/>
                    <a:pt x="735" y="214"/>
                  </a:cubicBezTo>
                  <a:cubicBezTo>
                    <a:pt x="735" y="216"/>
                    <a:pt x="735" y="218"/>
                    <a:pt x="735" y="220"/>
                  </a:cubicBezTo>
                  <a:cubicBezTo>
                    <a:pt x="735" y="221"/>
                    <a:pt x="736" y="223"/>
                    <a:pt x="737" y="223"/>
                  </a:cubicBezTo>
                  <a:cubicBezTo>
                    <a:pt x="739" y="223"/>
                    <a:pt x="749" y="205"/>
                    <a:pt x="749" y="202"/>
                  </a:cubicBezTo>
                  <a:cubicBezTo>
                    <a:pt x="749" y="197"/>
                    <a:pt x="746" y="196"/>
                    <a:pt x="745" y="192"/>
                  </a:cubicBezTo>
                  <a:cubicBezTo>
                    <a:pt x="747" y="189"/>
                    <a:pt x="747" y="189"/>
                    <a:pt x="747" y="189"/>
                  </a:cubicBezTo>
                  <a:cubicBezTo>
                    <a:pt x="748" y="190"/>
                    <a:pt x="749" y="193"/>
                    <a:pt x="751" y="193"/>
                  </a:cubicBezTo>
                  <a:cubicBezTo>
                    <a:pt x="755" y="193"/>
                    <a:pt x="765" y="175"/>
                    <a:pt x="766" y="170"/>
                  </a:cubicBezTo>
                  <a:cubicBezTo>
                    <a:pt x="766" y="170"/>
                    <a:pt x="761" y="167"/>
                    <a:pt x="761" y="164"/>
                  </a:cubicBezTo>
                  <a:cubicBezTo>
                    <a:pt x="761" y="163"/>
                    <a:pt x="763" y="161"/>
                    <a:pt x="764" y="160"/>
                  </a:cubicBezTo>
                  <a:cubicBezTo>
                    <a:pt x="766" y="160"/>
                    <a:pt x="767" y="161"/>
                    <a:pt x="769" y="161"/>
                  </a:cubicBezTo>
                  <a:cubicBezTo>
                    <a:pt x="776" y="161"/>
                    <a:pt x="782" y="161"/>
                    <a:pt x="789" y="158"/>
                  </a:cubicBezTo>
                  <a:cubicBezTo>
                    <a:pt x="788" y="157"/>
                    <a:pt x="786" y="157"/>
                    <a:pt x="785" y="157"/>
                  </a:cubicBezTo>
                  <a:cubicBezTo>
                    <a:pt x="782" y="157"/>
                    <a:pt x="779" y="158"/>
                    <a:pt x="776" y="158"/>
                  </a:cubicBezTo>
                  <a:cubicBezTo>
                    <a:pt x="770" y="158"/>
                    <a:pt x="770" y="158"/>
                    <a:pt x="770" y="158"/>
                  </a:cubicBezTo>
                  <a:cubicBezTo>
                    <a:pt x="781" y="151"/>
                    <a:pt x="799" y="155"/>
                    <a:pt x="810" y="147"/>
                  </a:cubicBezTo>
                  <a:cubicBezTo>
                    <a:pt x="810" y="147"/>
                    <a:pt x="811" y="148"/>
                    <a:pt x="813" y="148"/>
                  </a:cubicBezTo>
                  <a:cubicBezTo>
                    <a:pt x="817" y="148"/>
                    <a:pt x="823" y="146"/>
                    <a:pt x="827" y="145"/>
                  </a:cubicBezTo>
                  <a:cubicBezTo>
                    <a:pt x="827" y="141"/>
                    <a:pt x="827" y="141"/>
                    <a:pt x="827" y="141"/>
                  </a:cubicBezTo>
                  <a:cubicBezTo>
                    <a:pt x="827" y="141"/>
                    <a:pt x="822" y="145"/>
                    <a:pt x="821" y="145"/>
                  </a:cubicBezTo>
                  <a:cubicBezTo>
                    <a:pt x="818" y="145"/>
                    <a:pt x="816" y="138"/>
                    <a:pt x="816" y="136"/>
                  </a:cubicBezTo>
                  <a:cubicBezTo>
                    <a:pt x="814" y="135"/>
                    <a:pt x="814" y="132"/>
                    <a:pt x="814" y="131"/>
                  </a:cubicBezTo>
                  <a:cubicBezTo>
                    <a:pt x="814" y="111"/>
                    <a:pt x="832" y="105"/>
                    <a:pt x="840" y="96"/>
                  </a:cubicBezTo>
                  <a:cubicBezTo>
                    <a:pt x="842" y="96"/>
                    <a:pt x="843" y="95"/>
                    <a:pt x="844" y="95"/>
                  </a:cubicBezTo>
                  <a:cubicBezTo>
                    <a:pt x="846" y="95"/>
                    <a:pt x="848" y="96"/>
                    <a:pt x="852" y="96"/>
                  </a:cubicBezTo>
                  <a:cubicBezTo>
                    <a:pt x="860" y="96"/>
                    <a:pt x="865" y="93"/>
                    <a:pt x="869" y="88"/>
                  </a:cubicBezTo>
                  <a:cubicBezTo>
                    <a:pt x="862" y="78"/>
                    <a:pt x="864" y="63"/>
                    <a:pt x="861" y="50"/>
                  </a:cubicBezTo>
                  <a:cubicBezTo>
                    <a:pt x="861" y="50"/>
                    <a:pt x="861" y="50"/>
                    <a:pt x="861" y="50"/>
                  </a:cubicBezTo>
                  <a:cubicBezTo>
                    <a:pt x="861" y="50"/>
                    <a:pt x="861" y="50"/>
                    <a:pt x="861" y="50"/>
                  </a:cubicBezTo>
                  <a:cubicBezTo>
                    <a:pt x="861" y="46"/>
                    <a:pt x="859" y="42"/>
                    <a:pt x="857" y="38"/>
                  </a:cubicBezTo>
                  <a:cubicBezTo>
                    <a:pt x="857" y="38"/>
                    <a:pt x="857" y="38"/>
                    <a:pt x="857" y="38"/>
                  </a:cubicBezTo>
                  <a:cubicBezTo>
                    <a:pt x="856" y="37"/>
                    <a:pt x="855" y="36"/>
                    <a:pt x="853" y="36"/>
                  </a:cubicBezTo>
                  <a:cubicBezTo>
                    <a:pt x="852" y="36"/>
                    <a:pt x="850" y="36"/>
                    <a:pt x="848" y="37"/>
                  </a:cubicBezTo>
                  <a:cubicBezTo>
                    <a:pt x="846" y="37"/>
                    <a:pt x="845" y="38"/>
                    <a:pt x="843" y="38"/>
                  </a:cubicBezTo>
                  <a:cubicBezTo>
                    <a:pt x="841" y="38"/>
                    <a:pt x="839" y="37"/>
                    <a:pt x="837" y="35"/>
                  </a:cubicBezTo>
                  <a:cubicBezTo>
                    <a:pt x="824" y="44"/>
                    <a:pt x="824" y="61"/>
                    <a:pt x="814" y="71"/>
                  </a:cubicBezTo>
                  <a:cubicBezTo>
                    <a:pt x="812" y="73"/>
                    <a:pt x="814" y="75"/>
                    <a:pt x="809" y="76"/>
                  </a:cubicBezTo>
                  <a:cubicBezTo>
                    <a:pt x="805" y="77"/>
                    <a:pt x="800" y="78"/>
                    <a:pt x="795" y="78"/>
                  </a:cubicBezTo>
                  <a:cubicBezTo>
                    <a:pt x="791" y="78"/>
                    <a:pt x="787" y="78"/>
                    <a:pt x="782" y="78"/>
                  </a:cubicBezTo>
                  <a:cubicBezTo>
                    <a:pt x="777" y="78"/>
                    <a:pt x="772" y="78"/>
                    <a:pt x="768" y="78"/>
                  </a:cubicBezTo>
                  <a:cubicBezTo>
                    <a:pt x="761" y="78"/>
                    <a:pt x="756" y="78"/>
                    <a:pt x="755" y="79"/>
                  </a:cubicBezTo>
                  <a:cubicBezTo>
                    <a:pt x="751" y="82"/>
                    <a:pt x="732" y="101"/>
                    <a:pt x="731" y="102"/>
                  </a:cubicBezTo>
                  <a:cubicBezTo>
                    <a:pt x="731" y="115"/>
                    <a:pt x="716" y="117"/>
                    <a:pt x="702" y="117"/>
                  </a:cubicBezTo>
                  <a:cubicBezTo>
                    <a:pt x="694" y="117"/>
                    <a:pt x="687" y="117"/>
                    <a:pt x="682" y="117"/>
                  </a:cubicBezTo>
                  <a:cubicBezTo>
                    <a:pt x="679" y="117"/>
                    <a:pt x="679" y="117"/>
                    <a:pt x="675" y="117"/>
                  </a:cubicBezTo>
                  <a:cubicBezTo>
                    <a:pt x="676" y="118"/>
                    <a:pt x="676" y="119"/>
                    <a:pt x="677" y="120"/>
                  </a:cubicBezTo>
                  <a:cubicBezTo>
                    <a:pt x="677" y="120"/>
                    <a:pt x="677" y="121"/>
                    <a:pt x="678" y="121"/>
                  </a:cubicBezTo>
                  <a:cubicBezTo>
                    <a:pt x="679" y="124"/>
                    <a:pt x="680" y="127"/>
                    <a:pt x="681" y="130"/>
                  </a:cubicBezTo>
                  <a:cubicBezTo>
                    <a:pt x="681" y="130"/>
                    <a:pt x="681" y="130"/>
                    <a:pt x="681" y="130"/>
                  </a:cubicBezTo>
                  <a:cubicBezTo>
                    <a:pt x="681" y="130"/>
                    <a:pt x="681" y="130"/>
                    <a:pt x="681" y="130"/>
                  </a:cubicBezTo>
                  <a:cubicBezTo>
                    <a:pt x="681" y="130"/>
                    <a:pt x="681" y="130"/>
                    <a:pt x="681" y="130"/>
                  </a:cubicBezTo>
                  <a:cubicBezTo>
                    <a:pt x="680" y="130"/>
                    <a:pt x="678" y="131"/>
                    <a:pt x="677" y="132"/>
                  </a:cubicBezTo>
                  <a:cubicBezTo>
                    <a:pt x="675" y="133"/>
                    <a:pt x="674" y="133"/>
                    <a:pt x="672" y="134"/>
                  </a:cubicBezTo>
                  <a:cubicBezTo>
                    <a:pt x="672" y="134"/>
                    <a:pt x="672" y="134"/>
                    <a:pt x="672" y="134"/>
                  </a:cubicBezTo>
                  <a:cubicBezTo>
                    <a:pt x="660" y="140"/>
                    <a:pt x="642" y="148"/>
                    <a:pt x="632" y="148"/>
                  </a:cubicBezTo>
                  <a:cubicBezTo>
                    <a:pt x="626" y="148"/>
                    <a:pt x="624" y="140"/>
                    <a:pt x="624" y="135"/>
                  </a:cubicBezTo>
                  <a:cubicBezTo>
                    <a:pt x="624" y="135"/>
                    <a:pt x="624" y="135"/>
                    <a:pt x="624" y="135"/>
                  </a:cubicBezTo>
                  <a:cubicBezTo>
                    <a:pt x="624" y="135"/>
                    <a:pt x="624" y="135"/>
                    <a:pt x="624" y="135"/>
                  </a:cubicBezTo>
                  <a:cubicBezTo>
                    <a:pt x="624" y="127"/>
                    <a:pt x="630" y="123"/>
                    <a:pt x="636" y="117"/>
                  </a:cubicBezTo>
                  <a:cubicBezTo>
                    <a:pt x="631" y="113"/>
                    <a:pt x="631" y="109"/>
                    <a:pt x="628" y="101"/>
                  </a:cubicBezTo>
                  <a:cubicBezTo>
                    <a:pt x="623" y="102"/>
                    <a:pt x="624" y="104"/>
                    <a:pt x="618" y="104"/>
                  </a:cubicBezTo>
                  <a:cubicBezTo>
                    <a:pt x="619" y="97"/>
                    <a:pt x="624" y="92"/>
                    <a:pt x="624" y="85"/>
                  </a:cubicBezTo>
                  <a:cubicBezTo>
                    <a:pt x="624" y="79"/>
                    <a:pt x="604" y="69"/>
                    <a:pt x="600" y="69"/>
                  </a:cubicBezTo>
                  <a:cubicBezTo>
                    <a:pt x="591" y="69"/>
                    <a:pt x="600" y="82"/>
                    <a:pt x="581" y="83"/>
                  </a:cubicBezTo>
                  <a:cubicBezTo>
                    <a:pt x="575" y="83"/>
                    <a:pt x="575" y="99"/>
                    <a:pt x="575" y="106"/>
                  </a:cubicBezTo>
                  <a:cubicBezTo>
                    <a:pt x="575" y="106"/>
                    <a:pt x="575" y="117"/>
                    <a:pt x="575" y="123"/>
                  </a:cubicBezTo>
                  <a:cubicBezTo>
                    <a:pt x="575" y="130"/>
                    <a:pt x="572" y="146"/>
                    <a:pt x="565" y="146"/>
                  </a:cubicBezTo>
                  <a:cubicBezTo>
                    <a:pt x="559" y="146"/>
                    <a:pt x="552" y="141"/>
                    <a:pt x="552" y="135"/>
                  </a:cubicBezTo>
                  <a:cubicBezTo>
                    <a:pt x="552" y="121"/>
                    <a:pt x="557" y="94"/>
                    <a:pt x="566" y="83"/>
                  </a:cubicBezTo>
                  <a:cubicBezTo>
                    <a:pt x="560" y="83"/>
                    <a:pt x="558" y="87"/>
                    <a:pt x="553" y="90"/>
                  </a:cubicBezTo>
                  <a:cubicBezTo>
                    <a:pt x="554" y="80"/>
                    <a:pt x="575" y="65"/>
                    <a:pt x="587" y="65"/>
                  </a:cubicBezTo>
                  <a:cubicBezTo>
                    <a:pt x="590" y="65"/>
                    <a:pt x="596" y="66"/>
                    <a:pt x="602" y="66"/>
                  </a:cubicBezTo>
                  <a:cubicBezTo>
                    <a:pt x="605" y="66"/>
                    <a:pt x="608" y="66"/>
                    <a:pt x="610" y="65"/>
                  </a:cubicBezTo>
                  <a:cubicBezTo>
                    <a:pt x="610" y="59"/>
                    <a:pt x="610" y="59"/>
                    <a:pt x="610" y="59"/>
                  </a:cubicBezTo>
                  <a:cubicBezTo>
                    <a:pt x="599" y="59"/>
                    <a:pt x="593" y="52"/>
                    <a:pt x="580" y="52"/>
                  </a:cubicBezTo>
                  <a:cubicBezTo>
                    <a:pt x="575" y="52"/>
                    <a:pt x="572" y="57"/>
                    <a:pt x="566" y="57"/>
                  </a:cubicBezTo>
                  <a:cubicBezTo>
                    <a:pt x="562" y="57"/>
                    <a:pt x="557" y="54"/>
                    <a:pt x="557" y="51"/>
                  </a:cubicBezTo>
                  <a:cubicBezTo>
                    <a:pt x="546" y="51"/>
                    <a:pt x="546" y="51"/>
                    <a:pt x="546" y="51"/>
                  </a:cubicBezTo>
                  <a:cubicBezTo>
                    <a:pt x="548" y="46"/>
                    <a:pt x="552" y="45"/>
                    <a:pt x="552" y="37"/>
                  </a:cubicBezTo>
                  <a:cubicBezTo>
                    <a:pt x="544" y="39"/>
                    <a:pt x="534" y="49"/>
                    <a:pt x="529" y="49"/>
                  </a:cubicBezTo>
                  <a:cubicBezTo>
                    <a:pt x="524" y="49"/>
                    <a:pt x="523" y="56"/>
                    <a:pt x="514" y="56"/>
                  </a:cubicBezTo>
                  <a:cubicBezTo>
                    <a:pt x="510" y="56"/>
                    <a:pt x="509" y="55"/>
                    <a:pt x="506" y="51"/>
                  </a:cubicBezTo>
                  <a:cubicBezTo>
                    <a:pt x="503" y="51"/>
                    <a:pt x="501" y="53"/>
                    <a:pt x="497" y="54"/>
                  </a:cubicBezTo>
                  <a:cubicBezTo>
                    <a:pt x="489" y="54"/>
                    <a:pt x="489" y="54"/>
                    <a:pt x="489" y="54"/>
                  </a:cubicBezTo>
                  <a:cubicBezTo>
                    <a:pt x="501" y="39"/>
                    <a:pt x="516" y="34"/>
                    <a:pt x="530" y="24"/>
                  </a:cubicBezTo>
                  <a:cubicBezTo>
                    <a:pt x="511" y="24"/>
                    <a:pt x="497" y="24"/>
                    <a:pt x="486" y="14"/>
                  </a:cubicBezTo>
                  <a:cubicBezTo>
                    <a:pt x="460" y="14"/>
                    <a:pt x="460" y="14"/>
                    <a:pt x="460" y="14"/>
                  </a:cubicBezTo>
                  <a:cubicBezTo>
                    <a:pt x="453" y="10"/>
                    <a:pt x="454" y="6"/>
                    <a:pt x="44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53" name="Freeform 133"/>
            <p:cNvSpPr>
              <a:spLocks noEditPoints="1"/>
            </p:cNvSpPr>
            <p:nvPr/>
          </p:nvSpPr>
          <p:spPr bwMode="auto">
            <a:xfrm>
              <a:off x="-1562" y="-67"/>
              <a:ext cx="3028" cy="1564"/>
            </a:xfrm>
            <a:custGeom>
              <a:avLst/>
              <a:gdLst>
                <a:gd name="T0" fmla="*/ 0 w 1281"/>
                <a:gd name="T1" fmla="*/ 61 h 661"/>
                <a:gd name="T2" fmla="*/ 666 w 1281"/>
                <a:gd name="T3" fmla="*/ 20 h 661"/>
                <a:gd name="T4" fmla="*/ 695 w 1281"/>
                <a:gd name="T5" fmla="*/ 86 h 661"/>
                <a:gd name="T6" fmla="*/ 670 w 1281"/>
                <a:gd name="T7" fmla="*/ 99 h 661"/>
                <a:gd name="T8" fmla="*/ 588 w 1281"/>
                <a:gd name="T9" fmla="*/ 110 h 661"/>
                <a:gd name="T10" fmla="*/ 514 w 1281"/>
                <a:gd name="T11" fmla="*/ 90 h 661"/>
                <a:gd name="T12" fmla="*/ 463 w 1281"/>
                <a:gd name="T13" fmla="*/ 106 h 661"/>
                <a:gd name="T14" fmla="*/ 379 w 1281"/>
                <a:gd name="T15" fmla="*/ 102 h 661"/>
                <a:gd name="T16" fmla="*/ 352 w 1281"/>
                <a:gd name="T17" fmla="*/ 82 h 661"/>
                <a:gd name="T18" fmla="*/ 220 w 1281"/>
                <a:gd name="T19" fmla="*/ 64 h 661"/>
                <a:gd name="T20" fmla="*/ 128 w 1281"/>
                <a:gd name="T21" fmla="*/ 59 h 661"/>
                <a:gd name="T22" fmla="*/ 87 w 1281"/>
                <a:gd name="T23" fmla="*/ 70 h 661"/>
                <a:gd name="T24" fmla="*/ 4 w 1281"/>
                <a:gd name="T25" fmla="*/ 62 h 661"/>
                <a:gd name="T26" fmla="*/ 0 w 1281"/>
                <a:gd name="T27" fmla="*/ 289 h 661"/>
                <a:gd name="T28" fmla="*/ 29 w 1281"/>
                <a:gd name="T29" fmla="*/ 297 h 661"/>
                <a:gd name="T30" fmla="*/ 118 w 1281"/>
                <a:gd name="T31" fmla="*/ 345 h 661"/>
                <a:gd name="T32" fmla="*/ 161 w 1281"/>
                <a:gd name="T33" fmla="*/ 397 h 661"/>
                <a:gd name="T34" fmla="*/ 157 w 1281"/>
                <a:gd name="T35" fmla="*/ 415 h 661"/>
                <a:gd name="T36" fmla="*/ 194 w 1281"/>
                <a:gd name="T37" fmla="*/ 468 h 661"/>
                <a:gd name="T38" fmla="*/ 267 w 1281"/>
                <a:gd name="T39" fmla="*/ 527 h 661"/>
                <a:gd name="T40" fmla="*/ 690 w 1281"/>
                <a:gd name="T41" fmla="*/ 520 h 661"/>
                <a:gd name="T42" fmla="*/ 787 w 1281"/>
                <a:gd name="T43" fmla="*/ 542 h 661"/>
                <a:gd name="T44" fmla="*/ 813 w 1281"/>
                <a:gd name="T45" fmla="*/ 535 h 661"/>
                <a:gd name="T46" fmla="*/ 899 w 1281"/>
                <a:gd name="T47" fmla="*/ 589 h 661"/>
                <a:gd name="T48" fmla="*/ 879 w 1281"/>
                <a:gd name="T49" fmla="*/ 637 h 661"/>
                <a:gd name="T50" fmla="*/ 875 w 1281"/>
                <a:gd name="T51" fmla="*/ 661 h 661"/>
                <a:gd name="T52" fmla="*/ 914 w 1281"/>
                <a:gd name="T53" fmla="*/ 654 h 661"/>
                <a:gd name="T54" fmla="*/ 924 w 1281"/>
                <a:gd name="T55" fmla="*/ 650 h 661"/>
                <a:gd name="T56" fmla="*/ 921 w 1281"/>
                <a:gd name="T57" fmla="*/ 641 h 661"/>
                <a:gd name="T58" fmla="*/ 974 w 1281"/>
                <a:gd name="T59" fmla="*/ 622 h 661"/>
                <a:gd name="T60" fmla="*/ 1038 w 1281"/>
                <a:gd name="T61" fmla="*/ 598 h 661"/>
                <a:gd name="T62" fmla="*/ 1086 w 1281"/>
                <a:gd name="T63" fmla="*/ 558 h 661"/>
                <a:gd name="T64" fmla="*/ 1100 w 1281"/>
                <a:gd name="T65" fmla="*/ 558 h 661"/>
                <a:gd name="T66" fmla="*/ 1110 w 1281"/>
                <a:gd name="T67" fmla="*/ 604 h 661"/>
                <a:gd name="T68" fmla="*/ 1115 w 1281"/>
                <a:gd name="T69" fmla="*/ 601 h 661"/>
                <a:gd name="T70" fmla="*/ 1157 w 1281"/>
                <a:gd name="T71" fmla="*/ 597 h 661"/>
                <a:gd name="T72" fmla="*/ 1199 w 1281"/>
                <a:gd name="T73" fmla="*/ 595 h 661"/>
                <a:gd name="T74" fmla="*/ 1135 w 1281"/>
                <a:gd name="T75" fmla="*/ 547 h 661"/>
                <a:gd name="T76" fmla="*/ 1080 w 1281"/>
                <a:gd name="T77" fmla="*/ 540 h 661"/>
                <a:gd name="T78" fmla="*/ 1174 w 1281"/>
                <a:gd name="T79" fmla="*/ 500 h 661"/>
                <a:gd name="T80" fmla="*/ 1272 w 1281"/>
                <a:gd name="T81" fmla="*/ 434 h 661"/>
                <a:gd name="T82" fmla="*/ 1213 w 1281"/>
                <a:gd name="T83" fmla="*/ 434 h 661"/>
                <a:gd name="T84" fmla="*/ 1211 w 1281"/>
                <a:gd name="T85" fmla="*/ 386 h 661"/>
                <a:gd name="T86" fmla="*/ 1190 w 1281"/>
                <a:gd name="T87" fmla="*/ 347 h 661"/>
                <a:gd name="T88" fmla="*/ 1133 w 1281"/>
                <a:gd name="T89" fmla="*/ 304 h 661"/>
                <a:gd name="T90" fmla="*/ 1041 w 1281"/>
                <a:gd name="T91" fmla="*/ 259 h 661"/>
                <a:gd name="T92" fmla="*/ 938 w 1281"/>
                <a:gd name="T93" fmla="*/ 248 h 661"/>
                <a:gd name="T94" fmla="*/ 961 w 1281"/>
                <a:gd name="T95" fmla="*/ 381 h 661"/>
                <a:gd name="T96" fmla="*/ 914 w 1281"/>
                <a:gd name="T97" fmla="*/ 483 h 661"/>
                <a:gd name="T98" fmla="*/ 834 w 1281"/>
                <a:gd name="T99" fmla="*/ 400 h 661"/>
                <a:gd name="T100" fmla="*/ 706 w 1281"/>
                <a:gd name="T101" fmla="*/ 323 h 661"/>
                <a:gd name="T102" fmla="*/ 728 w 1281"/>
                <a:gd name="T103" fmla="*/ 233 h 661"/>
                <a:gd name="T104" fmla="*/ 726 w 1281"/>
                <a:gd name="T105" fmla="*/ 208 h 661"/>
                <a:gd name="T106" fmla="*/ 768 w 1281"/>
                <a:gd name="T107" fmla="*/ 202 h 661"/>
                <a:gd name="T108" fmla="*/ 764 w 1281"/>
                <a:gd name="T109" fmla="*/ 157 h 661"/>
                <a:gd name="T110" fmla="*/ 817 w 1281"/>
                <a:gd name="T111" fmla="*/ 140 h 661"/>
                <a:gd name="T112" fmla="*/ 864 w 1281"/>
                <a:gd name="T113" fmla="*/ 144 h 661"/>
                <a:gd name="T114" fmla="*/ 892 w 1281"/>
                <a:gd name="T115" fmla="*/ 86 h 661"/>
                <a:gd name="T116" fmla="*/ 831 w 1281"/>
                <a:gd name="T117" fmla="*/ 66 h 661"/>
                <a:gd name="T118" fmla="*/ 805 w 1281"/>
                <a:gd name="T119" fmla="*/ 122 h 661"/>
                <a:gd name="T120" fmla="*/ 755 w 1281"/>
                <a:gd name="T121" fmla="*/ 93 h 661"/>
                <a:gd name="T122" fmla="*/ 735 w 1281"/>
                <a:gd name="T123" fmla="*/ 45 h 6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81" h="661">
                  <a:moveTo>
                    <a:pt x="0" y="61"/>
                  </a:moveTo>
                  <a:cubicBezTo>
                    <a:pt x="0" y="61"/>
                    <a:pt x="0" y="61"/>
                    <a:pt x="0" y="61"/>
                  </a:cubicBezTo>
                  <a:cubicBezTo>
                    <a:pt x="0" y="61"/>
                    <a:pt x="0" y="61"/>
                    <a:pt x="0" y="61"/>
                  </a:cubicBezTo>
                  <a:cubicBezTo>
                    <a:pt x="0" y="61"/>
                    <a:pt x="0" y="61"/>
                    <a:pt x="0" y="61"/>
                  </a:cubicBezTo>
                  <a:cubicBezTo>
                    <a:pt x="0" y="61"/>
                    <a:pt x="0" y="61"/>
                    <a:pt x="0" y="61"/>
                  </a:cubicBezTo>
                  <a:moveTo>
                    <a:pt x="686" y="0"/>
                  </a:moveTo>
                  <a:cubicBezTo>
                    <a:pt x="676" y="0"/>
                    <a:pt x="680" y="7"/>
                    <a:pt x="681" y="12"/>
                  </a:cubicBezTo>
                  <a:cubicBezTo>
                    <a:pt x="675" y="14"/>
                    <a:pt x="666" y="12"/>
                    <a:pt x="666" y="20"/>
                  </a:cubicBezTo>
                  <a:cubicBezTo>
                    <a:pt x="666" y="25"/>
                    <a:pt x="670" y="28"/>
                    <a:pt x="670" y="33"/>
                  </a:cubicBezTo>
                  <a:cubicBezTo>
                    <a:pt x="670" y="38"/>
                    <a:pt x="663" y="38"/>
                    <a:pt x="663" y="45"/>
                  </a:cubicBezTo>
                  <a:cubicBezTo>
                    <a:pt x="663" y="63"/>
                    <a:pt x="699" y="52"/>
                    <a:pt x="699" y="70"/>
                  </a:cubicBezTo>
                  <a:cubicBezTo>
                    <a:pt x="699" y="73"/>
                    <a:pt x="695" y="86"/>
                    <a:pt x="695" y="86"/>
                  </a:cubicBezTo>
                  <a:cubicBezTo>
                    <a:pt x="699" y="84"/>
                    <a:pt x="702" y="83"/>
                    <a:pt x="706" y="81"/>
                  </a:cubicBezTo>
                  <a:cubicBezTo>
                    <a:pt x="713" y="102"/>
                    <a:pt x="678" y="92"/>
                    <a:pt x="678" y="118"/>
                  </a:cubicBezTo>
                  <a:cubicBezTo>
                    <a:pt x="676" y="118"/>
                    <a:pt x="675" y="118"/>
                    <a:pt x="673" y="118"/>
                  </a:cubicBezTo>
                  <a:cubicBezTo>
                    <a:pt x="664" y="118"/>
                    <a:pt x="674" y="104"/>
                    <a:pt x="670" y="99"/>
                  </a:cubicBezTo>
                  <a:cubicBezTo>
                    <a:pt x="669" y="96"/>
                    <a:pt x="654" y="93"/>
                    <a:pt x="647" y="93"/>
                  </a:cubicBezTo>
                  <a:cubicBezTo>
                    <a:pt x="637" y="93"/>
                    <a:pt x="633" y="99"/>
                    <a:pt x="633" y="110"/>
                  </a:cubicBezTo>
                  <a:cubicBezTo>
                    <a:pt x="630" y="109"/>
                    <a:pt x="628" y="109"/>
                    <a:pt x="624" y="109"/>
                  </a:cubicBezTo>
                  <a:cubicBezTo>
                    <a:pt x="618" y="109"/>
                    <a:pt x="609" y="110"/>
                    <a:pt x="588" y="110"/>
                  </a:cubicBezTo>
                  <a:cubicBezTo>
                    <a:pt x="560" y="110"/>
                    <a:pt x="527" y="100"/>
                    <a:pt x="520" y="78"/>
                  </a:cubicBezTo>
                  <a:cubicBezTo>
                    <a:pt x="510" y="81"/>
                    <a:pt x="479" y="81"/>
                    <a:pt x="479" y="93"/>
                  </a:cubicBezTo>
                  <a:cubicBezTo>
                    <a:pt x="479" y="96"/>
                    <a:pt x="481" y="98"/>
                    <a:pt x="485" y="98"/>
                  </a:cubicBezTo>
                  <a:cubicBezTo>
                    <a:pt x="494" y="98"/>
                    <a:pt x="508" y="94"/>
                    <a:pt x="514" y="90"/>
                  </a:cubicBezTo>
                  <a:cubicBezTo>
                    <a:pt x="516" y="108"/>
                    <a:pt x="489" y="93"/>
                    <a:pt x="489" y="111"/>
                  </a:cubicBezTo>
                  <a:cubicBezTo>
                    <a:pt x="489" y="115"/>
                    <a:pt x="495" y="127"/>
                    <a:pt x="492" y="127"/>
                  </a:cubicBezTo>
                  <a:cubicBezTo>
                    <a:pt x="482" y="127"/>
                    <a:pt x="480" y="114"/>
                    <a:pt x="471" y="110"/>
                  </a:cubicBezTo>
                  <a:cubicBezTo>
                    <a:pt x="463" y="106"/>
                    <a:pt x="463" y="106"/>
                    <a:pt x="463" y="106"/>
                  </a:cubicBezTo>
                  <a:cubicBezTo>
                    <a:pt x="450" y="106"/>
                    <a:pt x="442" y="106"/>
                    <a:pt x="429" y="106"/>
                  </a:cubicBezTo>
                  <a:cubicBezTo>
                    <a:pt x="418" y="106"/>
                    <a:pt x="412" y="110"/>
                    <a:pt x="400" y="111"/>
                  </a:cubicBezTo>
                  <a:cubicBezTo>
                    <a:pt x="399" y="111"/>
                    <a:pt x="398" y="111"/>
                    <a:pt x="396" y="111"/>
                  </a:cubicBezTo>
                  <a:cubicBezTo>
                    <a:pt x="379" y="111"/>
                    <a:pt x="379" y="104"/>
                    <a:pt x="379" y="102"/>
                  </a:cubicBezTo>
                  <a:cubicBezTo>
                    <a:pt x="379" y="98"/>
                    <a:pt x="395" y="100"/>
                    <a:pt x="398" y="96"/>
                  </a:cubicBezTo>
                  <a:cubicBezTo>
                    <a:pt x="389" y="83"/>
                    <a:pt x="387" y="80"/>
                    <a:pt x="378" y="80"/>
                  </a:cubicBezTo>
                  <a:cubicBezTo>
                    <a:pt x="373" y="80"/>
                    <a:pt x="367" y="81"/>
                    <a:pt x="356" y="82"/>
                  </a:cubicBezTo>
                  <a:cubicBezTo>
                    <a:pt x="355" y="82"/>
                    <a:pt x="353" y="82"/>
                    <a:pt x="352" y="82"/>
                  </a:cubicBezTo>
                  <a:cubicBezTo>
                    <a:pt x="323" y="82"/>
                    <a:pt x="307" y="58"/>
                    <a:pt x="276" y="58"/>
                  </a:cubicBezTo>
                  <a:cubicBezTo>
                    <a:pt x="266" y="58"/>
                    <a:pt x="262" y="65"/>
                    <a:pt x="253" y="65"/>
                  </a:cubicBezTo>
                  <a:cubicBezTo>
                    <a:pt x="247" y="65"/>
                    <a:pt x="242" y="55"/>
                    <a:pt x="241" y="51"/>
                  </a:cubicBezTo>
                  <a:cubicBezTo>
                    <a:pt x="231" y="53"/>
                    <a:pt x="231" y="64"/>
                    <a:pt x="220" y="64"/>
                  </a:cubicBezTo>
                  <a:cubicBezTo>
                    <a:pt x="210" y="64"/>
                    <a:pt x="196" y="40"/>
                    <a:pt x="193" y="40"/>
                  </a:cubicBezTo>
                  <a:cubicBezTo>
                    <a:pt x="182" y="40"/>
                    <a:pt x="186" y="56"/>
                    <a:pt x="175" y="56"/>
                  </a:cubicBezTo>
                  <a:cubicBezTo>
                    <a:pt x="170" y="56"/>
                    <a:pt x="167" y="53"/>
                    <a:pt x="165" y="48"/>
                  </a:cubicBezTo>
                  <a:cubicBezTo>
                    <a:pt x="149" y="52"/>
                    <a:pt x="143" y="53"/>
                    <a:pt x="128" y="59"/>
                  </a:cubicBezTo>
                  <a:cubicBezTo>
                    <a:pt x="123" y="60"/>
                    <a:pt x="113" y="67"/>
                    <a:pt x="107" y="67"/>
                  </a:cubicBezTo>
                  <a:cubicBezTo>
                    <a:pt x="106" y="67"/>
                    <a:pt x="105" y="67"/>
                    <a:pt x="104" y="66"/>
                  </a:cubicBezTo>
                  <a:cubicBezTo>
                    <a:pt x="100" y="62"/>
                    <a:pt x="97" y="61"/>
                    <a:pt x="95" y="61"/>
                  </a:cubicBezTo>
                  <a:cubicBezTo>
                    <a:pt x="91" y="61"/>
                    <a:pt x="91" y="69"/>
                    <a:pt x="87" y="70"/>
                  </a:cubicBezTo>
                  <a:cubicBezTo>
                    <a:pt x="53" y="71"/>
                    <a:pt x="77" y="83"/>
                    <a:pt x="72" y="83"/>
                  </a:cubicBezTo>
                  <a:cubicBezTo>
                    <a:pt x="59" y="83"/>
                    <a:pt x="35" y="81"/>
                    <a:pt x="14" y="67"/>
                  </a:cubicBezTo>
                  <a:cubicBezTo>
                    <a:pt x="13" y="67"/>
                    <a:pt x="6" y="62"/>
                    <a:pt x="6" y="61"/>
                  </a:cubicBezTo>
                  <a:cubicBezTo>
                    <a:pt x="5" y="61"/>
                    <a:pt x="4" y="62"/>
                    <a:pt x="4" y="62"/>
                  </a:cubicBezTo>
                  <a:cubicBezTo>
                    <a:pt x="3" y="62"/>
                    <a:pt x="3" y="61"/>
                    <a:pt x="0" y="61"/>
                  </a:cubicBezTo>
                  <a:cubicBezTo>
                    <a:pt x="0" y="61"/>
                    <a:pt x="0" y="61"/>
                    <a:pt x="0" y="61"/>
                  </a:cubicBezTo>
                  <a:cubicBezTo>
                    <a:pt x="0" y="61"/>
                    <a:pt x="0" y="61"/>
                    <a:pt x="0" y="61"/>
                  </a:cubicBezTo>
                  <a:cubicBezTo>
                    <a:pt x="0" y="289"/>
                    <a:pt x="0" y="289"/>
                    <a:pt x="0" y="289"/>
                  </a:cubicBezTo>
                  <a:cubicBezTo>
                    <a:pt x="2" y="292"/>
                    <a:pt x="6" y="292"/>
                    <a:pt x="10" y="292"/>
                  </a:cubicBezTo>
                  <a:cubicBezTo>
                    <a:pt x="11" y="292"/>
                    <a:pt x="12" y="292"/>
                    <a:pt x="13" y="292"/>
                  </a:cubicBezTo>
                  <a:cubicBezTo>
                    <a:pt x="14" y="292"/>
                    <a:pt x="15" y="292"/>
                    <a:pt x="16" y="292"/>
                  </a:cubicBezTo>
                  <a:cubicBezTo>
                    <a:pt x="21" y="292"/>
                    <a:pt x="26" y="293"/>
                    <a:pt x="29" y="297"/>
                  </a:cubicBezTo>
                  <a:cubicBezTo>
                    <a:pt x="34" y="304"/>
                    <a:pt x="45" y="318"/>
                    <a:pt x="55" y="318"/>
                  </a:cubicBezTo>
                  <a:cubicBezTo>
                    <a:pt x="63" y="318"/>
                    <a:pt x="63" y="307"/>
                    <a:pt x="70" y="305"/>
                  </a:cubicBezTo>
                  <a:cubicBezTo>
                    <a:pt x="73" y="304"/>
                    <a:pt x="76" y="305"/>
                    <a:pt x="80" y="302"/>
                  </a:cubicBezTo>
                  <a:cubicBezTo>
                    <a:pt x="96" y="318"/>
                    <a:pt x="104" y="324"/>
                    <a:pt x="118" y="345"/>
                  </a:cubicBezTo>
                  <a:cubicBezTo>
                    <a:pt x="119" y="347"/>
                    <a:pt x="123" y="348"/>
                    <a:pt x="124" y="352"/>
                  </a:cubicBezTo>
                  <a:cubicBezTo>
                    <a:pt x="126" y="359"/>
                    <a:pt x="129" y="367"/>
                    <a:pt x="135" y="373"/>
                  </a:cubicBezTo>
                  <a:cubicBezTo>
                    <a:pt x="138" y="376"/>
                    <a:pt x="144" y="374"/>
                    <a:pt x="148" y="378"/>
                  </a:cubicBezTo>
                  <a:cubicBezTo>
                    <a:pt x="152" y="383"/>
                    <a:pt x="161" y="386"/>
                    <a:pt x="161" y="397"/>
                  </a:cubicBezTo>
                  <a:cubicBezTo>
                    <a:pt x="161" y="397"/>
                    <a:pt x="161" y="397"/>
                    <a:pt x="161" y="397"/>
                  </a:cubicBezTo>
                  <a:cubicBezTo>
                    <a:pt x="161" y="397"/>
                    <a:pt x="161" y="397"/>
                    <a:pt x="161" y="397"/>
                  </a:cubicBezTo>
                  <a:cubicBezTo>
                    <a:pt x="161" y="403"/>
                    <a:pt x="154" y="404"/>
                    <a:pt x="154" y="407"/>
                  </a:cubicBezTo>
                  <a:cubicBezTo>
                    <a:pt x="154" y="410"/>
                    <a:pt x="157" y="412"/>
                    <a:pt x="157" y="415"/>
                  </a:cubicBezTo>
                  <a:cubicBezTo>
                    <a:pt x="157" y="422"/>
                    <a:pt x="155" y="436"/>
                    <a:pt x="162" y="438"/>
                  </a:cubicBezTo>
                  <a:cubicBezTo>
                    <a:pt x="167" y="439"/>
                    <a:pt x="171" y="439"/>
                    <a:pt x="174" y="442"/>
                  </a:cubicBezTo>
                  <a:cubicBezTo>
                    <a:pt x="179" y="447"/>
                    <a:pt x="173" y="454"/>
                    <a:pt x="179" y="458"/>
                  </a:cubicBezTo>
                  <a:cubicBezTo>
                    <a:pt x="179" y="458"/>
                    <a:pt x="193" y="467"/>
                    <a:pt x="194" y="468"/>
                  </a:cubicBezTo>
                  <a:cubicBezTo>
                    <a:pt x="197" y="480"/>
                    <a:pt x="198" y="495"/>
                    <a:pt x="216" y="495"/>
                  </a:cubicBezTo>
                  <a:cubicBezTo>
                    <a:pt x="219" y="505"/>
                    <a:pt x="237" y="498"/>
                    <a:pt x="242" y="512"/>
                  </a:cubicBezTo>
                  <a:cubicBezTo>
                    <a:pt x="243" y="517"/>
                    <a:pt x="256" y="518"/>
                    <a:pt x="262" y="524"/>
                  </a:cubicBezTo>
                  <a:cubicBezTo>
                    <a:pt x="263" y="525"/>
                    <a:pt x="265" y="526"/>
                    <a:pt x="267" y="527"/>
                  </a:cubicBezTo>
                  <a:cubicBezTo>
                    <a:pt x="267" y="527"/>
                    <a:pt x="268" y="527"/>
                    <a:pt x="268" y="527"/>
                  </a:cubicBezTo>
                  <a:cubicBezTo>
                    <a:pt x="267" y="527"/>
                    <a:pt x="267" y="527"/>
                    <a:pt x="267" y="527"/>
                  </a:cubicBezTo>
                  <a:cubicBezTo>
                    <a:pt x="690" y="527"/>
                    <a:pt x="690" y="527"/>
                    <a:pt x="690" y="527"/>
                  </a:cubicBezTo>
                  <a:cubicBezTo>
                    <a:pt x="690" y="520"/>
                    <a:pt x="690" y="520"/>
                    <a:pt x="690" y="520"/>
                  </a:cubicBezTo>
                  <a:cubicBezTo>
                    <a:pt x="697" y="526"/>
                    <a:pt x="696" y="530"/>
                    <a:pt x="703" y="534"/>
                  </a:cubicBezTo>
                  <a:cubicBezTo>
                    <a:pt x="729" y="534"/>
                    <a:pt x="729" y="534"/>
                    <a:pt x="729" y="534"/>
                  </a:cubicBezTo>
                  <a:cubicBezTo>
                    <a:pt x="740" y="544"/>
                    <a:pt x="754" y="544"/>
                    <a:pt x="773" y="544"/>
                  </a:cubicBezTo>
                  <a:cubicBezTo>
                    <a:pt x="780" y="542"/>
                    <a:pt x="781" y="544"/>
                    <a:pt x="787" y="542"/>
                  </a:cubicBezTo>
                  <a:cubicBezTo>
                    <a:pt x="792" y="539"/>
                    <a:pt x="790" y="530"/>
                    <a:pt x="795" y="530"/>
                  </a:cubicBezTo>
                  <a:cubicBezTo>
                    <a:pt x="802" y="530"/>
                    <a:pt x="806" y="540"/>
                    <a:pt x="808" y="542"/>
                  </a:cubicBezTo>
                  <a:cubicBezTo>
                    <a:pt x="809" y="540"/>
                    <a:pt x="809" y="536"/>
                    <a:pt x="809" y="535"/>
                  </a:cubicBezTo>
                  <a:cubicBezTo>
                    <a:pt x="810" y="535"/>
                    <a:pt x="811" y="535"/>
                    <a:pt x="813" y="535"/>
                  </a:cubicBezTo>
                  <a:cubicBezTo>
                    <a:pt x="816" y="535"/>
                    <a:pt x="838" y="553"/>
                    <a:pt x="839" y="555"/>
                  </a:cubicBezTo>
                  <a:cubicBezTo>
                    <a:pt x="842" y="561"/>
                    <a:pt x="839" y="566"/>
                    <a:pt x="843" y="571"/>
                  </a:cubicBezTo>
                  <a:cubicBezTo>
                    <a:pt x="856" y="583"/>
                    <a:pt x="872" y="580"/>
                    <a:pt x="885" y="589"/>
                  </a:cubicBezTo>
                  <a:cubicBezTo>
                    <a:pt x="899" y="589"/>
                    <a:pt x="899" y="589"/>
                    <a:pt x="899" y="589"/>
                  </a:cubicBezTo>
                  <a:cubicBezTo>
                    <a:pt x="905" y="593"/>
                    <a:pt x="913" y="598"/>
                    <a:pt x="913" y="606"/>
                  </a:cubicBezTo>
                  <a:cubicBezTo>
                    <a:pt x="913" y="610"/>
                    <a:pt x="911" y="612"/>
                    <a:pt x="908" y="612"/>
                  </a:cubicBezTo>
                  <a:cubicBezTo>
                    <a:pt x="902" y="612"/>
                    <a:pt x="895" y="605"/>
                    <a:pt x="893" y="603"/>
                  </a:cubicBezTo>
                  <a:cubicBezTo>
                    <a:pt x="891" y="612"/>
                    <a:pt x="886" y="637"/>
                    <a:pt x="879" y="637"/>
                  </a:cubicBezTo>
                  <a:cubicBezTo>
                    <a:pt x="879" y="637"/>
                    <a:pt x="879" y="637"/>
                    <a:pt x="879" y="637"/>
                  </a:cubicBezTo>
                  <a:cubicBezTo>
                    <a:pt x="873" y="643"/>
                    <a:pt x="867" y="647"/>
                    <a:pt x="867" y="655"/>
                  </a:cubicBezTo>
                  <a:cubicBezTo>
                    <a:pt x="867" y="655"/>
                    <a:pt x="867" y="655"/>
                    <a:pt x="867" y="655"/>
                  </a:cubicBezTo>
                  <a:cubicBezTo>
                    <a:pt x="869" y="658"/>
                    <a:pt x="872" y="661"/>
                    <a:pt x="875" y="661"/>
                  </a:cubicBezTo>
                  <a:cubicBezTo>
                    <a:pt x="880" y="661"/>
                    <a:pt x="880" y="658"/>
                    <a:pt x="883" y="656"/>
                  </a:cubicBezTo>
                  <a:cubicBezTo>
                    <a:pt x="886" y="652"/>
                    <a:pt x="892" y="652"/>
                    <a:pt x="898" y="652"/>
                  </a:cubicBezTo>
                  <a:cubicBezTo>
                    <a:pt x="900" y="652"/>
                    <a:pt x="901" y="652"/>
                    <a:pt x="903" y="652"/>
                  </a:cubicBezTo>
                  <a:cubicBezTo>
                    <a:pt x="908" y="652"/>
                    <a:pt x="911" y="654"/>
                    <a:pt x="914" y="654"/>
                  </a:cubicBezTo>
                  <a:cubicBezTo>
                    <a:pt x="914" y="654"/>
                    <a:pt x="914" y="654"/>
                    <a:pt x="915" y="654"/>
                  </a:cubicBezTo>
                  <a:cubicBezTo>
                    <a:pt x="915" y="654"/>
                    <a:pt x="915" y="654"/>
                    <a:pt x="915" y="654"/>
                  </a:cubicBezTo>
                  <a:cubicBezTo>
                    <a:pt x="917" y="653"/>
                    <a:pt x="918" y="653"/>
                    <a:pt x="920" y="652"/>
                  </a:cubicBezTo>
                  <a:cubicBezTo>
                    <a:pt x="921" y="651"/>
                    <a:pt x="923" y="650"/>
                    <a:pt x="924" y="650"/>
                  </a:cubicBezTo>
                  <a:cubicBezTo>
                    <a:pt x="924" y="650"/>
                    <a:pt x="924" y="650"/>
                    <a:pt x="924" y="650"/>
                  </a:cubicBezTo>
                  <a:cubicBezTo>
                    <a:pt x="924" y="650"/>
                    <a:pt x="924" y="650"/>
                    <a:pt x="924" y="650"/>
                  </a:cubicBezTo>
                  <a:cubicBezTo>
                    <a:pt x="923" y="647"/>
                    <a:pt x="922" y="644"/>
                    <a:pt x="921" y="641"/>
                  </a:cubicBezTo>
                  <a:cubicBezTo>
                    <a:pt x="921" y="641"/>
                    <a:pt x="921" y="641"/>
                    <a:pt x="921" y="641"/>
                  </a:cubicBezTo>
                  <a:cubicBezTo>
                    <a:pt x="920" y="641"/>
                    <a:pt x="920" y="640"/>
                    <a:pt x="920" y="640"/>
                  </a:cubicBezTo>
                  <a:cubicBezTo>
                    <a:pt x="919" y="639"/>
                    <a:pt x="917" y="638"/>
                    <a:pt x="917" y="636"/>
                  </a:cubicBezTo>
                  <a:cubicBezTo>
                    <a:pt x="917" y="633"/>
                    <a:pt x="923" y="632"/>
                    <a:pt x="924" y="632"/>
                  </a:cubicBezTo>
                  <a:cubicBezTo>
                    <a:pt x="936" y="628"/>
                    <a:pt x="961" y="622"/>
                    <a:pt x="974" y="622"/>
                  </a:cubicBezTo>
                  <a:cubicBezTo>
                    <a:pt x="975" y="621"/>
                    <a:pt x="994" y="602"/>
                    <a:pt x="998" y="599"/>
                  </a:cubicBezTo>
                  <a:cubicBezTo>
                    <a:pt x="999" y="598"/>
                    <a:pt x="1004" y="598"/>
                    <a:pt x="1011" y="598"/>
                  </a:cubicBezTo>
                  <a:cubicBezTo>
                    <a:pt x="1015" y="598"/>
                    <a:pt x="1020" y="598"/>
                    <a:pt x="1025" y="598"/>
                  </a:cubicBezTo>
                  <a:cubicBezTo>
                    <a:pt x="1030" y="598"/>
                    <a:pt x="1034" y="598"/>
                    <a:pt x="1038" y="598"/>
                  </a:cubicBezTo>
                  <a:cubicBezTo>
                    <a:pt x="1043" y="598"/>
                    <a:pt x="1048" y="597"/>
                    <a:pt x="1052" y="596"/>
                  </a:cubicBezTo>
                  <a:cubicBezTo>
                    <a:pt x="1057" y="595"/>
                    <a:pt x="1055" y="593"/>
                    <a:pt x="1057" y="591"/>
                  </a:cubicBezTo>
                  <a:cubicBezTo>
                    <a:pt x="1067" y="581"/>
                    <a:pt x="1067" y="564"/>
                    <a:pt x="1080" y="555"/>
                  </a:cubicBezTo>
                  <a:cubicBezTo>
                    <a:pt x="1082" y="557"/>
                    <a:pt x="1084" y="558"/>
                    <a:pt x="1086" y="558"/>
                  </a:cubicBezTo>
                  <a:cubicBezTo>
                    <a:pt x="1088" y="558"/>
                    <a:pt x="1089" y="557"/>
                    <a:pt x="1091" y="557"/>
                  </a:cubicBezTo>
                  <a:cubicBezTo>
                    <a:pt x="1093" y="556"/>
                    <a:pt x="1095" y="556"/>
                    <a:pt x="1096" y="556"/>
                  </a:cubicBezTo>
                  <a:cubicBezTo>
                    <a:pt x="1098" y="556"/>
                    <a:pt x="1099" y="557"/>
                    <a:pt x="1100" y="558"/>
                  </a:cubicBezTo>
                  <a:cubicBezTo>
                    <a:pt x="1100" y="558"/>
                    <a:pt x="1100" y="558"/>
                    <a:pt x="1100" y="558"/>
                  </a:cubicBezTo>
                  <a:cubicBezTo>
                    <a:pt x="1102" y="562"/>
                    <a:pt x="1104" y="566"/>
                    <a:pt x="1104" y="570"/>
                  </a:cubicBezTo>
                  <a:cubicBezTo>
                    <a:pt x="1104" y="570"/>
                    <a:pt x="1104" y="570"/>
                    <a:pt x="1104" y="570"/>
                  </a:cubicBezTo>
                  <a:cubicBezTo>
                    <a:pt x="1104" y="570"/>
                    <a:pt x="1104" y="570"/>
                    <a:pt x="1104" y="570"/>
                  </a:cubicBezTo>
                  <a:cubicBezTo>
                    <a:pt x="1106" y="581"/>
                    <a:pt x="1105" y="594"/>
                    <a:pt x="1110" y="604"/>
                  </a:cubicBezTo>
                  <a:cubicBezTo>
                    <a:pt x="1110" y="602"/>
                    <a:pt x="1110" y="602"/>
                    <a:pt x="1110" y="602"/>
                  </a:cubicBezTo>
                  <a:cubicBezTo>
                    <a:pt x="1110" y="601"/>
                    <a:pt x="1110" y="601"/>
                    <a:pt x="1110" y="601"/>
                  </a:cubicBezTo>
                  <a:cubicBezTo>
                    <a:pt x="1110" y="601"/>
                    <a:pt x="1110" y="601"/>
                    <a:pt x="1111" y="601"/>
                  </a:cubicBezTo>
                  <a:cubicBezTo>
                    <a:pt x="1112" y="601"/>
                    <a:pt x="1114" y="601"/>
                    <a:pt x="1115" y="601"/>
                  </a:cubicBezTo>
                  <a:cubicBezTo>
                    <a:pt x="1117" y="601"/>
                    <a:pt x="1122" y="601"/>
                    <a:pt x="1127" y="601"/>
                  </a:cubicBezTo>
                  <a:cubicBezTo>
                    <a:pt x="1130" y="601"/>
                    <a:pt x="1134" y="601"/>
                    <a:pt x="1136" y="600"/>
                  </a:cubicBezTo>
                  <a:cubicBezTo>
                    <a:pt x="1141" y="596"/>
                    <a:pt x="1141" y="590"/>
                    <a:pt x="1149" y="589"/>
                  </a:cubicBezTo>
                  <a:cubicBezTo>
                    <a:pt x="1149" y="596"/>
                    <a:pt x="1148" y="597"/>
                    <a:pt x="1157" y="597"/>
                  </a:cubicBezTo>
                  <a:cubicBezTo>
                    <a:pt x="1144" y="598"/>
                    <a:pt x="1125" y="606"/>
                    <a:pt x="1125" y="618"/>
                  </a:cubicBezTo>
                  <a:cubicBezTo>
                    <a:pt x="1125" y="623"/>
                    <a:pt x="1133" y="631"/>
                    <a:pt x="1136" y="631"/>
                  </a:cubicBezTo>
                  <a:cubicBezTo>
                    <a:pt x="1140" y="631"/>
                    <a:pt x="1150" y="617"/>
                    <a:pt x="1161" y="614"/>
                  </a:cubicBezTo>
                  <a:cubicBezTo>
                    <a:pt x="1163" y="613"/>
                    <a:pt x="1199" y="600"/>
                    <a:pt x="1199" y="595"/>
                  </a:cubicBezTo>
                  <a:cubicBezTo>
                    <a:pt x="1199" y="590"/>
                    <a:pt x="1186" y="589"/>
                    <a:pt x="1182" y="589"/>
                  </a:cubicBezTo>
                  <a:cubicBezTo>
                    <a:pt x="1167" y="589"/>
                    <a:pt x="1143" y="574"/>
                    <a:pt x="1143" y="561"/>
                  </a:cubicBezTo>
                  <a:cubicBezTo>
                    <a:pt x="1143" y="558"/>
                    <a:pt x="1147" y="554"/>
                    <a:pt x="1148" y="548"/>
                  </a:cubicBezTo>
                  <a:cubicBezTo>
                    <a:pt x="1145" y="548"/>
                    <a:pt x="1140" y="547"/>
                    <a:pt x="1135" y="547"/>
                  </a:cubicBezTo>
                  <a:cubicBezTo>
                    <a:pt x="1138" y="543"/>
                    <a:pt x="1157" y="540"/>
                    <a:pt x="1157" y="529"/>
                  </a:cubicBezTo>
                  <a:cubicBezTo>
                    <a:pt x="1157" y="522"/>
                    <a:pt x="1149" y="521"/>
                    <a:pt x="1140" y="521"/>
                  </a:cubicBezTo>
                  <a:cubicBezTo>
                    <a:pt x="1137" y="521"/>
                    <a:pt x="1133" y="521"/>
                    <a:pt x="1130" y="521"/>
                  </a:cubicBezTo>
                  <a:cubicBezTo>
                    <a:pt x="1106" y="521"/>
                    <a:pt x="1096" y="538"/>
                    <a:pt x="1080" y="540"/>
                  </a:cubicBezTo>
                  <a:cubicBezTo>
                    <a:pt x="1087" y="526"/>
                    <a:pt x="1098" y="530"/>
                    <a:pt x="1110" y="519"/>
                  </a:cubicBezTo>
                  <a:cubicBezTo>
                    <a:pt x="1117" y="511"/>
                    <a:pt x="1112" y="507"/>
                    <a:pt x="1123" y="503"/>
                  </a:cubicBezTo>
                  <a:cubicBezTo>
                    <a:pt x="1132" y="500"/>
                    <a:pt x="1139" y="499"/>
                    <a:pt x="1147" y="499"/>
                  </a:cubicBezTo>
                  <a:cubicBezTo>
                    <a:pt x="1155" y="499"/>
                    <a:pt x="1164" y="500"/>
                    <a:pt x="1174" y="500"/>
                  </a:cubicBezTo>
                  <a:cubicBezTo>
                    <a:pt x="1187" y="500"/>
                    <a:pt x="1196" y="502"/>
                    <a:pt x="1205" y="502"/>
                  </a:cubicBezTo>
                  <a:cubicBezTo>
                    <a:pt x="1214" y="502"/>
                    <a:pt x="1223" y="500"/>
                    <a:pt x="1231" y="489"/>
                  </a:cubicBezTo>
                  <a:cubicBezTo>
                    <a:pt x="1239" y="479"/>
                    <a:pt x="1281" y="477"/>
                    <a:pt x="1281" y="460"/>
                  </a:cubicBezTo>
                  <a:cubicBezTo>
                    <a:pt x="1281" y="448"/>
                    <a:pt x="1277" y="442"/>
                    <a:pt x="1272" y="434"/>
                  </a:cubicBezTo>
                  <a:cubicBezTo>
                    <a:pt x="1268" y="434"/>
                    <a:pt x="1274" y="429"/>
                    <a:pt x="1268" y="426"/>
                  </a:cubicBezTo>
                  <a:cubicBezTo>
                    <a:pt x="1268" y="420"/>
                    <a:pt x="1268" y="420"/>
                    <a:pt x="1268" y="420"/>
                  </a:cubicBezTo>
                  <a:cubicBezTo>
                    <a:pt x="1256" y="427"/>
                    <a:pt x="1230" y="436"/>
                    <a:pt x="1218" y="436"/>
                  </a:cubicBezTo>
                  <a:cubicBezTo>
                    <a:pt x="1216" y="436"/>
                    <a:pt x="1213" y="435"/>
                    <a:pt x="1213" y="434"/>
                  </a:cubicBezTo>
                  <a:cubicBezTo>
                    <a:pt x="1223" y="428"/>
                    <a:pt x="1252" y="424"/>
                    <a:pt x="1256" y="414"/>
                  </a:cubicBezTo>
                  <a:cubicBezTo>
                    <a:pt x="1256" y="411"/>
                    <a:pt x="1252" y="411"/>
                    <a:pt x="1251" y="408"/>
                  </a:cubicBezTo>
                  <a:cubicBezTo>
                    <a:pt x="1250" y="408"/>
                    <a:pt x="1248" y="408"/>
                    <a:pt x="1247" y="408"/>
                  </a:cubicBezTo>
                  <a:cubicBezTo>
                    <a:pt x="1233" y="408"/>
                    <a:pt x="1211" y="402"/>
                    <a:pt x="1211" y="386"/>
                  </a:cubicBezTo>
                  <a:cubicBezTo>
                    <a:pt x="1211" y="384"/>
                    <a:pt x="1211" y="384"/>
                    <a:pt x="1211" y="384"/>
                  </a:cubicBezTo>
                  <a:cubicBezTo>
                    <a:pt x="1200" y="384"/>
                    <a:pt x="1193" y="377"/>
                    <a:pt x="1186" y="372"/>
                  </a:cubicBezTo>
                  <a:cubicBezTo>
                    <a:pt x="1189" y="370"/>
                    <a:pt x="1194" y="368"/>
                    <a:pt x="1194" y="362"/>
                  </a:cubicBezTo>
                  <a:cubicBezTo>
                    <a:pt x="1194" y="357"/>
                    <a:pt x="1189" y="352"/>
                    <a:pt x="1190" y="347"/>
                  </a:cubicBezTo>
                  <a:cubicBezTo>
                    <a:pt x="1186" y="346"/>
                    <a:pt x="1168" y="335"/>
                    <a:pt x="1173" y="325"/>
                  </a:cubicBezTo>
                  <a:cubicBezTo>
                    <a:pt x="1178" y="313"/>
                    <a:pt x="1156" y="310"/>
                    <a:pt x="1154" y="296"/>
                  </a:cubicBezTo>
                  <a:cubicBezTo>
                    <a:pt x="1153" y="296"/>
                    <a:pt x="1148" y="291"/>
                    <a:pt x="1145" y="289"/>
                  </a:cubicBezTo>
                  <a:cubicBezTo>
                    <a:pt x="1142" y="292"/>
                    <a:pt x="1133" y="297"/>
                    <a:pt x="1133" y="304"/>
                  </a:cubicBezTo>
                  <a:cubicBezTo>
                    <a:pt x="1133" y="312"/>
                    <a:pt x="1116" y="331"/>
                    <a:pt x="1103" y="331"/>
                  </a:cubicBezTo>
                  <a:cubicBezTo>
                    <a:pt x="1094" y="331"/>
                    <a:pt x="1092" y="320"/>
                    <a:pt x="1086" y="320"/>
                  </a:cubicBezTo>
                  <a:cubicBezTo>
                    <a:pt x="1077" y="320"/>
                    <a:pt x="1073" y="294"/>
                    <a:pt x="1072" y="283"/>
                  </a:cubicBezTo>
                  <a:cubicBezTo>
                    <a:pt x="1069" y="268"/>
                    <a:pt x="1041" y="279"/>
                    <a:pt x="1041" y="259"/>
                  </a:cubicBezTo>
                  <a:cubicBezTo>
                    <a:pt x="1026" y="257"/>
                    <a:pt x="1023" y="239"/>
                    <a:pt x="1008" y="239"/>
                  </a:cubicBezTo>
                  <a:cubicBezTo>
                    <a:pt x="1001" y="239"/>
                    <a:pt x="1001" y="244"/>
                    <a:pt x="993" y="244"/>
                  </a:cubicBezTo>
                  <a:cubicBezTo>
                    <a:pt x="978" y="244"/>
                    <a:pt x="969" y="235"/>
                    <a:pt x="954" y="235"/>
                  </a:cubicBezTo>
                  <a:cubicBezTo>
                    <a:pt x="946" y="235"/>
                    <a:pt x="938" y="239"/>
                    <a:pt x="938" y="248"/>
                  </a:cubicBezTo>
                  <a:cubicBezTo>
                    <a:pt x="938" y="254"/>
                    <a:pt x="957" y="261"/>
                    <a:pt x="940" y="272"/>
                  </a:cubicBezTo>
                  <a:cubicBezTo>
                    <a:pt x="933" y="277"/>
                    <a:pt x="949" y="288"/>
                    <a:pt x="950" y="296"/>
                  </a:cubicBezTo>
                  <a:cubicBezTo>
                    <a:pt x="952" y="312"/>
                    <a:pt x="937" y="316"/>
                    <a:pt x="930" y="318"/>
                  </a:cubicBezTo>
                  <a:cubicBezTo>
                    <a:pt x="942" y="339"/>
                    <a:pt x="961" y="346"/>
                    <a:pt x="961" y="381"/>
                  </a:cubicBezTo>
                  <a:cubicBezTo>
                    <a:pt x="961" y="390"/>
                    <a:pt x="929" y="414"/>
                    <a:pt x="918" y="416"/>
                  </a:cubicBezTo>
                  <a:cubicBezTo>
                    <a:pt x="937" y="425"/>
                    <a:pt x="930" y="454"/>
                    <a:pt x="937" y="463"/>
                  </a:cubicBezTo>
                  <a:cubicBezTo>
                    <a:pt x="935" y="466"/>
                    <a:pt x="928" y="470"/>
                    <a:pt x="927" y="476"/>
                  </a:cubicBezTo>
                  <a:cubicBezTo>
                    <a:pt x="922" y="476"/>
                    <a:pt x="918" y="483"/>
                    <a:pt x="914" y="483"/>
                  </a:cubicBezTo>
                  <a:cubicBezTo>
                    <a:pt x="913" y="483"/>
                    <a:pt x="912" y="482"/>
                    <a:pt x="912" y="482"/>
                  </a:cubicBezTo>
                  <a:cubicBezTo>
                    <a:pt x="898" y="471"/>
                    <a:pt x="880" y="455"/>
                    <a:pt x="880" y="440"/>
                  </a:cubicBezTo>
                  <a:cubicBezTo>
                    <a:pt x="880" y="423"/>
                    <a:pt x="883" y="410"/>
                    <a:pt x="868" y="400"/>
                  </a:cubicBezTo>
                  <a:cubicBezTo>
                    <a:pt x="834" y="400"/>
                    <a:pt x="834" y="400"/>
                    <a:pt x="834" y="400"/>
                  </a:cubicBezTo>
                  <a:cubicBezTo>
                    <a:pt x="814" y="386"/>
                    <a:pt x="792" y="377"/>
                    <a:pt x="769" y="368"/>
                  </a:cubicBezTo>
                  <a:cubicBezTo>
                    <a:pt x="765" y="367"/>
                    <a:pt x="753" y="358"/>
                    <a:pt x="745" y="358"/>
                  </a:cubicBezTo>
                  <a:cubicBezTo>
                    <a:pt x="737" y="358"/>
                    <a:pt x="734" y="366"/>
                    <a:pt x="726" y="366"/>
                  </a:cubicBezTo>
                  <a:cubicBezTo>
                    <a:pt x="726" y="353"/>
                    <a:pt x="717" y="323"/>
                    <a:pt x="706" y="323"/>
                  </a:cubicBezTo>
                  <a:cubicBezTo>
                    <a:pt x="700" y="323"/>
                    <a:pt x="698" y="328"/>
                    <a:pt x="692" y="329"/>
                  </a:cubicBezTo>
                  <a:cubicBezTo>
                    <a:pt x="695" y="322"/>
                    <a:pt x="692" y="320"/>
                    <a:pt x="692" y="305"/>
                  </a:cubicBezTo>
                  <a:cubicBezTo>
                    <a:pt x="692" y="284"/>
                    <a:pt x="699" y="271"/>
                    <a:pt x="711" y="259"/>
                  </a:cubicBezTo>
                  <a:cubicBezTo>
                    <a:pt x="715" y="255"/>
                    <a:pt x="724" y="234"/>
                    <a:pt x="728" y="233"/>
                  </a:cubicBezTo>
                  <a:cubicBezTo>
                    <a:pt x="737" y="230"/>
                    <a:pt x="753" y="235"/>
                    <a:pt x="753" y="222"/>
                  </a:cubicBezTo>
                  <a:cubicBezTo>
                    <a:pt x="753" y="214"/>
                    <a:pt x="733" y="214"/>
                    <a:pt x="726" y="209"/>
                  </a:cubicBezTo>
                  <a:cubicBezTo>
                    <a:pt x="726" y="209"/>
                    <a:pt x="726" y="210"/>
                    <a:pt x="726" y="210"/>
                  </a:cubicBezTo>
                  <a:cubicBezTo>
                    <a:pt x="727" y="210"/>
                    <a:pt x="726" y="209"/>
                    <a:pt x="726" y="208"/>
                  </a:cubicBezTo>
                  <a:cubicBezTo>
                    <a:pt x="726" y="207"/>
                    <a:pt x="727" y="207"/>
                    <a:pt x="729" y="207"/>
                  </a:cubicBezTo>
                  <a:cubicBezTo>
                    <a:pt x="733" y="207"/>
                    <a:pt x="741" y="208"/>
                    <a:pt x="757" y="213"/>
                  </a:cubicBezTo>
                  <a:cubicBezTo>
                    <a:pt x="758" y="214"/>
                    <a:pt x="759" y="214"/>
                    <a:pt x="760" y="214"/>
                  </a:cubicBezTo>
                  <a:cubicBezTo>
                    <a:pt x="767" y="214"/>
                    <a:pt x="762" y="202"/>
                    <a:pt x="768" y="202"/>
                  </a:cubicBezTo>
                  <a:cubicBezTo>
                    <a:pt x="769" y="202"/>
                    <a:pt x="773" y="202"/>
                    <a:pt x="780" y="202"/>
                  </a:cubicBezTo>
                  <a:cubicBezTo>
                    <a:pt x="792" y="202"/>
                    <a:pt x="799" y="189"/>
                    <a:pt x="808" y="183"/>
                  </a:cubicBezTo>
                  <a:cubicBezTo>
                    <a:pt x="808" y="175"/>
                    <a:pt x="808" y="175"/>
                    <a:pt x="808" y="175"/>
                  </a:cubicBezTo>
                  <a:cubicBezTo>
                    <a:pt x="790" y="170"/>
                    <a:pt x="772" y="173"/>
                    <a:pt x="764" y="157"/>
                  </a:cubicBezTo>
                  <a:cubicBezTo>
                    <a:pt x="764" y="157"/>
                    <a:pt x="770" y="157"/>
                    <a:pt x="773" y="157"/>
                  </a:cubicBezTo>
                  <a:cubicBezTo>
                    <a:pt x="780" y="161"/>
                    <a:pt x="787" y="169"/>
                    <a:pt x="797" y="169"/>
                  </a:cubicBezTo>
                  <a:cubicBezTo>
                    <a:pt x="805" y="169"/>
                    <a:pt x="821" y="158"/>
                    <a:pt x="821" y="152"/>
                  </a:cubicBezTo>
                  <a:cubicBezTo>
                    <a:pt x="821" y="150"/>
                    <a:pt x="813" y="140"/>
                    <a:pt x="817" y="140"/>
                  </a:cubicBezTo>
                  <a:cubicBezTo>
                    <a:pt x="829" y="140"/>
                    <a:pt x="833" y="151"/>
                    <a:pt x="840" y="151"/>
                  </a:cubicBezTo>
                  <a:cubicBezTo>
                    <a:pt x="845" y="151"/>
                    <a:pt x="848" y="147"/>
                    <a:pt x="858" y="147"/>
                  </a:cubicBezTo>
                  <a:cubicBezTo>
                    <a:pt x="856" y="144"/>
                    <a:pt x="856" y="140"/>
                    <a:pt x="859" y="140"/>
                  </a:cubicBezTo>
                  <a:cubicBezTo>
                    <a:pt x="860" y="140"/>
                    <a:pt x="862" y="141"/>
                    <a:pt x="864" y="144"/>
                  </a:cubicBezTo>
                  <a:cubicBezTo>
                    <a:pt x="864" y="145"/>
                    <a:pt x="865" y="145"/>
                    <a:pt x="866" y="145"/>
                  </a:cubicBezTo>
                  <a:cubicBezTo>
                    <a:pt x="873" y="145"/>
                    <a:pt x="895" y="125"/>
                    <a:pt x="895" y="119"/>
                  </a:cubicBezTo>
                  <a:cubicBezTo>
                    <a:pt x="895" y="114"/>
                    <a:pt x="883" y="109"/>
                    <a:pt x="883" y="106"/>
                  </a:cubicBezTo>
                  <a:cubicBezTo>
                    <a:pt x="883" y="102"/>
                    <a:pt x="875" y="94"/>
                    <a:pt x="892" y="86"/>
                  </a:cubicBezTo>
                  <a:cubicBezTo>
                    <a:pt x="894" y="81"/>
                    <a:pt x="892" y="82"/>
                    <a:pt x="892" y="73"/>
                  </a:cubicBezTo>
                  <a:cubicBezTo>
                    <a:pt x="875" y="73"/>
                    <a:pt x="879" y="59"/>
                    <a:pt x="858" y="59"/>
                  </a:cubicBezTo>
                  <a:cubicBezTo>
                    <a:pt x="853" y="59"/>
                    <a:pt x="849" y="56"/>
                    <a:pt x="845" y="56"/>
                  </a:cubicBezTo>
                  <a:cubicBezTo>
                    <a:pt x="838" y="56"/>
                    <a:pt x="831" y="60"/>
                    <a:pt x="831" y="66"/>
                  </a:cubicBezTo>
                  <a:cubicBezTo>
                    <a:pt x="831" y="73"/>
                    <a:pt x="839" y="76"/>
                    <a:pt x="839" y="81"/>
                  </a:cubicBezTo>
                  <a:cubicBezTo>
                    <a:pt x="839" y="86"/>
                    <a:pt x="827" y="86"/>
                    <a:pt x="824" y="91"/>
                  </a:cubicBezTo>
                  <a:cubicBezTo>
                    <a:pt x="820" y="100"/>
                    <a:pt x="822" y="107"/>
                    <a:pt x="814" y="117"/>
                  </a:cubicBezTo>
                  <a:cubicBezTo>
                    <a:pt x="811" y="120"/>
                    <a:pt x="808" y="122"/>
                    <a:pt x="805" y="122"/>
                  </a:cubicBezTo>
                  <a:cubicBezTo>
                    <a:pt x="796" y="122"/>
                    <a:pt x="786" y="106"/>
                    <a:pt x="786" y="102"/>
                  </a:cubicBezTo>
                  <a:cubicBezTo>
                    <a:pt x="786" y="95"/>
                    <a:pt x="795" y="96"/>
                    <a:pt x="795" y="89"/>
                  </a:cubicBezTo>
                  <a:cubicBezTo>
                    <a:pt x="795" y="85"/>
                    <a:pt x="780" y="70"/>
                    <a:pt x="776" y="70"/>
                  </a:cubicBezTo>
                  <a:cubicBezTo>
                    <a:pt x="761" y="70"/>
                    <a:pt x="771" y="93"/>
                    <a:pt x="755" y="93"/>
                  </a:cubicBezTo>
                  <a:cubicBezTo>
                    <a:pt x="755" y="84"/>
                    <a:pt x="754" y="77"/>
                    <a:pt x="743" y="72"/>
                  </a:cubicBezTo>
                  <a:cubicBezTo>
                    <a:pt x="744" y="70"/>
                    <a:pt x="745" y="68"/>
                    <a:pt x="748" y="66"/>
                  </a:cubicBezTo>
                  <a:cubicBezTo>
                    <a:pt x="739" y="61"/>
                    <a:pt x="728" y="66"/>
                    <a:pt x="722" y="58"/>
                  </a:cubicBezTo>
                  <a:cubicBezTo>
                    <a:pt x="725" y="56"/>
                    <a:pt x="735" y="52"/>
                    <a:pt x="735" y="45"/>
                  </a:cubicBezTo>
                  <a:cubicBezTo>
                    <a:pt x="735" y="35"/>
                    <a:pt x="719" y="36"/>
                    <a:pt x="719" y="28"/>
                  </a:cubicBezTo>
                  <a:cubicBezTo>
                    <a:pt x="718" y="11"/>
                    <a:pt x="707" y="1"/>
                    <a:pt x="686" y="0"/>
                  </a:cubicBezTo>
                  <a:cubicBezTo>
                    <a:pt x="686" y="0"/>
                    <a:pt x="686" y="0"/>
                    <a:pt x="68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54" name="Freeform 134"/>
            <p:cNvSpPr>
              <a:spLocks noEditPoints="1"/>
            </p:cNvSpPr>
            <p:nvPr/>
          </p:nvSpPr>
          <p:spPr bwMode="auto">
            <a:xfrm>
              <a:off x="-2508" y="-27"/>
              <a:ext cx="1326" cy="958"/>
            </a:xfrm>
            <a:custGeom>
              <a:avLst/>
              <a:gdLst>
                <a:gd name="T0" fmla="*/ 400 w 561"/>
                <a:gd name="T1" fmla="*/ 44 h 405"/>
                <a:gd name="T2" fmla="*/ 400 w 561"/>
                <a:gd name="T3" fmla="*/ 44 h 405"/>
                <a:gd name="T4" fmla="*/ 400 w 561"/>
                <a:gd name="T5" fmla="*/ 42 h 405"/>
                <a:gd name="T6" fmla="*/ 139 w 561"/>
                <a:gd name="T7" fmla="*/ 15 h 405"/>
                <a:gd name="T8" fmla="*/ 129 w 561"/>
                <a:gd name="T9" fmla="*/ 16 h 405"/>
                <a:gd name="T10" fmla="*/ 120 w 561"/>
                <a:gd name="T11" fmla="*/ 16 h 405"/>
                <a:gd name="T12" fmla="*/ 23 w 561"/>
                <a:gd name="T13" fmla="*/ 66 h 405"/>
                <a:gd name="T14" fmla="*/ 43 w 561"/>
                <a:gd name="T15" fmla="*/ 93 h 405"/>
                <a:gd name="T16" fmla="*/ 91 w 561"/>
                <a:gd name="T17" fmla="*/ 139 h 405"/>
                <a:gd name="T18" fmla="*/ 76 w 561"/>
                <a:gd name="T19" fmla="*/ 139 h 405"/>
                <a:gd name="T20" fmla="*/ 57 w 561"/>
                <a:gd name="T21" fmla="*/ 127 h 405"/>
                <a:gd name="T22" fmla="*/ 0 w 561"/>
                <a:gd name="T23" fmla="*/ 150 h 405"/>
                <a:gd name="T24" fmla="*/ 14 w 561"/>
                <a:gd name="T25" fmla="*/ 164 h 405"/>
                <a:gd name="T26" fmla="*/ 49 w 561"/>
                <a:gd name="T27" fmla="*/ 179 h 405"/>
                <a:gd name="T28" fmla="*/ 71 w 561"/>
                <a:gd name="T29" fmla="*/ 182 h 405"/>
                <a:gd name="T30" fmla="*/ 98 w 561"/>
                <a:gd name="T31" fmla="*/ 173 h 405"/>
                <a:gd name="T32" fmla="*/ 101 w 561"/>
                <a:gd name="T33" fmla="*/ 181 h 405"/>
                <a:gd name="T34" fmla="*/ 94 w 561"/>
                <a:gd name="T35" fmla="*/ 182 h 405"/>
                <a:gd name="T36" fmla="*/ 62 w 561"/>
                <a:gd name="T37" fmla="*/ 216 h 405"/>
                <a:gd name="T38" fmla="*/ 43 w 561"/>
                <a:gd name="T39" fmla="*/ 267 h 405"/>
                <a:gd name="T40" fmla="*/ 71 w 561"/>
                <a:gd name="T41" fmla="*/ 293 h 405"/>
                <a:gd name="T42" fmla="*/ 86 w 561"/>
                <a:gd name="T43" fmla="*/ 292 h 405"/>
                <a:gd name="T44" fmla="*/ 91 w 561"/>
                <a:gd name="T45" fmla="*/ 316 h 405"/>
                <a:gd name="T46" fmla="*/ 105 w 561"/>
                <a:gd name="T47" fmla="*/ 312 h 405"/>
                <a:gd name="T48" fmla="*/ 131 w 561"/>
                <a:gd name="T49" fmla="*/ 319 h 405"/>
                <a:gd name="T50" fmla="*/ 149 w 561"/>
                <a:gd name="T51" fmla="*/ 313 h 405"/>
                <a:gd name="T52" fmla="*/ 176 w 561"/>
                <a:gd name="T53" fmla="*/ 306 h 405"/>
                <a:gd name="T54" fmla="*/ 109 w 561"/>
                <a:gd name="T55" fmla="*/ 367 h 405"/>
                <a:gd name="T56" fmla="*/ 67 w 561"/>
                <a:gd name="T57" fmla="*/ 393 h 405"/>
                <a:gd name="T58" fmla="*/ 50 w 561"/>
                <a:gd name="T59" fmla="*/ 405 h 405"/>
                <a:gd name="T60" fmla="*/ 136 w 561"/>
                <a:gd name="T61" fmla="*/ 369 h 405"/>
                <a:gd name="T62" fmla="*/ 183 w 561"/>
                <a:gd name="T63" fmla="*/ 332 h 405"/>
                <a:gd name="T64" fmla="*/ 207 w 561"/>
                <a:gd name="T65" fmla="*/ 303 h 405"/>
                <a:gd name="T66" fmla="*/ 261 w 561"/>
                <a:gd name="T67" fmla="*/ 256 h 405"/>
                <a:gd name="T68" fmla="*/ 237 w 561"/>
                <a:gd name="T69" fmla="*/ 287 h 405"/>
                <a:gd name="T70" fmla="*/ 233 w 561"/>
                <a:gd name="T71" fmla="*/ 298 h 405"/>
                <a:gd name="T72" fmla="*/ 292 w 561"/>
                <a:gd name="T73" fmla="*/ 272 h 405"/>
                <a:gd name="T74" fmla="*/ 308 w 561"/>
                <a:gd name="T75" fmla="*/ 256 h 405"/>
                <a:gd name="T76" fmla="*/ 387 w 561"/>
                <a:gd name="T77" fmla="*/ 283 h 405"/>
                <a:gd name="T78" fmla="*/ 459 w 561"/>
                <a:gd name="T79" fmla="*/ 321 h 405"/>
                <a:gd name="T80" fmla="*/ 483 w 561"/>
                <a:gd name="T81" fmla="*/ 320 h 405"/>
                <a:gd name="T82" fmla="*/ 492 w 561"/>
                <a:gd name="T83" fmla="*/ 323 h 405"/>
                <a:gd name="T84" fmla="*/ 495 w 561"/>
                <a:gd name="T85" fmla="*/ 342 h 405"/>
                <a:gd name="T86" fmla="*/ 509 w 561"/>
                <a:gd name="T87" fmla="*/ 342 h 405"/>
                <a:gd name="T88" fmla="*/ 511 w 561"/>
                <a:gd name="T89" fmla="*/ 359 h 405"/>
                <a:gd name="T90" fmla="*/ 526 w 561"/>
                <a:gd name="T91" fmla="*/ 375 h 405"/>
                <a:gd name="T92" fmla="*/ 554 w 561"/>
                <a:gd name="T93" fmla="*/ 390 h 405"/>
                <a:gd name="T94" fmla="*/ 561 w 561"/>
                <a:gd name="T95" fmla="*/ 380 h 405"/>
                <a:gd name="T96" fmla="*/ 535 w 561"/>
                <a:gd name="T97" fmla="*/ 356 h 405"/>
                <a:gd name="T98" fmla="*/ 518 w 561"/>
                <a:gd name="T99" fmla="*/ 328 h 405"/>
                <a:gd name="T100" fmla="*/ 470 w 561"/>
                <a:gd name="T101" fmla="*/ 288 h 405"/>
                <a:gd name="T102" fmla="*/ 429 w 561"/>
                <a:gd name="T103" fmla="*/ 280 h 405"/>
                <a:gd name="T104" fmla="*/ 413 w 561"/>
                <a:gd name="T105" fmla="*/ 275 h 405"/>
                <a:gd name="T106" fmla="*/ 400 w 561"/>
                <a:gd name="T107" fmla="*/ 272 h 405"/>
                <a:gd name="T108" fmla="*/ 400 w 561"/>
                <a:gd name="T109" fmla="*/ 44 h 405"/>
                <a:gd name="T110" fmla="*/ 342 w 561"/>
                <a:gd name="T111" fmla="*/ 37 h 405"/>
                <a:gd name="T112" fmla="*/ 241 w 561"/>
                <a:gd name="T113" fmla="*/ 24 h 405"/>
                <a:gd name="T114" fmla="*/ 199 w 561"/>
                <a:gd name="T115" fmla="*/ 13 h 405"/>
                <a:gd name="T116" fmla="*/ 176 w 561"/>
                <a:gd name="T117" fmla="*/ 15 h 405"/>
                <a:gd name="T118" fmla="*/ 179 w 561"/>
                <a:gd name="T119" fmla="*/ 8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61" h="405">
                  <a:moveTo>
                    <a:pt x="400" y="42"/>
                  </a:moveTo>
                  <a:cubicBezTo>
                    <a:pt x="400" y="44"/>
                    <a:pt x="400" y="44"/>
                    <a:pt x="400" y="44"/>
                  </a:cubicBezTo>
                  <a:cubicBezTo>
                    <a:pt x="400" y="44"/>
                    <a:pt x="400" y="44"/>
                    <a:pt x="400" y="44"/>
                  </a:cubicBezTo>
                  <a:cubicBezTo>
                    <a:pt x="400" y="44"/>
                    <a:pt x="400" y="44"/>
                    <a:pt x="400" y="44"/>
                  </a:cubicBezTo>
                  <a:cubicBezTo>
                    <a:pt x="400" y="44"/>
                    <a:pt x="400" y="44"/>
                    <a:pt x="400" y="44"/>
                  </a:cubicBezTo>
                  <a:cubicBezTo>
                    <a:pt x="400" y="42"/>
                    <a:pt x="400" y="42"/>
                    <a:pt x="400" y="42"/>
                  </a:cubicBezTo>
                  <a:moveTo>
                    <a:pt x="162" y="0"/>
                  </a:moveTo>
                  <a:cubicBezTo>
                    <a:pt x="153" y="0"/>
                    <a:pt x="148" y="12"/>
                    <a:pt x="139" y="15"/>
                  </a:cubicBezTo>
                  <a:cubicBezTo>
                    <a:pt x="137" y="16"/>
                    <a:pt x="135" y="16"/>
                    <a:pt x="134" y="16"/>
                  </a:cubicBezTo>
                  <a:cubicBezTo>
                    <a:pt x="132" y="16"/>
                    <a:pt x="131" y="16"/>
                    <a:pt x="129" y="16"/>
                  </a:cubicBezTo>
                  <a:cubicBezTo>
                    <a:pt x="128" y="16"/>
                    <a:pt x="126" y="15"/>
                    <a:pt x="125" y="15"/>
                  </a:cubicBezTo>
                  <a:cubicBezTo>
                    <a:pt x="123" y="15"/>
                    <a:pt x="122" y="16"/>
                    <a:pt x="120" y="16"/>
                  </a:cubicBezTo>
                  <a:cubicBezTo>
                    <a:pt x="92" y="25"/>
                    <a:pt x="68" y="45"/>
                    <a:pt x="52" y="66"/>
                  </a:cubicBezTo>
                  <a:cubicBezTo>
                    <a:pt x="23" y="66"/>
                    <a:pt x="23" y="66"/>
                    <a:pt x="23" y="66"/>
                  </a:cubicBezTo>
                  <a:cubicBezTo>
                    <a:pt x="23" y="68"/>
                    <a:pt x="15" y="81"/>
                    <a:pt x="15" y="81"/>
                  </a:cubicBezTo>
                  <a:cubicBezTo>
                    <a:pt x="15" y="85"/>
                    <a:pt x="37" y="89"/>
                    <a:pt x="43" y="93"/>
                  </a:cubicBezTo>
                  <a:cubicBezTo>
                    <a:pt x="49" y="96"/>
                    <a:pt x="55" y="112"/>
                    <a:pt x="59" y="114"/>
                  </a:cubicBezTo>
                  <a:cubicBezTo>
                    <a:pt x="75" y="121"/>
                    <a:pt x="86" y="122"/>
                    <a:pt x="91" y="139"/>
                  </a:cubicBezTo>
                  <a:cubicBezTo>
                    <a:pt x="89" y="140"/>
                    <a:pt x="87" y="140"/>
                    <a:pt x="86" y="140"/>
                  </a:cubicBezTo>
                  <a:cubicBezTo>
                    <a:pt x="83" y="140"/>
                    <a:pt x="81" y="139"/>
                    <a:pt x="76" y="139"/>
                  </a:cubicBezTo>
                  <a:cubicBezTo>
                    <a:pt x="72" y="139"/>
                    <a:pt x="69" y="140"/>
                    <a:pt x="65" y="140"/>
                  </a:cubicBezTo>
                  <a:cubicBezTo>
                    <a:pt x="60" y="140"/>
                    <a:pt x="57" y="138"/>
                    <a:pt x="57" y="127"/>
                  </a:cubicBezTo>
                  <a:cubicBezTo>
                    <a:pt x="47" y="127"/>
                    <a:pt x="47" y="127"/>
                    <a:pt x="47" y="127"/>
                  </a:cubicBezTo>
                  <a:cubicBezTo>
                    <a:pt x="34" y="135"/>
                    <a:pt x="13" y="142"/>
                    <a:pt x="0" y="150"/>
                  </a:cubicBezTo>
                  <a:cubicBezTo>
                    <a:pt x="2" y="155"/>
                    <a:pt x="7" y="159"/>
                    <a:pt x="15" y="159"/>
                  </a:cubicBezTo>
                  <a:cubicBezTo>
                    <a:pt x="15" y="160"/>
                    <a:pt x="14" y="162"/>
                    <a:pt x="14" y="164"/>
                  </a:cubicBezTo>
                  <a:cubicBezTo>
                    <a:pt x="14" y="169"/>
                    <a:pt x="20" y="171"/>
                    <a:pt x="21" y="179"/>
                  </a:cubicBezTo>
                  <a:cubicBezTo>
                    <a:pt x="25" y="179"/>
                    <a:pt x="38" y="179"/>
                    <a:pt x="49" y="179"/>
                  </a:cubicBezTo>
                  <a:cubicBezTo>
                    <a:pt x="50" y="179"/>
                    <a:pt x="51" y="178"/>
                    <a:pt x="52" y="178"/>
                  </a:cubicBezTo>
                  <a:cubicBezTo>
                    <a:pt x="58" y="178"/>
                    <a:pt x="62" y="182"/>
                    <a:pt x="71" y="182"/>
                  </a:cubicBezTo>
                  <a:cubicBezTo>
                    <a:pt x="82" y="182"/>
                    <a:pt x="85" y="173"/>
                    <a:pt x="94" y="173"/>
                  </a:cubicBezTo>
                  <a:cubicBezTo>
                    <a:pt x="96" y="173"/>
                    <a:pt x="96" y="173"/>
                    <a:pt x="98" y="173"/>
                  </a:cubicBezTo>
                  <a:cubicBezTo>
                    <a:pt x="99" y="173"/>
                    <a:pt x="100" y="173"/>
                    <a:pt x="101" y="173"/>
                  </a:cubicBezTo>
                  <a:cubicBezTo>
                    <a:pt x="101" y="181"/>
                    <a:pt x="101" y="181"/>
                    <a:pt x="101" y="181"/>
                  </a:cubicBezTo>
                  <a:cubicBezTo>
                    <a:pt x="100" y="180"/>
                    <a:pt x="99" y="180"/>
                    <a:pt x="98" y="180"/>
                  </a:cubicBezTo>
                  <a:cubicBezTo>
                    <a:pt x="97" y="180"/>
                    <a:pt x="96" y="180"/>
                    <a:pt x="94" y="182"/>
                  </a:cubicBezTo>
                  <a:cubicBezTo>
                    <a:pt x="94" y="183"/>
                    <a:pt x="103" y="191"/>
                    <a:pt x="103" y="195"/>
                  </a:cubicBezTo>
                  <a:cubicBezTo>
                    <a:pt x="103" y="201"/>
                    <a:pt x="67" y="216"/>
                    <a:pt x="62" y="216"/>
                  </a:cubicBezTo>
                  <a:cubicBezTo>
                    <a:pt x="51" y="216"/>
                    <a:pt x="22" y="229"/>
                    <a:pt x="22" y="245"/>
                  </a:cubicBezTo>
                  <a:cubicBezTo>
                    <a:pt x="22" y="253"/>
                    <a:pt x="39" y="256"/>
                    <a:pt x="43" y="267"/>
                  </a:cubicBezTo>
                  <a:cubicBezTo>
                    <a:pt x="41" y="267"/>
                    <a:pt x="38" y="269"/>
                    <a:pt x="36" y="269"/>
                  </a:cubicBezTo>
                  <a:cubicBezTo>
                    <a:pt x="39" y="274"/>
                    <a:pt x="64" y="293"/>
                    <a:pt x="71" y="293"/>
                  </a:cubicBezTo>
                  <a:cubicBezTo>
                    <a:pt x="73" y="293"/>
                    <a:pt x="77" y="284"/>
                    <a:pt x="81" y="284"/>
                  </a:cubicBezTo>
                  <a:cubicBezTo>
                    <a:pt x="86" y="284"/>
                    <a:pt x="86" y="291"/>
                    <a:pt x="86" y="292"/>
                  </a:cubicBezTo>
                  <a:cubicBezTo>
                    <a:pt x="86" y="296"/>
                    <a:pt x="86" y="296"/>
                    <a:pt x="86" y="303"/>
                  </a:cubicBezTo>
                  <a:cubicBezTo>
                    <a:pt x="86" y="307"/>
                    <a:pt x="88" y="316"/>
                    <a:pt x="91" y="316"/>
                  </a:cubicBezTo>
                  <a:cubicBezTo>
                    <a:pt x="93" y="316"/>
                    <a:pt x="96" y="312"/>
                    <a:pt x="99" y="312"/>
                  </a:cubicBezTo>
                  <a:cubicBezTo>
                    <a:pt x="101" y="312"/>
                    <a:pt x="100" y="312"/>
                    <a:pt x="105" y="312"/>
                  </a:cubicBezTo>
                  <a:cubicBezTo>
                    <a:pt x="105" y="310"/>
                    <a:pt x="105" y="307"/>
                    <a:pt x="106" y="304"/>
                  </a:cubicBezTo>
                  <a:cubicBezTo>
                    <a:pt x="115" y="311"/>
                    <a:pt x="118" y="314"/>
                    <a:pt x="131" y="319"/>
                  </a:cubicBezTo>
                  <a:cubicBezTo>
                    <a:pt x="132" y="315"/>
                    <a:pt x="133" y="313"/>
                    <a:pt x="135" y="309"/>
                  </a:cubicBezTo>
                  <a:cubicBezTo>
                    <a:pt x="140" y="311"/>
                    <a:pt x="143" y="313"/>
                    <a:pt x="149" y="313"/>
                  </a:cubicBezTo>
                  <a:cubicBezTo>
                    <a:pt x="157" y="313"/>
                    <a:pt x="161" y="310"/>
                    <a:pt x="169" y="306"/>
                  </a:cubicBezTo>
                  <a:cubicBezTo>
                    <a:pt x="176" y="306"/>
                    <a:pt x="176" y="306"/>
                    <a:pt x="176" y="306"/>
                  </a:cubicBezTo>
                  <a:cubicBezTo>
                    <a:pt x="164" y="314"/>
                    <a:pt x="164" y="330"/>
                    <a:pt x="152" y="338"/>
                  </a:cubicBezTo>
                  <a:cubicBezTo>
                    <a:pt x="139" y="347"/>
                    <a:pt x="118" y="356"/>
                    <a:pt x="109" y="367"/>
                  </a:cubicBezTo>
                  <a:cubicBezTo>
                    <a:pt x="103" y="375"/>
                    <a:pt x="93" y="370"/>
                    <a:pt x="84" y="375"/>
                  </a:cubicBezTo>
                  <a:cubicBezTo>
                    <a:pt x="78" y="378"/>
                    <a:pt x="74" y="389"/>
                    <a:pt x="67" y="393"/>
                  </a:cubicBezTo>
                  <a:cubicBezTo>
                    <a:pt x="58" y="398"/>
                    <a:pt x="48" y="394"/>
                    <a:pt x="42" y="404"/>
                  </a:cubicBezTo>
                  <a:cubicBezTo>
                    <a:pt x="45" y="404"/>
                    <a:pt x="47" y="405"/>
                    <a:pt x="50" y="405"/>
                  </a:cubicBezTo>
                  <a:cubicBezTo>
                    <a:pt x="67" y="405"/>
                    <a:pt x="77" y="387"/>
                    <a:pt x="94" y="385"/>
                  </a:cubicBezTo>
                  <a:cubicBezTo>
                    <a:pt x="109" y="382"/>
                    <a:pt x="128" y="377"/>
                    <a:pt x="136" y="369"/>
                  </a:cubicBezTo>
                  <a:cubicBezTo>
                    <a:pt x="144" y="360"/>
                    <a:pt x="162" y="355"/>
                    <a:pt x="170" y="345"/>
                  </a:cubicBezTo>
                  <a:cubicBezTo>
                    <a:pt x="174" y="340"/>
                    <a:pt x="176" y="334"/>
                    <a:pt x="183" y="332"/>
                  </a:cubicBezTo>
                  <a:cubicBezTo>
                    <a:pt x="195" y="327"/>
                    <a:pt x="207" y="323"/>
                    <a:pt x="207" y="311"/>
                  </a:cubicBezTo>
                  <a:cubicBezTo>
                    <a:pt x="207" y="308"/>
                    <a:pt x="207" y="305"/>
                    <a:pt x="207" y="303"/>
                  </a:cubicBezTo>
                  <a:cubicBezTo>
                    <a:pt x="207" y="285"/>
                    <a:pt x="242" y="256"/>
                    <a:pt x="255" y="256"/>
                  </a:cubicBezTo>
                  <a:cubicBezTo>
                    <a:pt x="257" y="256"/>
                    <a:pt x="256" y="256"/>
                    <a:pt x="261" y="256"/>
                  </a:cubicBezTo>
                  <a:cubicBezTo>
                    <a:pt x="261" y="258"/>
                    <a:pt x="260" y="260"/>
                    <a:pt x="260" y="262"/>
                  </a:cubicBezTo>
                  <a:cubicBezTo>
                    <a:pt x="245" y="266"/>
                    <a:pt x="237" y="275"/>
                    <a:pt x="237" y="287"/>
                  </a:cubicBezTo>
                  <a:cubicBezTo>
                    <a:pt x="237" y="290"/>
                    <a:pt x="235" y="290"/>
                    <a:pt x="238" y="293"/>
                  </a:cubicBezTo>
                  <a:cubicBezTo>
                    <a:pt x="237" y="294"/>
                    <a:pt x="233" y="294"/>
                    <a:pt x="233" y="298"/>
                  </a:cubicBezTo>
                  <a:cubicBezTo>
                    <a:pt x="233" y="300"/>
                    <a:pt x="237" y="301"/>
                    <a:pt x="239" y="301"/>
                  </a:cubicBezTo>
                  <a:cubicBezTo>
                    <a:pt x="251" y="301"/>
                    <a:pt x="285" y="282"/>
                    <a:pt x="292" y="272"/>
                  </a:cubicBezTo>
                  <a:cubicBezTo>
                    <a:pt x="289" y="270"/>
                    <a:pt x="288" y="268"/>
                    <a:pt x="286" y="264"/>
                  </a:cubicBezTo>
                  <a:cubicBezTo>
                    <a:pt x="291" y="262"/>
                    <a:pt x="302" y="259"/>
                    <a:pt x="308" y="256"/>
                  </a:cubicBezTo>
                  <a:cubicBezTo>
                    <a:pt x="317" y="275"/>
                    <a:pt x="340" y="277"/>
                    <a:pt x="358" y="283"/>
                  </a:cubicBezTo>
                  <a:cubicBezTo>
                    <a:pt x="387" y="283"/>
                    <a:pt x="387" y="283"/>
                    <a:pt x="387" y="283"/>
                  </a:cubicBezTo>
                  <a:cubicBezTo>
                    <a:pt x="402" y="292"/>
                    <a:pt x="420" y="291"/>
                    <a:pt x="434" y="301"/>
                  </a:cubicBezTo>
                  <a:cubicBezTo>
                    <a:pt x="440" y="306"/>
                    <a:pt x="448" y="321"/>
                    <a:pt x="459" y="321"/>
                  </a:cubicBezTo>
                  <a:cubicBezTo>
                    <a:pt x="463" y="321"/>
                    <a:pt x="465" y="316"/>
                    <a:pt x="467" y="312"/>
                  </a:cubicBezTo>
                  <a:cubicBezTo>
                    <a:pt x="471" y="316"/>
                    <a:pt x="475" y="320"/>
                    <a:pt x="483" y="320"/>
                  </a:cubicBezTo>
                  <a:cubicBezTo>
                    <a:pt x="483" y="319"/>
                    <a:pt x="484" y="318"/>
                    <a:pt x="485" y="318"/>
                  </a:cubicBezTo>
                  <a:cubicBezTo>
                    <a:pt x="487" y="318"/>
                    <a:pt x="490" y="321"/>
                    <a:pt x="492" y="323"/>
                  </a:cubicBezTo>
                  <a:cubicBezTo>
                    <a:pt x="491" y="326"/>
                    <a:pt x="487" y="328"/>
                    <a:pt x="487" y="334"/>
                  </a:cubicBezTo>
                  <a:cubicBezTo>
                    <a:pt x="487" y="338"/>
                    <a:pt x="493" y="342"/>
                    <a:pt x="495" y="342"/>
                  </a:cubicBezTo>
                  <a:cubicBezTo>
                    <a:pt x="502" y="342"/>
                    <a:pt x="499" y="336"/>
                    <a:pt x="509" y="335"/>
                  </a:cubicBezTo>
                  <a:cubicBezTo>
                    <a:pt x="509" y="337"/>
                    <a:pt x="509" y="339"/>
                    <a:pt x="509" y="342"/>
                  </a:cubicBezTo>
                  <a:cubicBezTo>
                    <a:pt x="509" y="347"/>
                    <a:pt x="501" y="347"/>
                    <a:pt x="501" y="351"/>
                  </a:cubicBezTo>
                  <a:cubicBezTo>
                    <a:pt x="501" y="355"/>
                    <a:pt x="503" y="359"/>
                    <a:pt x="511" y="359"/>
                  </a:cubicBezTo>
                  <a:cubicBezTo>
                    <a:pt x="520" y="359"/>
                    <a:pt x="526" y="359"/>
                    <a:pt x="526" y="367"/>
                  </a:cubicBezTo>
                  <a:cubicBezTo>
                    <a:pt x="526" y="372"/>
                    <a:pt x="526" y="370"/>
                    <a:pt x="526" y="375"/>
                  </a:cubicBezTo>
                  <a:cubicBezTo>
                    <a:pt x="526" y="381"/>
                    <a:pt x="540" y="391"/>
                    <a:pt x="549" y="391"/>
                  </a:cubicBezTo>
                  <a:cubicBezTo>
                    <a:pt x="551" y="391"/>
                    <a:pt x="551" y="390"/>
                    <a:pt x="554" y="390"/>
                  </a:cubicBezTo>
                  <a:cubicBezTo>
                    <a:pt x="554" y="387"/>
                    <a:pt x="561" y="386"/>
                    <a:pt x="561" y="380"/>
                  </a:cubicBezTo>
                  <a:cubicBezTo>
                    <a:pt x="561" y="380"/>
                    <a:pt x="561" y="380"/>
                    <a:pt x="561" y="380"/>
                  </a:cubicBezTo>
                  <a:cubicBezTo>
                    <a:pt x="561" y="369"/>
                    <a:pt x="552" y="366"/>
                    <a:pt x="548" y="361"/>
                  </a:cubicBezTo>
                  <a:cubicBezTo>
                    <a:pt x="544" y="357"/>
                    <a:pt x="538" y="359"/>
                    <a:pt x="535" y="356"/>
                  </a:cubicBezTo>
                  <a:cubicBezTo>
                    <a:pt x="529" y="350"/>
                    <a:pt x="526" y="342"/>
                    <a:pt x="524" y="335"/>
                  </a:cubicBezTo>
                  <a:cubicBezTo>
                    <a:pt x="523" y="331"/>
                    <a:pt x="519" y="330"/>
                    <a:pt x="518" y="328"/>
                  </a:cubicBezTo>
                  <a:cubicBezTo>
                    <a:pt x="504" y="307"/>
                    <a:pt x="496" y="301"/>
                    <a:pt x="480" y="285"/>
                  </a:cubicBezTo>
                  <a:cubicBezTo>
                    <a:pt x="476" y="288"/>
                    <a:pt x="473" y="287"/>
                    <a:pt x="470" y="288"/>
                  </a:cubicBezTo>
                  <a:cubicBezTo>
                    <a:pt x="463" y="290"/>
                    <a:pt x="463" y="301"/>
                    <a:pt x="455" y="301"/>
                  </a:cubicBezTo>
                  <a:cubicBezTo>
                    <a:pt x="445" y="301"/>
                    <a:pt x="434" y="287"/>
                    <a:pt x="429" y="280"/>
                  </a:cubicBezTo>
                  <a:cubicBezTo>
                    <a:pt x="426" y="276"/>
                    <a:pt x="421" y="275"/>
                    <a:pt x="416" y="275"/>
                  </a:cubicBezTo>
                  <a:cubicBezTo>
                    <a:pt x="415" y="275"/>
                    <a:pt x="414" y="275"/>
                    <a:pt x="413" y="275"/>
                  </a:cubicBezTo>
                  <a:cubicBezTo>
                    <a:pt x="412" y="275"/>
                    <a:pt x="411" y="275"/>
                    <a:pt x="410" y="275"/>
                  </a:cubicBezTo>
                  <a:cubicBezTo>
                    <a:pt x="406" y="275"/>
                    <a:pt x="402" y="275"/>
                    <a:pt x="400" y="272"/>
                  </a:cubicBezTo>
                  <a:cubicBezTo>
                    <a:pt x="400" y="44"/>
                    <a:pt x="400" y="44"/>
                    <a:pt x="400" y="44"/>
                  </a:cubicBezTo>
                  <a:cubicBezTo>
                    <a:pt x="400" y="44"/>
                    <a:pt x="400" y="44"/>
                    <a:pt x="400" y="44"/>
                  </a:cubicBezTo>
                  <a:cubicBezTo>
                    <a:pt x="387" y="40"/>
                    <a:pt x="382" y="34"/>
                    <a:pt x="367" y="34"/>
                  </a:cubicBezTo>
                  <a:cubicBezTo>
                    <a:pt x="357" y="34"/>
                    <a:pt x="351" y="37"/>
                    <a:pt x="342" y="37"/>
                  </a:cubicBezTo>
                  <a:cubicBezTo>
                    <a:pt x="325" y="37"/>
                    <a:pt x="293" y="35"/>
                    <a:pt x="282" y="24"/>
                  </a:cubicBezTo>
                  <a:cubicBezTo>
                    <a:pt x="241" y="24"/>
                    <a:pt x="241" y="24"/>
                    <a:pt x="241" y="24"/>
                  </a:cubicBezTo>
                  <a:cubicBezTo>
                    <a:pt x="234" y="20"/>
                    <a:pt x="232" y="18"/>
                    <a:pt x="226" y="13"/>
                  </a:cubicBezTo>
                  <a:cubicBezTo>
                    <a:pt x="199" y="13"/>
                    <a:pt x="199" y="13"/>
                    <a:pt x="199" y="13"/>
                  </a:cubicBezTo>
                  <a:cubicBezTo>
                    <a:pt x="194" y="12"/>
                    <a:pt x="193" y="10"/>
                    <a:pt x="187" y="8"/>
                  </a:cubicBezTo>
                  <a:cubicBezTo>
                    <a:pt x="185" y="12"/>
                    <a:pt x="180" y="15"/>
                    <a:pt x="176" y="15"/>
                  </a:cubicBezTo>
                  <a:cubicBezTo>
                    <a:pt x="175" y="15"/>
                    <a:pt x="174" y="15"/>
                    <a:pt x="174" y="15"/>
                  </a:cubicBezTo>
                  <a:cubicBezTo>
                    <a:pt x="175" y="12"/>
                    <a:pt x="176" y="11"/>
                    <a:pt x="179" y="8"/>
                  </a:cubicBezTo>
                  <a:cubicBezTo>
                    <a:pt x="172" y="6"/>
                    <a:pt x="169" y="0"/>
                    <a:pt x="16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55" name="Freeform 135"/>
            <p:cNvSpPr>
              <a:spLocks/>
            </p:cNvSpPr>
            <p:nvPr/>
          </p:nvSpPr>
          <p:spPr bwMode="auto">
            <a:xfrm>
              <a:off x="-1314" y="830"/>
              <a:ext cx="64" cy="80"/>
            </a:xfrm>
            <a:custGeom>
              <a:avLst/>
              <a:gdLst>
                <a:gd name="T0" fmla="*/ 6 w 27"/>
                <a:gd name="T1" fmla="*/ 0 h 34"/>
                <a:gd name="T2" fmla="*/ 0 w 27"/>
                <a:gd name="T3" fmla="*/ 12 h 34"/>
                <a:gd name="T4" fmla="*/ 5 w 27"/>
                <a:gd name="T5" fmla="*/ 10 h 34"/>
                <a:gd name="T6" fmla="*/ 12 w 27"/>
                <a:gd name="T7" fmla="*/ 12 h 34"/>
                <a:gd name="T8" fmla="*/ 12 w 27"/>
                <a:gd name="T9" fmla="*/ 23 h 34"/>
                <a:gd name="T10" fmla="*/ 23 w 27"/>
                <a:gd name="T11" fmla="*/ 34 h 34"/>
                <a:gd name="T12" fmla="*/ 27 w 27"/>
                <a:gd name="T13" fmla="*/ 29 h 34"/>
                <a:gd name="T14" fmla="*/ 14 w 27"/>
                <a:gd name="T15" fmla="*/ 2 h 34"/>
                <a:gd name="T16" fmla="*/ 6 w 27"/>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34">
                  <a:moveTo>
                    <a:pt x="6" y="0"/>
                  </a:moveTo>
                  <a:cubicBezTo>
                    <a:pt x="2" y="0"/>
                    <a:pt x="0" y="3"/>
                    <a:pt x="0" y="12"/>
                  </a:cubicBezTo>
                  <a:cubicBezTo>
                    <a:pt x="3" y="10"/>
                    <a:pt x="4" y="10"/>
                    <a:pt x="5" y="10"/>
                  </a:cubicBezTo>
                  <a:cubicBezTo>
                    <a:pt x="6" y="10"/>
                    <a:pt x="7" y="11"/>
                    <a:pt x="12" y="12"/>
                  </a:cubicBezTo>
                  <a:cubicBezTo>
                    <a:pt x="10" y="15"/>
                    <a:pt x="12" y="19"/>
                    <a:pt x="12" y="23"/>
                  </a:cubicBezTo>
                  <a:cubicBezTo>
                    <a:pt x="12" y="23"/>
                    <a:pt x="18" y="34"/>
                    <a:pt x="23" y="34"/>
                  </a:cubicBezTo>
                  <a:cubicBezTo>
                    <a:pt x="25" y="34"/>
                    <a:pt x="27" y="33"/>
                    <a:pt x="27" y="29"/>
                  </a:cubicBezTo>
                  <a:cubicBezTo>
                    <a:pt x="27" y="17"/>
                    <a:pt x="13" y="16"/>
                    <a:pt x="14" y="2"/>
                  </a:cubicBezTo>
                  <a:cubicBezTo>
                    <a:pt x="11" y="1"/>
                    <a:pt x="8" y="0"/>
                    <a:pt x="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56" name="Freeform 136"/>
            <p:cNvSpPr>
              <a:spLocks/>
            </p:cNvSpPr>
            <p:nvPr/>
          </p:nvSpPr>
          <p:spPr bwMode="auto">
            <a:xfrm>
              <a:off x="-1406" y="733"/>
              <a:ext cx="66" cy="101"/>
            </a:xfrm>
            <a:custGeom>
              <a:avLst/>
              <a:gdLst>
                <a:gd name="T0" fmla="*/ 18 w 28"/>
                <a:gd name="T1" fmla="*/ 0 h 43"/>
                <a:gd name="T2" fmla="*/ 14 w 28"/>
                <a:gd name="T3" fmla="*/ 2 h 43"/>
                <a:gd name="T4" fmla="*/ 6 w 28"/>
                <a:gd name="T5" fmla="*/ 0 h 43"/>
                <a:gd name="T6" fmla="*/ 0 w 28"/>
                <a:gd name="T7" fmla="*/ 6 h 43"/>
                <a:gd name="T8" fmla="*/ 14 w 28"/>
                <a:gd name="T9" fmla="*/ 21 h 43"/>
                <a:gd name="T10" fmla="*/ 22 w 28"/>
                <a:gd name="T11" fmla="*/ 43 h 43"/>
                <a:gd name="T12" fmla="*/ 24 w 28"/>
                <a:gd name="T13" fmla="*/ 22 h 43"/>
                <a:gd name="T14" fmla="*/ 20 w 28"/>
                <a:gd name="T15" fmla="*/ 23 h 43"/>
                <a:gd name="T16" fmla="*/ 18 w 28"/>
                <a:gd name="T17" fmla="*/ 22 h 43"/>
                <a:gd name="T18" fmla="*/ 18 w 28"/>
                <a:gd name="T19"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43">
                  <a:moveTo>
                    <a:pt x="18" y="0"/>
                  </a:moveTo>
                  <a:cubicBezTo>
                    <a:pt x="16" y="2"/>
                    <a:pt x="15" y="2"/>
                    <a:pt x="14" y="2"/>
                  </a:cubicBezTo>
                  <a:cubicBezTo>
                    <a:pt x="12" y="2"/>
                    <a:pt x="12" y="0"/>
                    <a:pt x="6" y="0"/>
                  </a:cubicBezTo>
                  <a:cubicBezTo>
                    <a:pt x="4" y="0"/>
                    <a:pt x="0" y="1"/>
                    <a:pt x="0" y="6"/>
                  </a:cubicBezTo>
                  <a:cubicBezTo>
                    <a:pt x="0" y="13"/>
                    <a:pt x="6" y="20"/>
                    <a:pt x="14" y="21"/>
                  </a:cubicBezTo>
                  <a:cubicBezTo>
                    <a:pt x="14" y="30"/>
                    <a:pt x="16" y="36"/>
                    <a:pt x="22" y="43"/>
                  </a:cubicBezTo>
                  <a:cubicBezTo>
                    <a:pt x="28" y="37"/>
                    <a:pt x="22" y="30"/>
                    <a:pt x="24" y="22"/>
                  </a:cubicBezTo>
                  <a:cubicBezTo>
                    <a:pt x="23" y="23"/>
                    <a:pt x="21" y="23"/>
                    <a:pt x="20" y="23"/>
                  </a:cubicBezTo>
                  <a:cubicBezTo>
                    <a:pt x="19" y="23"/>
                    <a:pt x="18" y="23"/>
                    <a:pt x="18" y="22"/>
                  </a:cubicBezTo>
                  <a:cubicBezTo>
                    <a:pt x="16" y="14"/>
                    <a:pt x="18" y="14"/>
                    <a:pt x="1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57" name="Freeform 137"/>
            <p:cNvSpPr>
              <a:spLocks/>
            </p:cNvSpPr>
            <p:nvPr/>
          </p:nvSpPr>
          <p:spPr bwMode="auto">
            <a:xfrm>
              <a:off x="-801" y="-204"/>
              <a:ext cx="655" cy="343"/>
            </a:xfrm>
            <a:custGeom>
              <a:avLst/>
              <a:gdLst>
                <a:gd name="T0" fmla="*/ 202 w 277"/>
                <a:gd name="T1" fmla="*/ 0 h 145"/>
                <a:gd name="T2" fmla="*/ 186 w 277"/>
                <a:gd name="T3" fmla="*/ 9 h 145"/>
                <a:gd name="T4" fmla="*/ 186 w 277"/>
                <a:gd name="T5" fmla="*/ 15 h 145"/>
                <a:gd name="T6" fmla="*/ 181 w 277"/>
                <a:gd name="T7" fmla="*/ 16 h 145"/>
                <a:gd name="T8" fmla="*/ 171 w 277"/>
                <a:gd name="T9" fmla="*/ 15 h 145"/>
                <a:gd name="T10" fmla="*/ 162 w 277"/>
                <a:gd name="T11" fmla="*/ 21 h 145"/>
                <a:gd name="T12" fmla="*/ 174 w 277"/>
                <a:gd name="T13" fmla="*/ 58 h 145"/>
                <a:gd name="T14" fmla="*/ 167 w 277"/>
                <a:gd name="T15" fmla="*/ 62 h 145"/>
                <a:gd name="T16" fmla="*/ 158 w 277"/>
                <a:gd name="T17" fmla="*/ 43 h 145"/>
                <a:gd name="T18" fmla="*/ 141 w 277"/>
                <a:gd name="T19" fmla="*/ 28 h 145"/>
                <a:gd name="T20" fmla="*/ 129 w 277"/>
                <a:gd name="T21" fmla="*/ 28 h 145"/>
                <a:gd name="T22" fmla="*/ 132 w 277"/>
                <a:gd name="T23" fmla="*/ 37 h 145"/>
                <a:gd name="T24" fmla="*/ 116 w 277"/>
                <a:gd name="T25" fmla="*/ 41 h 145"/>
                <a:gd name="T26" fmla="*/ 92 w 277"/>
                <a:gd name="T27" fmla="*/ 25 h 145"/>
                <a:gd name="T28" fmla="*/ 76 w 277"/>
                <a:gd name="T29" fmla="*/ 35 h 145"/>
                <a:gd name="T30" fmla="*/ 67 w 277"/>
                <a:gd name="T31" fmla="*/ 16 h 145"/>
                <a:gd name="T32" fmla="*/ 0 w 277"/>
                <a:gd name="T33" fmla="*/ 61 h 145"/>
                <a:gd name="T34" fmla="*/ 16 w 277"/>
                <a:gd name="T35" fmla="*/ 72 h 145"/>
                <a:gd name="T36" fmla="*/ 26 w 277"/>
                <a:gd name="T37" fmla="*/ 71 h 145"/>
                <a:gd name="T38" fmla="*/ 34 w 277"/>
                <a:gd name="T39" fmla="*/ 72 h 145"/>
                <a:gd name="T40" fmla="*/ 13 w 277"/>
                <a:gd name="T41" fmla="*/ 83 h 145"/>
                <a:gd name="T42" fmla="*/ 33 w 277"/>
                <a:gd name="T43" fmla="*/ 94 h 145"/>
                <a:gd name="T44" fmla="*/ 54 w 277"/>
                <a:gd name="T45" fmla="*/ 93 h 145"/>
                <a:gd name="T46" fmla="*/ 82 w 277"/>
                <a:gd name="T47" fmla="*/ 93 h 145"/>
                <a:gd name="T48" fmla="*/ 95 w 277"/>
                <a:gd name="T49" fmla="*/ 98 h 145"/>
                <a:gd name="T50" fmla="*/ 77 w 277"/>
                <a:gd name="T51" fmla="*/ 99 h 145"/>
                <a:gd name="T52" fmla="*/ 26 w 277"/>
                <a:gd name="T53" fmla="*/ 111 h 145"/>
                <a:gd name="T54" fmla="*/ 51 w 277"/>
                <a:gd name="T55" fmla="*/ 130 h 145"/>
                <a:gd name="T56" fmla="*/ 64 w 277"/>
                <a:gd name="T57" fmla="*/ 129 h 145"/>
                <a:gd name="T58" fmla="*/ 80 w 277"/>
                <a:gd name="T59" fmla="*/ 132 h 145"/>
                <a:gd name="T60" fmla="*/ 90 w 277"/>
                <a:gd name="T61" fmla="*/ 145 h 145"/>
                <a:gd name="T62" fmla="*/ 137 w 277"/>
                <a:gd name="T63" fmla="*/ 145 h 145"/>
                <a:gd name="T64" fmla="*/ 175 w 277"/>
                <a:gd name="T65" fmla="*/ 135 h 145"/>
                <a:gd name="T66" fmla="*/ 189 w 277"/>
                <a:gd name="T67" fmla="*/ 125 h 145"/>
                <a:gd name="T68" fmla="*/ 232 w 277"/>
                <a:gd name="T69" fmla="*/ 141 h 145"/>
                <a:gd name="T70" fmla="*/ 236 w 277"/>
                <a:gd name="T71" fmla="*/ 141 h 145"/>
                <a:gd name="T72" fmla="*/ 262 w 277"/>
                <a:gd name="T73" fmla="*/ 132 h 145"/>
                <a:gd name="T74" fmla="*/ 257 w 277"/>
                <a:gd name="T75" fmla="*/ 124 h 145"/>
                <a:gd name="T76" fmla="*/ 249 w 277"/>
                <a:gd name="T77" fmla="*/ 120 h 145"/>
                <a:gd name="T78" fmla="*/ 256 w 277"/>
                <a:gd name="T79" fmla="*/ 115 h 145"/>
                <a:gd name="T80" fmla="*/ 265 w 277"/>
                <a:gd name="T81" fmla="*/ 115 h 145"/>
                <a:gd name="T82" fmla="*/ 277 w 277"/>
                <a:gd name="T83" fmla="*/ 111 h 145"/>
                <a:gd name="T84" fmla="*/ 223 w 277"/>
                <a:gd name="T85" fmla="*/ 74 h 145"/>
                <a:gd name="T86" fmla="*/ 208 w 277"/>
                <a:gd name="T87" fmla="*/ 29 h 145"/>
                <a:gd name="T88" fmla="*/ 220 w 277"/>
                <a:gd name="T89" fmla="*/ 12 h 145"/>
                <a:gd name="T90" fmla="*/ 202 w 277"/>
                <a:gd name="T91" fmla="*/ 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77" h="145">
                  <a:moveTo>
                    <a:pt x="202" y="0"/>
                  </a:moveTo>
                  <a:cubicBezTo>
                    <a:pt x="193" y="0"/>
                    <a:pt x="186" y="4"/>
                    <a:pt x="186" y="9"/>
                  </a:cubicBezTo>
                  <a:cubicBezTo>
                    <a:pt x="186" y="11"/>
                    <a:pt x="186" y="13"/>
                    <a:pt x="186" y="15"/>
                  </a:cubicBezTo>
                  <a:cubicBezTo>
                    <a:pt x="183" y="16"/>
                    <a:pt x="182" y="16"/>
                    <a:pt x="181" y="16"/>
                  </a:cubicBezTo>
                  <a:cubicBezTo>
                    <a:pt x="178" y="16"/>
                    <a:pt x="178" y="15"/>
                    <a:pt x="171" y="15"/>
                  </a:cubicBezTo>
                  <a:cubicBezTo>
                    <a:pt x="167" y="15"/>
                    <a:pt x="162" y="17"/>
                    <a:pt x="162" y="21"/>
                  </a:cubicBezTo>
                  <a:cubicBezTo>
                    <a:pt x="162" y="26"/>
                    <a:pt x="170" y="51"/>
                    <a:pt x="174" y="58"/>
                  </a:cubicBezTo>
                  <a:cubicBezTo>
                    <a:pt x="171" y="60"/>
                    <a:pt x="171" y="62"/>
                    <a:pt x="167" y="62"/>
                  </a:cubicBezTo>
                  <a:cubicBezTo>
                    <a:pt x="158" y="62"/>
                    <a:pt x="161" y="49"/>
                    <a:pt x="158" y="43"/>
                  </a:cubicBezTo>
                  <a:cubicBezTo>
                    <a:pt x="156" y="37"/>
                    <a:pt x="148" y="30"/>
                    <a:pt x="141" y="28"/>
                  </a:cubicBezTo>
                  <a:cubicBezTo>
                    <a:pt x="129" y="28"/>
                    <a:pt x="129" y="28"/>
                    <a:pt x="129" y="28"/>
                  </a:cubicBezTo>
                  <a:cubicBezTo>
                    <a:pt x="130" y="31"/>
                    <a:pt x="131" y="33"/>
                    <a:pt x="132" y="37"/>
                  </a:cubicBezTo>
                  <a:cubicBezTo>
                    <a:pt x="126" y="39"/>
                    <a:pt x="122" y="40"/>
                    <a:pt x="116" y="41"/>
                  </a:cubicBezTo>
                  <a:cubicBezTo>
                    <a:pt x="112" y="31"/>
                    <a:pt x="107" y="25"/>
                    <a:pt x="92" y="25"/>
                  </a:cubicBezTo>
                  <a:cubicBezTo>
                    <a:pt x="84" y="25"/>
                    <a:pt x="80" y="32"/>
                    <a:pt x="76" y="35"/>
                  </a:cubicBezTo>
                  <a:cubicBezTo>
                    <a:pt x="74" y="31"/>
                    <a:pt x="74" y="16"/>
                    <a:pt x="67" y="16"/>
                  </a:cubicBezTo>
                  <a:cubicBezTo>
                    <a:pt x="48" y="16"/>
                    <a:pt x="0" y="35"/>
                    <a:pt x="0" y="61"/>
                  </a:cubicBezTo>
                  <a:cubicBezTo>
                    <a:pt x="0" y="64"/>
                    <a:pt x="10" y="72"/>
                    <a:pt x="16" y="72"/>
                  </a:cubicBezTo>
                  <a:cubicBezTo>
                    <a:pt x="20" y="72"/>
                    <a:pt x="23" y="71"/>
                    <a:pt x="26" y="71"/>
                  </a:cubicBezTo>
                  <a:cubicBezTo>
                    <a:pt x="28" y="71"/>
                    <a:pt x="31" y="71"/>
                    <a:pt x="34" y="72"/>
                  </a:cubicBezTo>
                  <a:cubicBezTo>
                    <a:pt x="28" y="76"/>
                    <a:pt x="13" y="72"/>
                    <a:pt x="13" y="83"/>
                  </a:cubicBezTo>
                  <a:cubicBezTo>
                    <a:pt x="13" y="92"/>
                    <a:pt x="23" y="94"/>
                    <a:pt x="33" y="94"/>
                  </a:cubicBezTo>
                  <a:cubicBezTo>
                    <a:pt x="41" y="94"/>
                    <a:pt x="49" y="93"/>
                    <a:pt x="54" y="93"/>
                  </a:cubicBezTo>
                  <a:cubicBezTo>
                    <a:pt x="59" y="93"/>
                    <a:pt x="72" y="93"/>
                    <a:pt x="82" y="93"/>
                  </a:cubicBezTo>
                  <a:cubicBezTo>
                    <a:pt x="87" y="93"/>
                    <a:pt x="91" y="96"/>
                    <a:pt x="95" y="98"/>
                  </a:cubicBezTo>
                  <a:cubicBezTo>
                    <a:pt x="89" y="98"/>
                    <a:pt x="85" y="99"/>
                    <a:pt x="77" y="99"/>
                  </a:cubicBezTo>
                  <a:cubicBezTo>
                    <a:pt x="55" y="99"/>
                    <a:pt x="39" y="102"/>
                    <a:pt x="26" y="111"/>
                  </a:cubicBezTo>
                  <a:cubicBezTo>
                    <a:pt x="30" y="117"/>
                    <a:pt x="39" y="130"/>
                    <a:pt x="51" y="130"/>
                  </a:cubicBezTo>
                  <a:cubicBezTo>
                    <a:pt x="54" y="130"/>
                    <a:pt x="59" y="129"/>
                    <a:pt x="64" y="129"/>
                  </a:cubicBezTo>
                  <a:cubicBezTo>
                    <a:pt x="70" y="129"/>
                    <a:pt x="77" y="130"/>
                    <a:pt x="80" y="132"/>
                  </a:cubicBezTo>
                  <a:cubicBezTo>
                    <a:pt x="86" y="137"/>
                    <a:pt x="81" y="145"/>
                    <a:pt x="90" y="145"/>
                  </a:cubicBezTo>
                  <a:cubicBezTo>
                    <a:pt x="104" y="145"/>
                    <a:pt x="113" y="145"/>
                    <a:pt x="137" y="145"/>
                  </a:cubicBezTo>
                  <a:cubicBezTo>
                    <a:pt x="148" y="138"/>
                    <a:pt x="161" y="142"/>
                    <a:pt x="175" y="135"/>
                  </a:cubicBezTo>
                  <a:cubicBezTo>
                    <a:pt x="183" y="131"/>
                    <a:pt x="179" y="125"/>
                    <a:pt x="189" y="125"/>
                  </a:cubicBezTo>
                  <a:cubicBezTo>
                    <a:pt x="204" y="125"/>
                    <a:pt x="212" y="141"/>
                    <a:pt x="232" y="141"/>
                  </a:cubicBezTo>
                  <a:cubicBezTo>
                    <a:pt x="233" y="141"/>
                    <a:pt x="235" y="141"/>
                    <a:pt x="236" y="141"/>
                  </a:cubicBezTo>
                  <a:cubicBezTo>
                    <a:pt x="248" y="141"/>
                    <a:pt x="258" y="141"/>
                    <a:pt x="262" y="132"/>
                  </a:cubicBezTo>
                  <a:cubicBezTo>
                    <a:pt x="260" y="130"/>
                    <a:pt x="257" y="129"/>
                    <a:pt x="257" y="124"/>
                  </a:cubicBezTo>
                  <a:cubicBezTo>
                    <a:pt x="255" y="124"/>
                    <a:pt x="249" y="124"/>
                    <a:pt x="249" y="120"/>
                  </a:cubicBezTo>
                  <a:cubicBezTo>
                    <a:pt x="249" y="116"/>
                    <a:pt x="252" y="115"/>
                    <a:pt x="256" y="115"/>
                  </a:cubicBezTo>
                  <a:cubicBezTo>
                    <a:pt x="260" y="115"/>
                    <a:pt x="262" y="115"/>
                    <a:pt x="265" y="115"/>
                  </a:cubicBezTo>
                  <a:cubicBezTo>
                    <a:pt x="268" y="115"/>
                    <a:pt x="271" y="114"/>
                    <a:pt x="277" y="111"/>
                  </a:cubicBezTo>
                  <a:cubicBezTo>
                    <a:pt x="267" y="103"/>
                    <a:pt x="223" y="91"/>
                    <a:pt x="223" y="74"/>
                  </a:cubicBezTo>
                  <a:cubicBezTo>
                    <a:pt x="223" y="60"/>
                    <a:pt x="208" y="48"/>
                    <a:pt x="208" y="29"/>
                  </a:cubicBezTo>
                  <a:cubicBezTo>
                    <a:pt x="208" y="25"/>
                    <a:pt x="220" y="20"/>
                    <a:pt x="220" y="12"/>
                  </a:cubicBezTo>
                  <a:cubicBezTo>
                    <a:pt x="220" y="4"/>
                    <a:pt x="211" y="0"/>
                    <a:pt x="20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58" name="Freeform 138"/>
            <p:cNvSpPr>
              <a:spLocks/>
            </p:cNvSpPr>
            <p:nvPr/>
          </p:nvSpPr>
          <p:spPr bwMode="auto">
            <a:xfrm>
              <a:off x="-1042" y="-254"/>
              <a:ext cx="366" cy="237"/>
            </a:xfrm>
            <a:custGeom>
              <a:avLst/>
              <a:gdLst>
                <a:gd name="T0" fmla="*/ 67 w 155"/>
                <a:gd name="T1" fmla="*/ 0 h 100"/>
                <a:gd name="T2" fmla="*/ 50 w 155"/>
                <a:gd name="T3" fmla="*/ 4 h 100"/>
                <a:gd name="T4" fmla="*/ 30 w 155"/>
                <a:gd name="T5" fmla="*/ 2 h 100"/>
                <a:gd name="T6" fmla="*/ 18 w 155"/>
                <a:gd name="T7" fmla="*/ 4 h 100"/>
                <a:gd name="T8" fmla="*/ 26 w 155"/>
                <a:gd name="T9" fmla="*/ 22 h 100"/>
                <a:gd name="T10" fmla="*/ 0 w 155"/>
                <a:gd name="T11" fmla="*/ 74 h 100"/>
                <a:gd name="T12" fmla="*/ 25 w 155"/>
                <a:gd name="T13" fmla="*/ 85 h 100"/>
                <a:gd name="T14" fmla="*/ 33 w 155"/>
                <a:gd name="T15" fmla="*/ 95 h 100"/>
                <a:gd name="T16" fmla="*/ 41 w 155"/>
                <a:gd name="T17" fmla="*/ 100 h 100"/>
                <a:gd name="T18" fmla="*/ 82 w 155"/>
                <a:gd name="T19" fmla="*/ 83 h 100"/>
                <a:gd name="T20" fmla="*/ 121 w 155"/>
                <a:gd name="T21" fmla="*/ 43 h 100"/>
                <a:gd name="T22" fmla="*/ 155 w 155"/>
                <a:gd name="T23" fmla="*/ 32 h 100"/>
                <a:gd name="T24" fmla="*/ 118 w 155"/>
                <a:gd name="T25" fmla="*/ 9 h 100"/>
                <a:gd name="T26" fmla="*/ 104 w 155"/>
                <a:gd name="T27" fmla="*/ 13 h 100"/>
                <a:gd name="T28" fmla="*/ 100 w 155"/>
                <a:gd name="T29" fmla="*/ 11 h 100"/>
                <a:gd name="T30" fmla="*/ 71 w 155"/>
                <a:gd name="T31" fmla="*/ 0 h 100"/>
                <a:gd name="T32" fmla="*/ 67 w 155"/>
                <a:gd name="T33"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5" h="100">
                  <a:moveTo>
                    <a:pt x="67" y="0"/>
                  </a:moveTo>
                  <a:cubicBezTo>
                    <a:pt x="60" y="0"/>
                    <a:pt x="55" y="4"/>
                    <a:pt x="50" y="4"/>
                  </a:cubicBezTo>
                  <a:cubicBezTo>
                    <a:pt x="42" y="4"/>
                    <a:pt x="36" y="2"/>
                    <a:pt x="30" y="2"/>
                  </a:cubicBezTo>
                  <a:cubicBezTo>
                    <a:pt x="26" y="2"/>
                    <a:pt x="23" y="2"/>
                    <a:pt x="18" y="4"/>
                  </a:cubicBezTo>
                  <a:cubicBezTo>
                    <a:pt x="19" y="10"/>
                    <a:pt x="26" y="18"/>
                    <a:pt x="26" y="22"/>
                  </a:cubicBezTo>
                  <a:cubicBezTo>
                    <a:pt x="26" y="41"/>
                    <a:pt x="0" y="56"/>
                    <a:pt x="0" y="74"/>
                  </a:cubicBezTo>
                  <a:cubicBezTo>
                    <a:pt x="0" y="80"/>
                    <a:pt x="21" y="79"/>
                    <a:pt x="25" y="85"/>
                  </a:cubicBezTo>
                  <a:cubicBezTo>
                    <a:pt x="27" y="87"/>
                    <a:pt x="31" y="95"/>
                    <a:pt x="33" y="95"/>
                  </a:cubicBezTo>
                  <a:cubicBezTo>
                    <a:pt x="36" y="95"/>
                    <a:pt x="37" y="100"/>
                    <a:pt x="41" y="100"/>
                  </a:cubicBezTo>
                  <a:cubicBezTo>
                    <a:pt x="45" y="100"/>
                    <a:pt x="82" y="87"/>
                    <a:pt x="82" y="83"/>
                  </a:cubicBezTo>
                  <a:cubicBezTo>
                    <a:pt x="82" y="71"/>
                    <a:pt x="105" y="49"/>
                    <a:pt x="121" y="43"/>
                  </a:cubicBezTo>
                  <a:cubicBezTo>
                    <a:pt x="127" y="42"/>
                    <a:pt x="155" y="38"/>
                    <a:pt x="155" y="32"/>
                  </a:cubicBezTo>
                  <a:cubicBezTo>
                    <a:pt x="155" y="20"/>
                    <a:pt x="129" y="9"/>
                    <a:pt x="118" y="9"/>
                  </a:cubicBezTo>
                  <a:cubicBezTo>
                    <a:pt x="113" y="9"/>
                    <a:pt x="108" y="13"/>
                    <a:pt x="104" y="13"/>
                  </a:cubicBezTo>
                  <a:cubicBezTo>
                    <a:pt x="102" y="13"/>
                    <a:pt x="101" y="12"/>
                    <a:pt x="100" y="11"/>
                  </a:cubicBezTo>
                  <a:cubicBezTo>
                    <a:pt x="88" y="10"/>
                    <a:pt x="83" y="3"/>
                    <a:pt x="71" y="0"/>
                  </a:cubicBezTo>
                  <a:cubicBezTo>
                    <a:pt x="70" y="0"/>
                    <a:pt x="68" y="0"/>
                    <a:pt x="6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59" name="Freeform 139"/>
            <p:cNvSpPr>
              <a:spLocks noEditPoints="1"/>
            </p:cNvSpPr>
            <p:nvPr/>
          </p:nvSpPr>
          <p:spPr bwMode="auto">
            <a:xfrm>
              <a:off x="-751" y="-429"/>
              <a:ext cx="437" cy="185"/>
            </a:xfrm>
            <a:custGeom>
              <a:avLst/>
              <a:gdLst>
                <a:gd name="T0" fmla="*/ 37 w 185"/>
                <a:gd name="T1" fmla="*/ 43 h 78"/>
                <a:gd name="T2" fmla="*/ 33 w 185"/>
                <a:gd name="T3" fmla="*/ 42 h 78"/>
                <a:gd name="T4" fmla="*/ 37 w 185"/>
                <a:gd name="T5" fmla="*/ 43 h 78"/>
                <a:gd name="T6" fmla="*/ 46 w 185"/>
                <a:gd name="T7" fmla="*/ 31 h 78"/>
                <a:gd name="T8" fmla="*/ 37 w 185"/>
                <a:gd name="T9" fmla="*/ 30 h 78"/>
                <a:gd name="T10" fmla="*/ 46 w 185"/>
                <a:gd name="T11" fmla="*/ 31 h 78"/>
                <a:gd name="T12" fmla="*/ 42 w 185"/>
                <a:gd name="T13" fmla="*/ 21 h 78"/>
                <a:gd name="T14" fmla="*/ 43 w 185"/>
                <a:gd name="T15" fmla="*/ 21 h 78"/>
                <a:gd name="T16" fmla="*/ 42 w 185"/>
                <a:gd name="T17" fmla="*/ 21 h 78"/>
                <a:gd name="T18" fmla="*/ 128 w 185"/>
                <a:gd name="T19" fmla="*/ 0 h 78"/>
                <a:gd name="T20" fmla="*/ 109 w 185"/>
                <a:gd name="T21" fmla="*/ 17 h 78"/>
                <a:gd name="T22" fmla="*/ 122 w 185"/>
                <a:gd name="T23" fmla="*/ 25 h 78"/>
                <a:gd name="T24" fmla="*/ 122 w 185"/>
                <a:gd name="T25" fmla="*/ 32 h 78"/>
                <a:gd name="T26" fmla="*/ 117 w 185"/>
                <a:gd name="T27" fmla="*/ 34 h 78"/>
                <a:gd name="T28" fmla="*/ 128 w 185"/>
                <a:gd name="T29" fmla="*/ 36 h 78"/>
                <a:gd name="T30" fmla="*/ 116 w 185"/>
                <a:gd name="T31" fmla="*/ 43 h 78"/>
                <a:gd name="T32" fmla="*/ 66 w 185"/>
                <a:gd name="T33" fmla="*/ 22 h 78"/>
                <a:gd name="T34" fmla="*/ 54 w 185"/>
                <a:gd name="T35" fmla="*/ 22 h 78"/>
                <a:gd name="T36" fmla="*/ 45 w 185"/>
                <a:gd name="T37" fmla="*/ 15 h 78"/>
                <a:gd name="T38" fmla="*/ 35 w 185"/>
                <a:gd name="T39" fmla="*/ 14 h 78"/>
                <a:gd name="T40" fmla="*/ 27 w 185"/>
                <a:gd name="T41" fmla="*/ 15 h 78"/>
                <a:gd name="T42" fmla="*/ 31 w 185"/>
                <a:gd name="T43" fmla="*/ 20 h 78"/>
                <a:gd name="T44" fmla="*/ 30 w 185"/>
                <a:gd name="T45" fmla="*/ 20 h 78"/>
                <a:gd name="T46" fmla="*/ 19 w 185"/>
                <a:gd name="T47" fmla="*/ 26 h 78"/>
                <a:gd name="T48" fmla="*/ 25 w 185"/>
                <a:gd name="T49" fmla="*/ 28 h 78"/>
                <a:gd name="T50" fmla="*/ 22 w 185"/>
                <a:gd name="T51" fmla="*/ 28 h 78"/>
                <a:gd name="T52" fmla="*/ 17 w 185"/>
                <a:gd name="T53" fmla="*/ 27 h 78"/>
                <a:gd name="T54" fmla="*/ 13 w 185"/>
                <a:gd name="T55" fmla="*/ 28 h 78"/>
                <a:gd name="T56" fmla="*/ 13 w 185"/>
                <a:gd name="T57" fmla="*/ 36 h 78"/>
                <a:gd name="T58" fmla="*/ 18 w 185"/>
                <a:gd name="T59" fmla="*/ 38 h 78"/>
                <a:gd name="T60" fmla="*/ 13 w 185"/>
                <a:gd name="T61" fmla="*/ 37 h 78"/>
                <a:gd name="T62" fmla="*/ 0 w 185"/>
                <a:gd name="T63" fmla="*/ 43 h 78"/>
                <a:gd name="T64" fmla="*/ 0 w 185"/>
                <a:gd name="T65" fmla="*/ 50 h 78"/>
                <a:gd name="T66" fmla="*/ 8 w 185"/>
                <a:gd name="T67" fmla="*/ 58 h 78"/>
                <a:gd name="T68" fmla="*/ 26 w 185"/>
                <a:gd name="T69" fmla="*/ 62 h 78"/>
                <a:gd name="T70" fmla="*/ 49 w 185"/>
                <a:gd name="T71" fmla="*/ 58 h 78"/>
                <a:gd name="T72" fmla="*/ 54 w 185"/>
                <a:gd name="T73" fmla="*/ 51 h 78"/>
                <a:gd name="T74" fmla="*/ 63 w 185"/>
                <a:gd name="T75" fmla="*/ 64 h 78"/>
                <a:gd name="T76" fmla="*/ 57 w 185"/>
                <a:gd name="T77" fmla="*/ 63 h 78"/>
                <a:gd name="T78" fmla="*/ 49 w 185"/>
                <a:gd name="T79" fmla="*/ 70 h 78"/>
                <a:gd name="T80" fmla="*/ 63 w 185"/>
                <a:gd name="T81" fmla="*/ 78 h 78"/>
                <a:gd name="T82" fmla="*/ 98 w 185"/>
                <a:gd name="T83" fmla="*/ 70 h 78"/>
                <a:gd name="T84" fmla="*/ 133 w 185"/>
                <a:gd name="T85" fmla="*/ 61 h 78"/>
                <a:gd name="T86" fmla="*/ 136 w 185"/>
                <a:gd name="T87" fmla="*/ 61 h 78"/>
                <a:gd name="T88" fmla="*/ 150 w 185"/>
                <a:gd name="T89" fmla="*/ 61 h 78"/>
                <a:gd name="T90" fmla="*/ 165 w 185"/>
                <a:gd name="T91" fmla="*/ 62 h 78"/>
                <a:gd name="T92" fmla="*/ 167 w 185"/>
                <a:gd name="T93" fmla="*/ 62 h 78"/>
                <a:gd name="T94" fmla="*/ 185 w 185"/>
                <a:gd name="T95" fmla="*/ 37 h 78"/>
                <a:gd name="T96" fmla="*/ 173 w 185"/>
                <a:gd name="T97" fmla="*/ 24 h 78"/>
                <a:gd name="T98" fmla="*/ 158 w 185"/>
                <a:gd name="T99" fmla="*/ 30 h 78"/>
                <a:gd name="T100" fmla="*/ 138 w 185"/>
                <a:gd name="T101" fmla="*/ 11 h 78"/>
                <a:gd name="T102" fmla="*/ 138 w 185"/>
                <a:gd name="T103" fmla="*/ 4 h 78"/>
                <a:gd name="T104" fmla="*/ 128 w 185"/>
                <a:gd name="T105"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85" h="78">
                  <a:moveTo>
                    <a:pt x="37" y="43"/>
                  </a:moveTo>
                  <a:cubicBezTo>
                    <a:pt x="36" y="42"/>
                    <a:pt x="34" y="42"/>
                    <a:pt x="33" y="42"/>
                  </a:cubicBezTo>
                  <a:cubicBezTo>
                    <a:pt x="34" y="42"/>
                    <a:pt x="36" y="42"/>
                    <a:pt x="37" y="43"/>
                  </a:cubicBezTo>
                  <a:moveTo>
                    <a:pt x="46" y="31"/>
                  </a:moveTo>
                  <a:cubicBezTo>
                    <a:pt x="44" y="31"/>
                    <a:pt x="41" y="31"/>
                    <a:pt x="37" y="30"/>
                  </a:cubicBezTo>
                  <a:cubicBezTo>
                    <a:pt x="40" y="30"/>
                    <a:pt x="43" y="31"/>
                    <a:pt x="46" y="31"/>
                  </a:cubicBezTo>
                  <a:moveTo>
                    <a:pt x="42" y="21"/>
                  </a:moveTo>
                  <a:cubicBezTo>
                    <a:pt x="42" y="21"/>
                    <a:pt x="43" y="21"/>
                    <a:pt x="43" y="21"/>
                  </a:cubicBezTo>
                  <a:cubicBezTo>
                    <a:pt x="43" y="21"/>
                    <a:pt x="42" y="21"/>
                    <a:pt x="42" y="21"/>
                  </a:cubicBezTo>
                  <a:moveTo>
                    <a:pt x="128" y="0"/>
                  </a:moveTo>
                  <a:cubicBezTo>
                    <a:pt x="123" y="4"/>
                    <a:pt x="109" y="9"/>
                    <a:pt x="109" y="17"/>
                  </a:cubicBezTo>
                  <a:cubicBezTo>
                    <a:pt x="109" y="22"/>
                    <a:pt x="119" y="25"/>
                    <a:pt x="122" y="25"/>
                  </a:cubicBezTo>
                  <a:cubicBezTo>
                    <a:pt x="122" y="32"/>
                    <a:pt x="122" y="32"/>
                    <a:pt x="122" y="32"/>
                  </a:cubicBezTo>
                  <a:cubicBezTo>
                    <a:pt x="121" y="32"/>
                    <a:pt x="118" y="33"/>
                    <a:pt x="117" y="34"/>
                  </a:cubicBezTo>
                  <a:cubicBezTo>
                    <a:pt x="119" y="35"/>
                    <a:pt x="122" y="36"/>
                    <a:pt x="128" y="36"/>
                  </a:cubicBezTo>
                  <a:cubicBezTo>
                    <a:pt x="126" y="40"/>
                    <a:pt x="123" y="43"/>
                    <a:pt x="116" y="43"/>
                  </a:cubicBezTo>
                  <a:cubicBezTo>
                    <a:pt x="93" y="43"/>
                    <a:pt x="82" y="22"/>
                    <a:pt x="66" y="22"/>
                  </a:cubicBezTo>
                  <a:cubicBezTo>
                    <a:pt x="65" y="22"/>
                    <a:pt x="60" y="22"/>
                    <a:pt x="54" y="22"/>
                  </a:cubicBezTo>
                  <a:cubicBezTo>
                    <a:pt x="53" y="16"/>
                    <a:pt x="47" y="15"/>
                    <a:pt x="45" y="15"/>
                  </a:cubicBezTo>
                  <a:cubicBezTo>
                    <a:pt x="42" y="15"/>
                    <a:pt x="39" y="14"/>
                    <a:pt x="35" y="14"/>
                  </a:cubicBezTo>
                  <a:cubicBezTo>
                    <a:pt x="33" y="14"/>
                    <a:pt x="31" y="14"/>
                    <a:pt x="27" y="15"/>
                  </a:cubicBezTo>
                  <a:cubicBezTo>
                    <a:pt x="27" y="17"/>
                    <a:pt x="29" y="19"/>
                    <a:pt x="31" y="20"/>
                  </a:cubicBezTo>
                  <a:cubicBezTo>
                    <a:pt x="31" y="20"/>
                    <a:pt x="30" y="20"/>
                    <a:pt x="30" y="20"/>
                  </a:cubicBezTo>
                  <a:cubicBezTo>
                    <a:pt x="26" y="20"/>
                    <a:pt x="22" y="22"/>
                    <a:pt x="19" y="26"/>
                  </a:cubicBezTo>
                  <a:cubicBezTo>
                    <a:pt x="21" y="27"/>
                    <a:pt x="23" y="27"/>
                    <a:pt x="25" y="28"/>
                  </a:cubicBezTo>
                  <a:cubicBezTo>
                    <a:pt x="23" y="28"/>
                    <a:pt x="23" y="28"/>
                    <a:pt x="22" y="28"/>
                  </a:cubicBezTo>
                  <a:cubicBezTo>
                    <a:pt x="22" y="28"/>
                    <a:pt x="20" y="27"/>
                    <a:pt x="17" y="27"/>
                  </a:cubicBezTo>
                  <a:cubicBezTo>
                    <a:pt x="16" y="27"/>
                    <a:pt x="15" y="28"/>
                    <a:pt x="13" y="28"/>
                  </a:cubicBezTo>
                  <a:cubicBezTo>
                    <a:pt x="13" y="36"/>
                    <a:pt x="13" y="36"/>
                    <a:pt x="13" y="36"/>
                  </a:cubicBezTo>
                  <a:cubicBezTo>
                    <a:pt x="15" y="36"/>
                    <a:pt x="17" y="37"/>
                    <a:pt x="18" y="38"/>
                  </a:cubicBezTo>
                  <a:cubicBezTo>
                    <a:pt x="17" y="37"/>
                    <a:pt x="15" y="37"/>
                    <a:pt x="13" y="37"/>
                  </a:cubicBezTo>
                  <a:cubicBezTo>
                    <a:pt x="8" y="37"/>
                    <a:pt x="5" y="41"/>
                    <a:pt x="0" y="43"/>
                  </a:cubicBezTo>
                  <a:cubicBezTo>
                    <a:pt x="2" y="46"/>
                    <a:pt x="0" y="45"/>
                    <a:pt x="0" y="50"/>
                  </a:cubicBezTo>
                  <a:cubicBezTo>
                    <a:pt x="0" y="55"/>
                    <a:pt x="4" y="58"/>
                    <a:pt x="8" y="58"/>
                  </a:cubicBezTo>
                  <a:cubicBezTo>
                    <a:pt x="12" y="58"/>
                    <a:pt x="19" y="62"/>
                    <a:pt x="26" y="62"/>
                  </a:cubicBezTo>
                  <a:cubicBezTo>
                    <a:pt x="33" y="62"/>
                    <a:pt x="40" y="59"/>
                    <a:pt x="49" y="58"/>
                  </a:cubicBezTo>
                  <a:cubicBezTo>
                    <a:pt x="49" y="55"/>
                    <a:pt x="51" y="52"/>
                    <a:pt x="54" y="51"/>
                  </a:cubicBezTo>
                  <a:cubicBezTo>
                    <a:pt x="55" y="57"/>
                    <a:pt x="60" y="59"/>
                    <a:pt x="63" y="64"/>
                  </a:cubicBezTo>
                  <a:cubicBezTo>
                    <a:pt x="61" y="64"/>
                    <a:pt x="59" y="63"/>
                    <a:pt x="57" y="63"/>
                  </a:cubicBezTo>
                  <a:cubicBezTo>
                    <a:pt x="53" y="63"/>
                    <a:pt x="49" y="64"/>
                    <a:pt x="49" y="70"/>
                  </a:cubicBezTo>
                  <a:cubicBezTo>
                    <a:pt x="49" y="73"/>
                    <a:pt x="57" y="78"/>
                    <a:pt x="63" y="78"/>
                  </a:cubicBezTo>
                  <a:cubicBezTo>
                    <a:pt x="77" y="78"/>
                    <a:pt x="87" y="74"/>
                    <a:pt x="98" y="70"/>
                  </a:cubicBezTo>
                  <a:cubicBezTo>
                    <a:pt x="99" y="69"/>
                    <a:pt x="133" y="62"/>
                    <a:pt x="133" y="61"/>
                  </a:cubicBezTo>
                  <a:cubicBezTo>
                    <a:pt x="133" y="61"/>
                    <a:pt x="134" y="61"/>
                    <a:pt x="136" y="61"/>
                  </a:cubicBezTo>
                  <a:cubicBezTo>
                    <a:pt x="139" y="61"/>
                    <a:pt x="145" y="61"/>
                    <a:pt x="150" y="61"/>
                  </a:cubicBezTo>
                  <a:cubicBezTo>
                    <a:pt x="156" y="62"/>
                    <a:pt x="162" y="62"/>
                    <a:pt x="165" y="62"/>
                  </a:cubicBezTo>
                  <a:cubicBezTo>
                    <a:pt x="166" y="62"/>
                    <a:pt x="167" y="62"/>
                    <a:pt x="167" y="62"/>
                  </a:cubicBezTo>
                  <a:cubicBezTo>
                    <a:pt x="172" y="60"/>
                    <a:pt x="185" y="45"/>
                    <a:pt x="185" y="37"/>
                  </a:cubicBezTo>
                  <a:cubicBezTo>
                    <a:pt x="185" y="31"/>
                    <a:pt x="179" y="24"/>
                    <a:pt x="173" y="24"/>
                  </a:cubicBezTo>
                  <a:cubicBezTo>
                    <a:pt x="166" y="24"/>
                    <a:pt x="163" y="30"/>
                    <a:pt x="158" y="30"/>
                  </a:cubicBezTo>
                  <a:cubicBezTo>
                    <a:pt x="148" y="30"/>
                    <a:pt x="138" y="19"/>
                    <a:pt x="138" y="11"/>
                  </a:cubicBezTo>
                  <a:cubicBezTo>
                    <a:pt x="138" y="10"/>
                    <a:pt x="138" y="8"/>
                    <a:pt x="138" y="4"/>
                  </a:cubicBezTo>
                  <a:cubicBezTo>
                    <a:pt x="135" y="4"/>
                    <a:pt x="131" y="2"/>
                    <a:pt x="1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60" name="Freeform 140"/>
            <p:cNvSpPr>
              <a:spLocks/>
            </p:cNvSpPr>
            <p:nvPr/>
          </p:nvSpPr>
          <p:spPr bwMode="auto">
            <a:xfrm>
              <a:off x="-813" y="-362"/>
              <a:ext cx="57" cy="42"/>
            </a:xfrm>
            <a:custGeom>
              <a:avLst/>
              <a:gdLst>
                <a:gd name="T0" fmla="*/ 23 w 24"/>
                <a:gd name="T1" fmla="*/ 0 h 18"/>
                <a:gd name="T2" fmla="*/ 0 w 24"/>
                <a:gd name="T3" fmla="*/ 12 h 18"/>
                <a:gd name="T4" fmla="*/ 9 w 24"/>
                <a:gd name="T5" fmla="*/ 18 h 18"/>
                <a:gd name="T6" fmla="*/ 24 w 24"/>
                <a:gd name="T7" fmla="*/ 0 h 18"/>
                <a:gd name="T8" fmla="*/ 23 w 24"/>
                <a:gd name="T9" fmla="*/ 0 h 18"/>
              </a:gdLst>
              <a:ahLst/>
              <a:cxnLst>
                <a:cxn ang="0">
                  <a:pos x="T0" y="T1"/>
                </a:cxn>
                <a:cxn ang="0">
                  <a:pos x="T2" y="T3"/>
                </a:cxn>
                <a:cxn ang="0">
                  <a:pos x="T4" y="T5"/>
                </a:cxn>
                <a:cxn ang="0">
                  <a:pos x="T6" y="T7"/>
                </a:cxn>
                <a:cxn ang="0">
                  <a:pos x="T8" y="T9"/>
                </a:cxn>
              </a:cxnLst>
              <a:rect l="0" t="0" r="r" b="b"/>
              <a:pathLst>
                <a:path w="24" h="18">
                  <a:moveTo>
                    <a:pt x="23" y="0"/>
                  </a:moveTo>
                  <a:cubicBezTo>
                    <a:pt x="17" y="0"/>
                    <a:pt x="0" y="4"/>
                    <a:pt x="0" y="12"/>
                  </a:cubicBezTo>
                  <a:cubicBezTo>
                    <a:pt x="0" y="16"/>
                    <a:pt x="4" y="18"/>
                    <a:pt x="9" y="18"/>
                  </a:cubicBezTo>
                  <a:cubicBezTo>
                    <a:pt x="15" y="18"/>
                    <a:pt x="23" y="7"/>
                    <a:pt x="24" y="0"/>
                  </a:cubicBezTo>
                  <a:cubicBezTo>
                    <a:pt x="24" y="0"/>
                    <a:pt x="24" y="0"/>
                    <a:pt x="2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61" name="Freeform 141"/>
            <p:cNvSpPr>
              <a:spLocks/>
            </p:cNvSpPr>
            <p:nvPr/>
          </p:nvSpPr>
          <p:spPr bwMode="auto">
            <a:xfrm>
              <a:off x="-655" y="-426"/>
              <a:ext cx="43" cy="16"/>
            </a:xfrm>
            <a:custGeom>
              <a:avLst/>
              <a:gdLst>
                <a:gd name="T0" fmla="*/ 18 w 18"/>
                <a:gd name="T1" fmla="*/ 0 h 7"/>
                <a:gd name="T2" fmla="*/ 0 w 18"/>
                <a:gd name="T3" fmla="*/ 0 h 7"/>
                <a:gd name="T4" fmla="*/ 6 w 18"/>
                <a:gd name="T5" fmla="*/ 7 h 7"/>
                <a:gd name="T6" fmla="*/ 18 w 18"/>
                <a:gd name="T7" fmla="*/ 7 h 7"/>
                <a:gd name="T8" fmla="*/ 18 w 18"/>
                <a:gd name="T9" fmla="*/ 0 h 7"/>
              </a:gdLst>
              <a:ahLst/>
              <a:cxnLst>
                <a:cxn ang="0">
                  <a:pos x="T0" y="T1"/>
                </a:cxn>
                <a:cxn ang="0">
                  <a:pos x="T2" y="T3"/>
                </a:cxn>
                <a:cxn ang="0">
                  <a:pos x="T4" y="T5"/>
                </a:cxn>
                <a:cxn ang="0">
                  <a:pos x="T6" y="T7"/>
                </a:cxn>
                <a:cxn ang="0">
                  <a:pos x="T8" y="T9"/>
                </a:cxn>
              </a:cxnLst>
              <a:rect l="0" t="0" r="r" b="b"/>
              <a:pathLst>
                <a:path w="18" h="7">
                  <a:moveTo>
                    <a:pt x="18" y="0"/>
                  </a:moveTo>
                  <a:cubicBezTo>
                    <a:pt x="0" y="0"/>
                    <a:pt x="0" y="0"/>
                    <a:pt x="0" y="0"/>
                  </a:cubicBezTo>
                  <a:cubicBezTo>
                    <a:pt x="0" y="5"/>
                    <a:pt x="4" y="7"/>
                    <a:pt x="6" y="7"/>
                  </a:cubicBezTo>
                  <a:cubicBezTo>
                    <a:pt x="6" y="7"/>
                    <a:pt x="16" y="7"/>
                    <a:pt x="18" y="7"/>
                  </a:cubicBezTo>
                  <a:cubicBezTo>
                    <a:pt x="18" y="0"/>
                    <a:pt x="18" y="0"/>
                    <a:pt x="1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62" name="Freeform 142"/>
            <p:cNvSpPr>
              <a:spLocks/>
            </p:cNvSpPr>
            <p:nvPr/>
          </p:nvSpPr>
          <p:spPr bwMode="auto">
            <a:xfrm>
              <a:off x="-938" y="-471"/>
              <a:ext cx="248" cy="128"/>
            </a:xfrm>
            <a:custGeom>
              <a:avLst/>
              <a:gdLst>
                <a:gd name="T0" fmla="*/ 96 w 105"/>
                <a:gd name="T1" fmla="*/ 0 h 54"/>
                <a:gd name="T2" fmla="*/ 74 w 105"/>
                <a:gd name="T3" fmla="*/ 3 h 54"/>
                <a:gd name="T4" fmla="*/ 64 w 105"/>
                <a:gd name="T5" fmla="*/ 2 h 54"/>
                <a:gd name="T6" fmla="*/ 37 w 105"/>
                <a:gd name="T7" fmla="*/ 22 h 54"/>
                <a:gd name="T8" fmla="*/ 11 w 105"/>
                <a:gd name="T9" fmla="*/ 33 h 54"/>
                <a:gd name="T10" fmla="*/ 0 w 105"/>
                <a:gd name="T11" fmla="*/ 42 h 54"/>
                <a:gd name="T12" fmla="*/ 5 w 105"/>
                <a:gd name="T13" fmla="*/ 50 h 54"/>
                <a:gd name="T14" fmla="*/ 14 w 105"/>
                <a:gd name="T15" fmla="*/ 46 h 54"/>
                <a:gd name="T16" fmla="*/ 23 w 105"/>
                <a:gd name="T17" fmla="*/ 47 h 54"/>
                <a:gd name="T18" fmla="*/ 29 w 105"/>
                <a:gd name="T19" fmla="*/ 46 h 54"/>
                <a:gd name="T20" fmla="*/ 38 w 105"/>
                <a:gd name="T21" fmla="*/ 54 h 54"/>
                <a:gd name="T22" fmla="*/ 49 w 105"/>
                <a:gd name="T23" fmla="*/ 42 h 54"/>
                <a:gd name="T24" fmla="*/ 50 w 105"/>
                <a:gd name="T25" fmla="*/ 42 h 54"/>
                <a:gd name="T26" fmla="*/ 67 w 105"/>
                <a:gd name="T27" fmla="*/ 26 h 54"/>
                <a:gd name="T28" fmla="*/ 80 w 105"/>
                <a:gd name="T29" fmla="*/ 40 h 54"/>
                <a:gd name="T30" fmla="*/ 103 w 105"/>
                <a:gd name="T31" fmla="*/ 24 h 54"/>
                <a:gd name="T32" fmla="*/ 98 w 105"/>
                <a:gd name="T33" fmla="*/ 13 h 54"/>
                <a:gd name="T34" fmla="*/ 105 w 105"/>
                <a:gd name="T35" fmla="*/ 5 h 54"/>
                <a:gd name="T36" fmla="*/ 96 w 105"/>
                <a:gd name="T3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5" h="54">
                  <a:moveTo>
                    <a:pt x="96" y="0"/>
                  </a:moveTo>
                  <a:cubicBezTo>
                    <a:pt x="87" y="0"/>
                    <a:pt x="74" y="3"/>
                    <a:pt x="74" y="3"/>
                  </a:cubicBezTo>
                  <a:cubicBezTo>
                    <a:pt x="69" y="3"/>
                    <a:pt x="68" y="2"/>
                    <a:pt x="64" y="2"/>
                  </a:cubicBezTo>
                  <a:cubicBezTo>
                    <a:pt x="49" y="2"/>
                    <a:pt x="47" y="16"/>
                    <a:pt x="37" y="22"/>
                  </a:cubicBezTo>
                  <a:cubicBezTo>
                    <a:pt x="28" y="27"/>
                    <a:pt x="20" y="28"/>
                    <a:pt x="11" y="33"/>
                  </a:cubicBezTo>
                  <a:cubicBezTo>
                    <a:pt x="9" y="34"/>
                    <a:pt x="0" y="41"/>
                    <a:pt x="0" y="42"/>
                  </a:cubicBezTo>
                  <a:cubicBezTo>
                    <a:pt x="0" y="44"/>
                    <a:pt x="4" y="46"/>
                    <a:pt x="5" y="50"/>
                  </a:cubicBezTo>
                  <a:cubicBezTo>
                    <a:pt x="9" y="49"/>
                    <a:pt x="11" y="46"/>
                    <a:pt x="14" y="46"/>
                  </a:cubicBezTo>
                  <a:cubicBezTo>
                    <a:pt x="18" y="46"/>
                    <a:pt x="20" y="47"/>
                    <a:pt x="23" y="47"/>
                  </a:cubicBezTo>
                  <a:cubicBezTo>
                    <a:pt x="25" y="47"/>
                    <a:pt x="27" y="47"/>
                    <a:pt x="29" y="46"/>
                  </a:cubicBezTo>
                  <a:cubicBezTo>
                    <a:pt x="30" y="48"/>
                    <a:pt x="34" y="54"/>
                    <a:pt x="38" y="54"/>
                  </a:cubicBezTo>
                  <a:cubicBezTo>
                    <a:pt x="44" y="54"/>
                    <a:pt x="48" y="48"/>
                    <a:pt x="49" y="42"/>
                  </a:cubicBezTo>
                  <a:cubicBezTo>
                    <a:pt x="49" y="42"/>
                    <a:pt x="50" y="42"/>
                    <a:pt x="50" y="42"/>
                  </a:cubicBezTo>
                  <a:cubicBezTo>
                    <a:pt x="59" y="42"/>
                    <a:pt x="66" y="34"/>
                    <a:pt x="67" y="26"/>
                  </a:cubicBezTo>
                  <a:cubicBezTo>
                    <a:pt x="72" y="28"/>
                    <a:pt x="71" y="40"/>
                    <a:pt x="80" y="40"/>
                  </a:cubicBezTo>
                  <a:cubicBezTo>
                    <a:pt x="103" y="24"/>
                    <a:pt x="103" y="24"/>
                    <a:pt x="103" y="24"/>
                  </a:cubicBezTo>
                  <a:cubicBezTo>
                    <a:pt x="103" y="19"/>
                    <a:pt x="99" y="18"/>
                    <a:pt x="98" y="13"/>
                  </a:cubicBezTo>
                  <a:cubicBezTo>
                    <a:pt x="102" y="12"/>
                    <a:pt x="105" y="8"/>
                    <a:pt x="105" y="5"/>
                  </a:cubicBezTo>
                  <a:cubicBezTo>
                    <a:pt x="105" y="1"/>
                    <a:pt x="101" y="0"/>
                    <a:pt x="9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63" name="Freeform 143"/>
            <p:cNvSpPr>
              <a:spLocks/>
            </p:cNvSpPr>
            <p:nvPr/>
          </p:nvSpPr>
          <p:spPr bwMode="auto">
            <a:xfrm>
              <a:off x="-605" y="-570"/>
              <a:ext cx="142" cy="42"/>
            </a:xfrm>
            <a:custGeom>
              <a:avLst/>
              <a:gdLst>
                <a:gd name="T0" fmla="*/ 38 w 60"/>
                <a:gd name="T1" fmla="*/ 0 h 18"/>
                <a:gd name="T2" fmla="*/ 0 w 60"/>
                <a:gd name="T3" fmla="*/ 18 h 18"/>
                <a:gd name="T4" fmla="*/ 10 w 60"/>
                <a:gd name="T5" fmla="*/ 14 h 18"/>
                <a:gd name="T6" fmla="*/ 23 w 60"/>
                <a:gd name="T7" fmla="*/ 18 h 18"/>
                <a:gd name="T8" fmla="*/ 46 w 60"/>
                <a:gd name="T9" fmla="*/ 18 h 18"/>
                <a:gd name="T10" fmla="*/ 60 w 60"/>
                <a:gd name="T11" fmla="*/ 13 h 18"/>
                <a:gd name="T12" fmla="*/ 38 w 60"/>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60" h="18">
                  <a:moveTo>
                    <a:pt x="38" y="0"/>
                  </a:moveTo>
                  <a:cubicBezTo>
                    <a:pt x="31" y="0"/>
                    <a:pt x="0" y="11"/>
                    <a:pt x="0" y="18"/>
                  </a:cubicBezTo>
                  <a:cubicBezTo>
                    <a:pt x="4" y="17"/>
                    <a:pt x="6" y="14"/>
                    <a:pt x="10" y="14"/>
                  </a:cubicBezTo>
                  <a:cubicBezTo>
                    <a:pt x="16" y="14"/>
                    <a:pt x="17" y="18"/>
                    <a:pt x="23" y="18"/>
                  </a:cubicBezTo>
                  <a:cubicBezTo>
                    <a:pt x="35" y="18"/>
                    <a:pt x="32" y="18"/>
                    <a:pt x="46" y="18"/>
                  </a:cubicBezTo>
                  <a:cubicBezTo>
                    <a:pt x="53" y="18"/>
                    <a:pt x="56" y="15"/>
                    <a:pt x="60" y="13"/>
                  </a:cubicBezTo>
                  <a:cubicBezTo>
                    <a:pt x="58" y="6"/>
                    <a:pt x="49" y="0"/>
                    <a:pt x="3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64" name="Freeform 144"/>
            <p:cNvSpPr>
              <a:spLocks/>
            </p:cNvSpPr>
            <p:nvPr/>
          </p:nvSpPr>
          <p:spPr bwMode="auto">
            <a:xfrm>
              <a:off x="-603" y="-521"/>
              <a:ext cx="126" cy="64"/>
            </a:xfrm>
            <a:custGeom>
              <a:avLst/>
              <a:gdLst>
                <a:gd name="T0" fmla="*/ 44 w 53"/>
                <a:gd name="T1" fmla="*/ 0 h 27"/>
                <a:gd name="T2" fmla="*/ 0 w 53"/>
                <a:gd name="T3" fmla="*/ 13 h 27"/>
                <a:gd name="T4" fmla="*/ 17 w 53"/>
                <a:gd name="T5" fmla="*/ 27 h 27"/>
                <a:gd name="T6" fmla="*/ 45 w 53"/>
                <a:gd name="T7" fmla="*/ 11 h 27"/>
                <a:gd name="T8" fmla="*/ 30 w 53"/>
                <a:gd name="T9" fmla="*/ 11 h 27"/>
                <a:gd name="T10" fmla="*/ 53 w 53"/>
                <a:gd name="T11" fmla="*/ 5 h 27"/>
                <a:gd name="T12" fmla="*/ 44 w 53"/>
                <a:gd name="T13" fmla="*/ 0 h 27"/>
              </a:gdLst>
              <a:ahLst/>
              <a:cxnLst>
                <a:cxn ang="0">
                  <a:pos x="T0" y="T1"/>
                </a:cxn>
                <a:cxn ang="0">
                  <a:pos x="T2" y="T3"/>
                </a:cxn>
                <a:cxn ang="0">
                  <a:pos x="T4" y="T5"/>
                </a:cxn>
                <a:cxn ang="0">
                  <a:pos x="T6" y="T7"/>
                </a:cxn>
                <a:cxn ang="0">
                  <a:pos x="T8" y="T9"/>
                </a:cxn>
                <a:cxn ang="0">
                  <a:pos x="T10" y="T11"/>
                </a:cxn>
                <a:cxn ang="0">
                  <a:pos x="T12" y="T13"/>
                </a:cxn>
              </a:cxnLst>
              <a:rect l="0" t="0" r="r" b="b"/>
              <a:pathLst>
                <a:path w="53" h="27">
                  <a:moveTo>
                    <a:pt x="44" y="0"/>
                  </a:moveTo>
                  <a:cubicBezTo>
                    <a:pt x="33" y="0"/>
                    <a:pt x="0" y="1"/>
                    <a:pt x="0" y="13"/>
                  </a:cubicBezTo>
                  <a:cubicBezTo>
                    <a:pt x="0" y="18"/>
                    <a:pt x="9" y="27"/>
                    <a:pt x="17" y="27"/>
                  </a:cubicBezTo>
                  <a:cubicBezTo>
                    <a:pt x="29" y="27"/>
                    <a:pt x="46" y="22"/>
                    <a:pt x="45" y="11"/>
                  </a:cubicBezTo>
                  <a:cubicBezTo>
                    <a:pt x="30" y="11"/>
                    <a:pt x="30" y="11"/>
                    <a:pt x="30" y="11"/>
                  </a:cubicBezTo>
                  <a:cubicBezTo>
                    <a:pt x="38" y="11"/>
                    <a:pt x="47" y="10"/>
                    <a:pt x="53" y="5"/>
                  </a:cubicBezTo>
                  <a:cubicBezTo>
                    <a:pt x="52" y="3"/>
                    <a:pt x="49" y="0"/>
                    <a:pt x="4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65" name="Freeform 145"/>
            <p:cNvSpPr>
              <a:spLocks/>
            </p:cNvSpPr>
            <p:nvPr/>
          </p:nvSpPr>
          <p:spPr bwMode="auto">
            <a:xfrm>
              <a:off x="-662" y="-514"/>
              <a:ext cx="43" cy="33"/>
            </a:xfrm>
            <a:custGeom>
              <a:avLst/>
              <a:gdLst>
                <a:gd name="T0" fmla="*/ 4 w 18"/>
                <a:gd name="T1" fmla="*/ 0 h 14"/>
                <a:gd name="T2" fmla="*/ 0 w 18"/>
                <a:gd name="T3" fmla="*/ 6 h 14"/>
                <a:gd name="T4" fmla="*/ 11 w 18"/>
                <a:gd name="T5" fmla="*/ 14 h 14"/>
                <a:gd name="T6" fmla="*/ 18 w 18"/>
                <a:gd name="T7" fmla="*/ 7 h 14"/>
                <a:gd name="T8" fmla="*/ 4 w 18"/>
                <a:gd name="T9" fmla="*/ 0 h 14"/>
              </a:gdLst>
              <a:ahLst/>
              <a:cxnLst>
                <a:cxn ang="0">
                  <a:pos x="T0" y="T1"/>
                </a:cxn>
                <a:cxn ang="0">
                  <a:pos x="T2" y="T3"/>
                </a:cxn>
                <a:cxn ang="0">
                  <a:pos x="T4" y="T5"/>
                </a:cxn>
                <a:cxn ang="0">
                  <a:pos x="T6" y="T7"/>
                </a:cxn>
                <a:cxn ang="0">
                  <a:pos x="T8" y="T9"/>
                </a:cxn>
              </a:cxnLst>
              <a:rect l="0" t="0" r="r" b="b"/>
              <a:pathLst>
                <a:path w="18" h="14">
                  <a:moveTo>
                    <a:pt x="4" y="0"/>
                  </a:moveTo>
                  <a:cubicBezTo>
                    <a:pt x="2" y="0"/>
                    <a:pt x="0" y="1"/>
                    <a:pt x="0" y="6"/>
                  </a:cubicBezTo>
                  <a:cubicBezTo>
                    <a:pt x="0" y="8"/>
                    <a:pt x="6" y="14"/>
                    <a:pt x="11" y="14"/>
                  </a:cubicBezTo>
                  <a:cubicBezTo>
                    <a:pt x="14" y="14"/>
                    <a:pt x="16" y="10"/>
                    <a:pt x="18" y="7"/>
                  </a:cubicBezTo>
                  <a:cubicBezTo>
                    <a:pt x="16" y="6"/>
                    <a:pt x="8"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66" name="Freeform 146"/>
            <p:cNvSpPr>
              <a:spLocks/>
            </p:cNvSpPr>
            <p:nvPr/>
          </p:nvSpPr>
          <p:spPr bwMode="auto">
            <a:xfrm>
              <a:off x="-201" y="-202"/>
              <a:ext cx="213" cy="171"/>
            </a:xfrm>
            <a:custGeom>
              <a:avLst/>
              <a:gdLst>
                <a:gd name="T0" fmla="*/ 39 w 90"/>
                <a:gd name="T1" fmla="*/ 0 h 72"/>
                <a:gd name="T2" fmla="*/ 19 w 90"/>
                <a:gd name="T3" fmla="*/ 7 h 72"/>
                <a:gd name="T4" fmla="*/ 15 w 90"/>
                <a:gd name="T5" fmla="*/ 11 h 72"/>
                <a:gd name="T6" fmla="*/ 32 w 90"/>
                <a:gd name="T7" fmla="*/ 18 h 72"/>
                <a:gd name="T8" fmla="*/ 32 w 90"/>
                <a:gd name="T9" fmla="*/ 32 h 72"/>
                <a:gd name="T10" fmla="*/ 24 w 90"/>
                <a:gd name="T11" fmla="*/ 32 h 72"/>
                <a:gd name="T12" fmla="*/ 0 w 90"/>
                <a:gd name="T13" fmla="*/ 26 h 72"/>
                <a:gd name="T14" fmla="*/ 0 w 90"/>
                <a:gd name="T15" fmla="*/ 35 h 72"/>
                <a:gd name="T16" fmla="*/ 47 w 90"/>
                <a:gd name="T17" fmla="*/ 63 h 72"/>
                <a:gd name="T18" fmla="*/ 58 w 90"/>
                <a:gd name="T19" fmla="*/ 72 h 72"/>
                <a:gd name="T20" fmla="*/ 69 w 90"/>
                <a:gd name="T21" fmla="*/ 64 h 72"/>
                <a:gd name="T22" fmla="*/ 90 w 90"/>
                <a:gd name="T23" fmla="*/ 36 h 72"/>
                <a:gd name="T24" fmla="*/ 78 w 90"/>
                <a:gd name="T25" fmla="*/ 34 h 72"/>
                <a:gd name="T26" fmla="*/ 80 w 90"/>
                <a:gd name="T27" fmla="*/ 26 h 72"/>
                <a:gd name="T28" fmla="*/ 75 w 90"/>
                <a:gd name="T29" fmla="*/ 23 h 72"/>
                <a:gd name="T30" fmla="*/ 60 w 90"/>
                <a:gd name="T31" fmla="*/ 25 h 72"/>
                <a:gd name="T32" fmla="*/ 77 w 90"/>
                <a:gd name="T33" fmla="*/ 6 h 72"/>
                <a:gd name="T34" fmla="*/ 72 w 90"/>
                <a:gd name="T35" fmla="*/ 0 h 72"/>
                <a:gd name="T36" fmla="*/ 50 w 90"/>
                <a:gd name="T37" fmla="*/ 0 h 72"/>
                <a:gd name="T38" fmla="*/ 39 w 90"/>
                <a:gd name="T39"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0" h="72">
                  <a:moveTo>
                    <a:pt x="39" y="0"/>
                  </a:moveTo>
                  <a:cubicBezTo>
                    <a:pt x="31" y="0"/>
                    <a:pt x="24" y="1"/>
                    <a:pt x="19" y="7"/>
                  </a:cubicBezTo>
                  <a:cubicBezTo>
                    <a:pt x="18" y="8"/>
                    <a:pt x="15" y="9"/>
                    <a:pt x="15" y="11"/>
                  </a:cubicBezTo>
                  <a:cubicBezTo>
                    <a:pt x="15" y="18"/>
                    <a:pt x="25" y="17"/>
                    <a:pt x="32" y="18"/>
                  </a:cubicBezTo>
                  <a:cubicBezTo>
                    <a:pt x="32" y="32"/>
                    <a:pt x="32" y="32"/>
                    <a:pt x="32" y="32"/>
                  </a:cubicBezTo>
                  <a:cubicBezTo>
                    <a:pt x="28" y="32"/>
                    <a:pt x="29" y="32"/>
                    <a:pt x="24" y="32"/>
                  </a:cubicBezTo>
                  <a:cubicBezTo>
                    <a:pt x="15" y="32"/>
                    <a:pt x="7" y="26"/>
                    <a:pt x="0" y="26"/>
                  </a:cubicBezTo>
                  <a:cubicBezTo>
                    <a:pt x="0" y="35"/>
                    <a:pt x="0" y="35"/>
                    <a:pt x="0" y="35"/>
                  </a:cubicBezTo>
                  <a:cubicBezTo>
                    <a:pt x="16" y="50"/>
                    <a:pt x="32" y="48"/>
                    <a:pt x="47" y="63"/>
                  </a:cubicBezTo>
                  <a:cubicBezTo>
                    <a:pt x="50" y="66"/>
                    <a:pt x="51" y="72"/>
                    <a:pt x="58" y="72"/>
                  </a:cubicBezTo>
                  <a:cubicBezTo>
                    <a:pt x="63" y="72"/>
                    <a:pt x="64" y="65"/>
                    <a:pt x="69" y="64"/>
                  </a:cubicBezTo>
                  <a:cubicBezTo>
                    <a:pt x="86" y="57"/>
                    <a:pt x="88" y="65"/>
                    <a:pt x="90" y="36"/>
                  </a:cubicBezTo>
                  <a:cubicBezTo>
                    <a:pt x="87" y="35"/>
                    <a:pt x="80" y="34"/>
                    <a:pt x="78" y="34"/>
                  </a:cubicBezTo>
                  <a:cubicBezTo>
                    <a:pt x="78" y="28"/>
                    <a:pt x="80" y="33"/>
                    <a:pt x="80" y="26"/>
                  </a:cubicBezTo>
                  <a:cubicBezTo>
                    <a:pt x="80" y="24"/>
                    <a:pt x="77" y="23"/>
                    <a:pt x="75" y="23"/>
                  </a:cubicBezTo>
                  <a:cubicBezTo>
                    <a:pt x="70" y="23"/>
                    <a:pt x="63" y="25"/>
                    <a:pt x="60" y="25"/>
                  </a:cubicBezTo>
                  <a:cubicBezTo>
                    <a:pt x="64" y="20"/>
                    <a:pt x="77" y="16"/>
                    <a:pt x="77" y="6"/>
                  </a:cubicBezTo>
                  <a:cubicBezTo>
                    <a:pt x="77" y="3"/>
                    <a:pt x="73" y="0"/>
                    <a:pt x="72" y="0"/>
                  </a:cubicBezTo>
                  <a:cubicBezTo>
                    <a:pt x="72" y="0"/>
                    <a:pt x="60" y="0"/>
                    <a:pt x="50" y="0"/>
                  </a:cubicBezTo>
                  <a:cubicBezTo>
                    <a:pt x="47" y="0"/>
                    <a:pt x="43" y="0"/>
                    <a:pt x="3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67" name="Freeform 147"/>
            <p:cNvSpPr>
              <a:spLocks/>
            </p:cNvSpPr>
            <p:nvPr/>
          </p:nvSpPr>
          <p:spPr bwMode="auto">
            <a:xfrm>
              <a:off x="-276" y="-410"/>
              <a:ext cx="236" cy="121"/>
            </a:xfrm>
            <a:custGeom>
              <a:avLst/>
              <a:gdLst>
                <a:gd name="T0" fmla="*/ 50 w 100"/>
                <a:gd name="T1" fmla="*/ 0 h 51"/>
                <a:gd name="T2" fmla="*/ 46 w 100"/>
                <a:gd name="T3" fmla="*/ 1 h 51"/>
                <a:gd name="T4" fmla="*/ 64 w 100"/>
                <a:gd name="T5" fmla="*/ 8 h 51"/>
                <a:gd name="T6" fmla="*/ 64 w 100"/>
                <a:gd name="T7" fmla="*/ 20 h 51"/>
                <a:gd name="T8" fmla="*/ 35 w 100"/>
                <a:gd name="T9" fmla="*/ 8 h 51"/>
                <a:gd name="T10" fmla="*/ 35 w 100"/>
                <a:gd name="T11" fmla="*/ 14 h 51"/>
                <a:gd name="T12" fmla="*/ 46 w 100"/>
                <a:gd name="T13" fmla="*/ 23 h 51"/>
                <a:gd name="T14" fmla="*/ 42 w 100"/>
                <a:gd name="T15" fmla="*/ 24 h 51"/>
                <a:gd name="T16" fmla="*/ 6 w 100"/>
                <a:gd name="T17" fmla="*/ 1 h 51"/>
                <a:gd name="T18" fmla="*/ 0 w 100"/>
                <a:gd name="T19" fmla="*/ 1 h 51"/>
                <a:gd name="T20" fmla="*/ 1 w 100"/>
                <a:gd name="T21" fmla="*/ 7 h 51"/>
                <a:gd name="T22" fmla="*/ 1 w 100"/>
                <a:gd name="T23" fmla="*/ 7 h 51"/>
                <a:gd name="T24" fmla="*/ 1 w 100"/>
                <a:gd name="T25" fmla="*/ 16 h 51"/>
                <a:gd name="T26" fmla="*/ 11 w 100"/>
                <a:gd name="T27" fmla="*/ 22 h 51"/>
                <a:gd name="T28" fmla="*/ 14 w 100"/>
                <a:gd name="T29" fmla="*/ 21 h 51"/>
                <a:gd name="T30" fmla="*/ 15 w 100"/>
                <a:gd name="T31" fmla="*/ 27 h 51"/>
                <a:gd name="T32" fmla="*/ 23 w 100"/>
                <a:gd name="T33" fmla="*/ 27 h 51"/>
                <a:gd name="T34" fmla="*/ 30 w 100"/>
                <a:gd name="T35" fmla="*/ 33 h 51"/>
                <a:gd name="T36" fmla="*/ 68 w 100"/>
                <a:gd name="T37" fmla="*/ 28 h 51"/>
                <a:gd name="T38" fmla="*/ 75 w 100"/>
                <a:gd name="T39" fmla="*/ 29 h 51"/>
                <a:gd name="T40" fmla="*/ 61 w 100"/>
                <a:gd name="T41" fmla="*/ 37 h 51"/>
                <a:gd name="T42" fmla="*/ 61 w 100"/>
                <a:gd name="T43" fmla="*/ 42 h 51"/>
                <a:gd name="T44" fmla="*/ 58 w 100"/>
                <a:gd name="T45" fmla="*/ 48 h 51"/>
                <a:gd name="T46" fmla="*/ 66 w 100"/>
                <a:gd name="T47" fmla="*/ 51 h 51"/>
                <a:gd name="T48" fmla="*/ 75 w 100"/>
                <a:gd name="T49" fmla="*/ 50 h 51"/>
                <a:gd name="T50" fmla="*/ 96 w 100"/>
                <a:gd name="T51" fmla="*/ 48 h 51"/>
                <a:gd name="T52" fmla="*/ 100 w 100"/>
                <a:gd name="T53" fmla="*/ 14 h 51"/>
                <a:gd name="T54" fmla="*/ 89 w 100"/>
                <a:gd name="T55" fmla="*/ 1 h 51"/>
                <a:gd name="T56" fmla="*/ 79 w 100"/>
                <a:gd name="T57" fmla="*/ 5 h 51"/>
                <a:gd name="T58" fmla="*/ 55 w 100"/>
                <a:gd name="T59" fmla="*/ 0 h 51"/>
                <a:gd name="T60" fmla="*/ 50 w 100"/>
                <a:gd name="T61"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0" h="51">
                  <a:moveTo>
                    <a:pt x="50" y="0"/>
                  </a:moveTo>
                  <a:cubicBezTo>
                    <a:pt x="48" y="0"/>
                    <a:pt x="47" y="0"/>
                    <a:pt x="46" y="1"/>
                  </a:cubicBezTo>
                  <a:cubicBezTo>
                    <a:pt x="48" y="8"/>
                    <a:pt x="55" y="8"/>
                    <a:pt x="64" y="8"/>
                  </a:cubicBezTo>
                  <a:cubicBezTo>
                    <a:pt x="64" y="20"/>
                    <a:pt x="64" y="20"/>
                    <a:pt x="64" y="20"/>
                  </a:cubicBezTo>
                  <a:cubicBezTo>
                    <a:pt x="51" y="20"/>
                    <a:pt x="47" y="8"/>
                    <a:pt x="35" y="8"/>
                  </a:cubicBezTo>
                  <a:cubicBezTo>
                    <a:pt x="35" y="14"/>
                    <a:pt x="35" y="14"/>
                    <a:pt x="35" y="14"/>
                  </a:cubicBezTo>
                  <a:cubicBezTo>
                    <a:pt x="37" y="17"/>
                    <a:pt x="41" y="21"/>
                    <a:pt x="46" y="23"/>
                  </a:cubicBezTo>
                  <a:cubicBezTo>
                    <a:pt x="44" y="24"/>
                    <a:pt x="43" y="24"/>
                    <a:pt x="42" y="24"/>
                  </a:cubicBezTo>
                  <a:cubicBezTo>
                    <a:pt x="28" y="24"/>
                    <a:pt x="20" y="1"/>
                    <a:pt x="6" y="1"/>
                  </a:cubicBezTo>
                  <a:cubicBezTo>
                    <a:pt x="4" y="1"/>
                    <a:pt x="2" y="1"/>
                    <a:pt x="0" y="1"/>
                  </a:cubicBezTo>
                  <a:cubicBezTo>
                    <a:pt x="0" y="4"/>
                    <a:pt x="0" y="6"/>
                    <a:pt x="1" y="7"/>
                  </a:cubicBezTo>
                  <a:cubicBezTo>
                    <a:pt x="1" y="7"/>
                    <a:pt x="1" y="7"/>
                    <a:pt x="1" y="7"/>
                  </a:cubicBezTo>
                  <a:cubicBezTo>
                    <a:pt x="1" y="16"/>
                    <a:pt x="1" y="16"/>
                    <a:pt x="1" y="16"/>
                  </a:cubicBezTo>
                  <a:cubicBezTo>
                    <a:pt x="4" y="19"/>
                    <a:pt x="7" y="22"/>
                    <a:pt x="11" y="22"/>
                  </a:cubicBezTo>
                  <a:cubicBezTo>
                    <a:pt x="12" y="22"/>
                    <a:pt x="13" y="22"/>
                    <a:pt x="14" y="21"/>
                  </a:cubicBezTo>
                  <a:cubicBezTo>
                    <a:pt x="15" y="27"/>
                    <a:pt x="15" y="27"/>
                    <a:pt x="15" y="27"/>
                  </a:cubicBezTo>
                  <a:cubicBezTo>
                    <a:pt x="23" y="27"/>
                    <a:pt x="23" y="27"/>
                    <a:pt x="23" y="27"/>
                  </a:cubicBezTo>
                  <a:cubicBezTo>
                    <a:pt x="23" y="30"/>
                    <a:pt x="26" y="33"/>
                    <a:pt x="30" y="33"/>
                  </a:cubicBezTo>
                  <a:cubicBezTo>
                    <a:pt x="40" y="33"/>
                    <a:pt x="59" y="28"/>
                    <a:pt x="68" y="28"/>
                  </a:cubicBezTo>
                  <a:cubicBezTo>
                    <a:pt x="70" y="28"/>
                    <a:pt x="73" y="28"/>
                    <a:pt x="75" y="29"/>
                  </a:cubicBezTo>
                  <a:cubicBezTo>
                    <a:pt x="71" y="32"/>
                    <a:pt x="61" y="32"/>
                    <a:pt x="61" y="37"/>
                  </a:cubicBezTo>
                  <a:cubicBezTo>
                    <a:pt x="61" y="39"/>
                    <a:pt x="61" y="41"/>
                    <a:pt x="61" y="42"/>
                  </a:cubicBezTo>
                  <a:cubicBezTo>
                    <a:pt x="59" y="43"/>
                    <a:pt x="58" y="46"/>
                    <a:pt x="58" y="48"/>
                  </a:cubicBezTo>
                  <a:cubicBezTo>
                    <a:pt x="58" y="50"/>
                    <a:pt x="62" y="51"/>
                    <a:pt x="66" y="51"/>
                  </a:cubicBezTo>
                  <a:cubicBezTo>
                    <a:pt x="69" y="51"/>
                    <a:pt x="73" y="50"/>
                    <a:pt x="75" y="50"/>
                  </a:cubicBezTo>
                  <a:cubicBezTo>
                    <a:pt x="76" y="50"/>
                    <a:pt x="88" y="50"/>
                    <a:pt x="96" y="48"/>
                  </a:cubicBezTo>
                  <a:cubicBezTo>
                    <a:pt x="94" y="33"/>
                    <a:pt x="100" y="27"/>
                    <a:pt x="100" y="14"/>
                  </a:cubicBezTo>
                  <a:cubicBezTo>
                    <a:pt x="100" y="7"/>
                    <a:pt x="99" y="1"/>
                    <a:pt x="89" y="1"/>
                  </a:cubicBezTo>
                  <a:cubicBezTo>
                    <a:pt x="85" y="1"/>
                    <a:pt x="83" y="5"/>
                    <a:pt x="79" y="5"/>
                  </a:cubicBezTo>
                  <a:cubicBezTo>
                    <a:pt x="69" y="5"/>
                    <a:pt x="63" y="0"/>
                    <a:pt x="55" y="0"/>
                  </a:cubicBezTo>
                  <a:cubicBezTo>
                    <a:pt x="53" y="0"/>
                    <a:pt x="51" y="0"/>
                    <a:pt x="5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68" name="Freeform 148"/>
            <p:cNvSpPr>
              <a:spLocks/>
            </p:cNvSpPr>
            <p:nvPr/>
          </p:nvSpPr>
          <p:spPr bwMode="auto">
            <a:xfrm>
              <a:off x="-97" y="66"/>
              <a:ext cx="140" cy="83"/>
            </a:xfrm>
            <a:custGeom>
              <a:avLst/>
              <a:gdLst>
                <a:gd name="T0" fmla="*/ 27 w 59"/>
                <a:gd name="T1" fmla="*/ 0 h 35"/>
                <a:gd name="T2" fmla="*/ 12 w 59"/>
                <a:gd name="T3" fmla="*/ 17 h 35"/>
                <a:gd name="T4" fmla="*/ 11 w 59"/>
                <a:gd name="T5" fmla="*/ 17 h 35"/>
                <a:gd name="T6" fmla="*/ 8 w 59"/>
                <a:gd name="T7" fmla="*/ 17 h 35"/>
                <a:gd name="T8" fmla="*/ 6 w 59"/>
                <a:gd name="T9" fmla="*/ 17 h 35"/>
                <a:gd name="T10" fmla="*/ 0 w 59"/>
                <a:gd name="T11" fmla="*/ 19 h 35"/>
                <a:gd name="T12" fmla="*/ 46 w 59"/>
                <a:gd name="T13" fmla="*/ 35 h 35"/>
                <a:gd name="T14" fmla="*/ 59 w 59"/>
                <a:gd name="T15" fmla="*/ 27 h 35"/>
                <a:gd name="T16" fmla="*/ 27 w 59"/>
                <a:gd name="T17"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35">
                  <a:moveTo>
                    <a:pt x="27" y="0"/>
                  </a:moveTo>
                  <a:cubicBezTo>
                    <a:pt x="16" y="0"/>
                    <a:pt x="18" y="15"/>
                    <a:pt x="12" y="17"/>
                  </a:cubicBezTo>
                  <a:cubicBezTo>
                    <a:pt x="11" y="17"/>
                    <a:pt x="11" y="17"/>
                    <a:pt x="11" y="17"/>
                  </a:cubicBezTo>
                  <a:cubicBezTo>
                    <a:pt x="10" y="17"/>
                    <a:pt x="9" y="17"/>
                    <a:pt x="8" y="17"/>
                  </a:cubicBezTo>
                  <a:cubicBezTo>
                    <a:pt x="8" y="17"/>
                    <a:pt x="7" y="17"/>
                    <a:pt x="6" y="17"/>
                  </a:cubicBezTo>
                  <a:cubicBezTo>
                    <a:pt x="3" y="17"/>
                    <a:pt x="0" y="17"/>
                    <a:pt x="0" y="19"/>
                  </a:cubicBezTo>
                  <a:cubicBezTo>
                    <a:pt x="0" y="21"/>
                    <a:pt x="39" y="35"/>
                    <a:pt x="46" y="35"/>
                  </a:cubicBezTo>
                  <a:cubicBezTo>
                    <a:pt x="52" y="35"/>
                    <a:pt x="54" y="30"/>
                    <a:pt x="59" y="27"/>
                  </a:cubicBezTo>
                  <a:cubicBezTo>
                    <a:pt x="56" y="19"/>
                    <a:pt x="34" y="0"/>
                    <a:pt x="2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69" name="Freeform 149"/>
            <p:cNvSpPr>
              <a:spLocks/>
            </p:cNvSpPr>
            <p:nvPr/>
          </p:nvSpPr>
          <p:spPr bwMode="auto">
            <a:xfrm>
              <a:off x="38" y="-228"/>
              <a:ext cx="184" cy="149"/>
            </a:xfrm>
            <a:custGeom>
              <a:avLst/>
              <a:gdLst>
                <a:gd name="T0" fmla="*/ 26 w 78"/>
                <a:gd name="T1" fmla="*/ 0 h 63"/>
                <a:gd name="T2" fmla="*/ 12 w 78"/>
                <a:gd name="T3" fmla="*/ 8 h 63"/>
                <a:gd name="T4" fmla="*/ 12 w 78"/>
                <a:gd name="T5" fmla="*/ 13 h 63"/>
                <a:gd name="T6" fmla="*/ 0 w 78"/>
                <a:gd name="T7" fmla="*/ 13 h 63"/>
                <a:gd name="T8" fmla="*/ 0 w 78"/>
                <a:gd name="T9" fmla="*/ 22 h 63"/>
                <a:gd name="T10" fmla="*/ 8 w 78"/>
                <a:gd name="T11" fmla="*/ 47 h 63"/>
                <a:gd name="T12" fmla="*/ 8 w 78"/>
                <a:gd name="T13" fmla="*/ 63 h 63"/>
                <a:gd name="T14" fmla="*/ 18 w 78"/>
                <a:gd name="T15" fmla="*/ 63 h 63"/>
                <a:gd name="T16" fmla="*/ 30 w 78"/>
                <a:gd name="T17" fmla="*/ 46 h 63"/>
                <a:gd name="T18" fmla="*/ 23 w 78"/>
                <a:gd name="T19" fmla="*/ 46 h 63"/>
                <a:gd name="T20" fmla="*/ 27 w 78"/>
                <a:gd name="T21" fmla="*/ 40 h 63"/>
                <a:gd name="T22" fmla="*/ 38 w 78"/>
                <a:gd name="T23" fmla="*/ 42 h 63"/>
                <a:gd name="T24" fmla="*/ 68 w 78"/>
                <a:gd name="T25" fmla="*/ 21 h 63"/>
                <a:gd name="T26" fmla="*/ 78 w 78"/>
                <a:gd name="T27" fmla="*/ 13 h 63"/>
                <a:gd name="T28" fmla="*/ 78 w 78"/>
                <a:gd name="T29" fmla="*/ 6 h 63"/>
                <a:gd name="T30" fmla="*/ 26 w 78"/>
                <a:gd name="T31"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8" h="63">
                  <a:moveTo>
                    <a:pt x="26" y="0"/>
                  </a:moveTo>
                  <a:cubicBezTo>
                    <a:pt x="15" y="0"/>
                    <a:pt x="12" y="7"/>
                    <a:pt x="12" y="8"/>
                  </a:cubicBezTo>
                  <a:cubicBezTo>
                    <a:pt x="12" y="9"/>
                    <a:pt x="11" y="12"/>
                    <a:pt x="12" y="13"/>
                  </a:cubicBezTo>
                  <a:cubicBezTo>
                    <a:pt x="10" y="13"/>
                    <a:pt x="4" y="13"/>
                    <a:pt x="0" y="13"/>
                  </a:cubicBezTo>
                  <a:cubicBezTo>
                    <a:pt x="0" y="22"/>
                    <a:pt x="0" y="22"/>
                    <a:pt x="0" y="22"/>
                  </a:cubicBezTo>
                  <a:cubicBezTo>
                    <a:pt x="3" y="32"/>
                    <a:pt x="0" y="39"/>
                    <a:pt x="8" y="47"/>
                  </a:cubicBezTo>
                  <a:cubicBezTo>
                    <a:pt x="8" y="50"/>
                    <a:pt x="8" y="56"/>
                    <a:pt x="8" y="63"/>
                  </a:cubicBezTo>
                  <a:cubicBezTo>
                    <a:pt x="18" y="63"/>
                    <a:pt x="18" y="63"/>
                    <a:pt x="18" y="63"/>
                  </a:cubicBezTo>
                  <a:cubicBezTo>
                    <a:pt x="24" y="57"/>
                    <a:pt x="29" y="55"/>
                    <a:pt x="30" y="46"/>
                  </a:cubicBezTo>
                  <a:cubicBezTo>
                    <a:pt x="23" y="46"/>
                    <a:pt x="23" y="46"/>
                    <a:pt x="23" y="46"/>
                  </a:cubicBezTo>
                  <a:cubicBezTo>
                    <a:pt x="25" y="41"/>
                    <a:pt x="26" y="40"/>
                    <a:pt x="27" y="40"/>
                  </a:cubicBezTo>
                  <a:cubicBezTo>
                    <a:pt x="29" y="40"/>
                    <a:pt x="32" y="42"/>
                    <a:pt x="38" y="42"/>
                  </a:cubicBezTo>
                  <a:cubicBezTo>
                    <a:pt x="54" y="42"/>
                    <a:pt x="61" y="30"/>
                    <a:pt x="68" y="21"/>
                  </a:cubicBezTo>
                  <a:cubicBezTo>
                    <a:pt x="68" y="21"/>
                    <a:pt x="78" y="14"/>
                    <a:pt x="78" y="13"/>
                  </a:cubicBezTo>
                  <a:cubicBezTo>
                    <a:pt x="78" y="10"/>
                    <a:pt x="77" y="9"/>
                    <a:pt x="78" y="6"/>
                  </a:cubicBezTo>
                  <a:cubicBezTo>
                    <a:pt x="59" y="6"/>
                    <a:pt x="44" y="0"/>
                    <a:pt x="2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70" name="Freeform 150"/>
            <p:cNvSpPr>
              <a:spLocks/>
            </p:cNvSpPr>
            <p:nvPr/>
          </p:nvSpPr>
          <p:spPr bwMode="auto">
            <a:xfrm>
              <a:off x="-338" y="-495"/>
              <a:ext cx="62" cy="50"/>
            </a:xfrm>
            <a:custGeom>
              <a:avLst/>
              <a:gdLst>
                <a:gd name="T0" fmla="*/ 0 w 26"/>
                <a:gd name="T1" fmla="*/ 0 h 21"/>
                <a:gd name="T2" fmla="*/ 19 w 26"/>
                <a:gd name="T3" fmla="*/ 21 h 21"/>
                <a:gd name="T4" fmla="*/ 26 w 26"/>
                <a:gd name="T5" fmla="*/ 15 h 21"/>
                <a:gd name="T6" fmla="*/ 0 w 26"/>
                <a:gd name="T7" fmla="*/ 0 h 21"/>
              </a:gdLst>
              <a:ahLst/>
              <a:cxnLst>
                <a:cxn ang="0">
                  <a:pos x="T0" y="T1"/>
                </a:cxn>
                <a:cxn ang="0">
                  <a:pos x="T2" y="T3"/>
                </a:cxn>
                <a:cxn ang="0">
                  <a:pos x="T4" y="T5"/>
                </a:cxn>
                <a:cxn ang="0">
                  <a:pos x="T6" y="T7"/>
                </a:cxn>
              </a:cxnLst>
              <a:rect l="0" t="0" r="r" b="b"/>
              <a:pathLst>
                <a:path w="26" h="21">
                  <a:moveTo>
                    <a:pt x="0" y="0"/>
                  </a:moveTo>
                  <a:cubicBezTo>
                    <a:pt x="0" y="7"/>
                    <a:pt x="13" y="21"/>
                    <a:pt x="19" y="21"/>
                  </a:cubicBezTo>
                  <a:cubicBezTo>
                    <a:pt x="22" y="21"/>
                    <a:pt x="26" y="19"/>
                    <a:pt x="26" y="15"/>
                  </a:cubicBezTo>
                  <a:cubicBezTo>
                    <a:pt x="15" y="11"/>
                    <a:pt x="14"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71" name="Freeform 151"/>
            <p:cNvSpPr>
              <a:spLocks/>
            </p:cNvSpPr>
            <p:nvPr/>
          </p:nvSpPr>
          <p:spPr bwMode="auto">
            <a:xfrm>
              <a:off x="-300" y="-325"/>
              <a:ext cx="45" cy="34"/>
            </a:xfrm>
            <a:custGeom>
              <a:avLst/>
              <a:gdLst>
                <a:gd name="T0" fmla="*/ 15 w 19"/>
                <a:gd name="T1" fmla="*/ 0 h 14"/>
                <a:gd name="T2" fmla="*/ 0 w 19"/>
                <a:gd name="T3" fmla="*/ 14 h 14"/>
                <a:gd name="T4" fmla="*/ 2 w 19"/>
                <a:gd name="T5" fmla="*/ 14 h 14"/>
                <a:gd name="T6" fmla="*/ 11 w 19"/>
                <a:gd name="T7" fmla="*/ 14 h 14"/>
                <a:gd name="T8" fmla="*/ 19 w 19"/>
                <a:gd name="T9" fmla="*/ 7 h 14"/>
                <a:gd name="T10" fmla="*/ 15 w 19"/>
                <a:gd name="T11" fmla="*/ 0 h 14"/>
              </a:gdLst>
              <a:ahLst/>
              <a:cxnLst>
                <a:cxn ang="0">
                  <a:pos x="T0" y="T1"/>
                </a:cxn>
                <a:cxn ang="0">
                  <a:pos x="T2" y="T3"/>
                </a:cxn>
                <a:cxn ang="0">
                  <a:pos x="T4" y="T5"/>
                </a:cxn>
                <a:cxn ang="0">
                  <a:pos x="T6" y="T7"/>
                </a:cxn>
                <a:cxn ang="0">
                  <a:pos x="T8" y="T9"/>
                </a:cxn>
                <a:cxn ang="0">
                  <a:pos x="T10" y="T11"/>
                </a:cxn>
              </a:cxnLst>
              <a:rect l="0" t="0" r="r" b="b"/>
              <a:pathLst>
                <a:path w="19" h="14">
                  <a:moveTo>
                    <a:pt x="15" y="0"/>
                  </a:moveTo>
                  <a:cubicBezTo>
                    <a:pt x="7" y="2"/>
                    <a:pt x="2" y="5"/>
                    <a:pt x="0" y="14"/>
                  </a:cubicBezTo>
                  <a:cubicBezTo>
                    <a:pt x="1" y="14"/>
                    <a:pt x="2" y="14"/>
                    <a:pt x="2" y="14"/>
                  </a:cubicBezTo>
                  <a:cubicBezTo>
                    <a:pt x="5" y="14"/>
                    <a:pt x="6" y="14"/>
                    <a:pt x="11" y="14"/>
                  </a:cubicBezTo>
                  <a:cubicBezTo>
                    <a:pt x="14" y="14"/>
                    <a:pt x="19" y="14"/>
                    <a:pt x="19" y="7"/>
                  </a:cubicBezTo>
                  <a:cubicBezTo>
                    <a:pt x="19" y="4"/>
                    <a:pt x="16" y="2"/>
                    <a:pt x="1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72" name="Freeform 152"/>
            <p:cNvSpPr>
              <a:spLocks/>
            </p:cNvSpPr>
            <p:nvPr/>
          </p:nvSpPr>
          <p:spPr bwMode="auto">
            <a:xfrm>
              <a:off x="-321" y="-620"/>
              <a:ext cx="231" cy="123"/>
            </a:xfrm>
            <a:custGeom>
              <a:avLst/>
              <a:gdLst>
                <a:gd name="T0" fmla="*/ 17 w 98"/>
                <a:gd name="T1" fmla="*/ 0 h 52"/>
                <a:gd name="T2" fmla="*/ 0 w 98"/>
                <a:gd name="T3" fmla="*/ 5 h 52"/>
                <a:gd name="T4" fmla="*/ 9 w 98"/>
                <a:gd name="T5" fmla="*/ 13 h 52"/>
                <a:gd name="T6" fmla="*/ 5 w 98"/>
                <a:gd name="T7" fmla="*/ 18 h 52"/>
                <a:gd name="T8" fmla="*/ 9 w 98"/>
                <a:gd name="T9" fmla="*/ 19 h 52"/>
                <a:gd name="T10" fmla="*/ 24 w 98"/>
                <a:gd name="T11" fmla="*/ 18 h 52"/>
                <a:gd name="T12" fmla="*/ 24 w 98"/>
                <a:gd name="T13" fmla="*/ 24 h 52"/>
                <a:gd name="T14" fmla="*/ 8 w 98"/>
                <a:gd name="T15" fmla="*/ 31 h 52"/>
                <a:gd name="T16" fmla="*/ 19 w 98"/>
                <a:gd name="T17" fmla="*/ 35 h 52"/>
                <a:gd name="T18" fmla="*/ 22 w 98"/>
                <a:gd name="T19" fmla="*/ 35 h 52"/>
                <a:gd name="T20" fmla="*/ 33 w 98"/>
                <a:gd name="T21" fmla="*/ 34 h 52"/>
                <a:gd name="T22" fmla="*/ 40 w 98"/>
                <a:gd name="T23" fmla="*/ 37 h 52"/>
                <a:gd name="T24" fmla="*/ 44 w 98"/>
                <a:gd name="T25" fmla="*/ 37 h 52"/>
                <a:gd name="T26" fmla="*/ 65 w 98"/>
                <a:gd name="T27" fmla="*/ 39 h 52"/>
                <a:gd name="T28" fmla="*/ 88 w 98"/>
                <a:gd name="T29" fmla="*/ 52 h 52"/>
                <a:gd name="T30" fmla="*/ 98 w 98"/>
                <a:gd name="T31" fmla="*/ 45 h 52"/>
                <a:gd name="T32" fmla="*/ 83 w 98"/>
                <a:gd name="T33" fmla="*/ 31 h 52"/>
                <a:gd name="T34" fmla="*/ 87 w 98"/>
                <a:gd name="T35" fmla="*/ 26 h 52"/>
                <a:gd name="T36" fmla="*/ 71 w 98"/>
                <a:gd name="T37" fmla="*/ 14 h 52"/>
                <a:gd name="T38" fmla="*/ 63 w 98"/>
                <a:gd name="T39" fmla="*/ 18 h 52"/>
                <a:gd name="T40" fmla="*/ 48 w 98"/>
                <a:gd name="T41" fmla="*/ 6 h 52"/>
                <a:gd name="T42" fmla="*/ 37 w 98"/>
                <a:gd name="T43" fmla="*/ 10 h 52"/>
                <a:gd name="T44" fmla="*/ 17 w 98"/>
                <a:gd name="T45"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8" h="52">
                  <a:moveTo>
                    <a:pt x="17" y="0"/>
                  </a:moveTo>
                  <a:cubicBezTo>
                    <a:pt x="11" y="0"/>
                    <a:pt x="6" y="4"/>
                    <a:pt x="0" y="5"/>
                  </a:cubicBezTo>
                  <a:cubicBezTo>
                    <a:pt x="0" y="11"/>
                    <a:pt x="2" y="13"/>
                    <a:pt x="9" y="13"/>
                  </a:cubicBezTo>
                  <a:cubicBezTo>
                    <a:pt x="9" y="15"/>
                    <a:pt x="7" y="17"/>
                    <a:pt x="5" y="18"/>
                  </a:cubicBezTo>
                  <a:cubicBezTo>
                    <a:pt x="7" y="19"/>
                    <a:pt x="8" y="19"/>
                    <a:pt x="9" y="19"/>
                  </a:cubicBezTo>
                  <a:cubicBezTo>
                    <a:pt x="12" y="19"/>
                    <a:pt x="16" y="18"/>
                    <a:pt x="24" y="18"/>
                  </a:cubicBezTo>
                  <a:cubicBezTo>
                    <a:pt x="23" y="20"/>
                    <a:pt x="23" y="23"/>
                    <a:pt x="24" y="24"/>
                  </a:cubicBezTo>
                  <a:cubicBezTo>
                    <a:pt x="18" y="26"/>
                    <a:pt x="13" y="26"/>
                    <a:pt x="8" y="31"/>
                  </a:cubicBezTo>
                  <a:cubicBezTo>
                    <a:pt x="12" y="34"/>
                    <a:pt x="14" y="35"/>
                    <a:pt x="19" y="35"/>
                  </a:cubicBezTo>
                  <a:cubicBezTo>
                    <a:pt x="20" y="35"/>
                    <a:pt x="21" y="35"/>
                    <a:pt x="22" y="35"/>
                  </a:cubicBezTo>
                  <a:cubicBezTo>
                    <a:pt x="26" y="35"/>
                    <a:pt x="30" y="34"/>
                    <a:pt x="33" y="34"/>
                  </a:cubicBezTo>
                  <a:cubicBezTo>
                    <a:pt x="36" y="34"/>
                    <a:pt x="38" y="35"/>
                    <a:pt x="40" y="37"/>
                  </a:cubicBezTo>
                  <a:cubicBezTo>
                    <a:pt x="41" y="37"/>
                    <a:pt x="42" y="37"/>
                    <a:pt x="44" y="37"/>
                  </a:cubicBezTo>
                  <a:cubicBezTo>
                    <a:pt x="51" y="37"/>
                    <a:pt x="56" y="39"/>
                    <a:pt x="65" y="39"/>
                  </a:cubicBezTo>
                  <a:cubicBezTo>
                    <a:pt x="77" y="39"/>
                    <a:pt x="76" y="52"/>
                    <a:pt x="88" y="52"/>
                  </a:cubicBezTo>
                  <a:cubicBezTo>
                    <a:pt x="92" y="52"/>
                    <a:pt x="98" y="51"/>
                    <a:pt x="98" y="45"/>
                  </a:cubicBezTo>
                  <a:cubicBezTo>
                    <a:pt x="98" y="40"/>
                    <a:pt x="87" y="35"/>
                    <a:pt x="83" y="31"/>
                  </a:cubicBezTo>
                  <a:cubicBezTo>
                    <a:pt x="84" y="30"/>
                    <a:pt x="86" y="27"/>
                    <a:pt x="87" y="26"/>
                  </a:cubicBezTo>
                  <a:cubicBezTo>
                    <a:pt x="85" y="23"/>
                    <a:pt x="79" y="14"/>
                    <a:pt x="71" y="14"/>
                  </a:cubicBezTo>
                  <a:cubicBezTo>
                    <a:pt x="68" y="14"/>
                    <a:pt x="67" y="18"/>
                    <a:pt x="63" y="18"/>
                  </a:cubicBezTo>
                  <a:cubicBezTo>
                    <a:pt x="58" y="18"/>
                    <a:pt x="58" y="6"/>
                    <a:pt x="48" y="6"/>
                  </a:cubicBezTo>
                  <a:cubicBezTo>
                    <a:pt x="43" y="6"/>
                    <a:pt x="41" y="10"/>
                    <a:pt x="37" y="10"/>
                  </a:cubicBezTo>
                  <a:cubicBezTo>
                    <a:pt x="31" y="10"/>
                    <a:pt x="28" y="0"/>
                    <a:pt x="1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73" name="Freeform 153"/>
            <p:cNvSpPr>
              <a:spLocks/>
            </p:cNvSpPr>
            <p:nvPr/>
          </p:nvSpPr>
          <p:spPr bwMode="auto">
            <a:xfrm>
              <a:off x="-229" y="-514"/>
              <a:ext cx="61" cy="19"/>
            </a:xfrm>
            <a:custGeom>
              <a:avLst/>
              <a:gdLst>
                <a:gd name="T0" fmla="*/ 14 w 26"/>
                <a:gd name="T1" fmla="*/ 0 h 8"/>
                <a:gd name="T2" fmla="*/ 9 w 26"/>
                <a:gd name="T3" fmla="*/ 8 h 8"/>
                <a:gd name="T4" fmla="*/ 26 w 26"/>
                <a:gd name="T5" fmla="*/ 5 h 8"/>
                <a:gd name="T6" fmla="*/ 14 w 26"/>
                <a:gd name="T7" fmla="*/ 0 h 8"/>
              </a:gdLst>
              <a:ahLst/>
              <a:cxnLst>
                <a:cxn ang="0">
                  <a:pos x="T0" y="T1"/>
                </a:cxn>
                <a:cxn ang="0">
                  <a:pos x="T2" y="T3"/>
                </a:cxn>
                <a:cxn ang="0">
                  <a:pos x="T4" y="T5"/>
                </a:cxn>
                <a:cxn ang="0">
                  <a:pos x="T6" y="T7"/>
                </a:cxn>
              </a:cxnLst>
              <a:rect l="0" t="0" r="r" b="b"/>
              <a:pathLst>
                <a:path w="26" h="8">
                  <a:moveTo>
                    <a:pt x="14" y="0"/>
                  </a:moveTo>
                  <a:cubicBezTo>
                    <a:pt x="12" y="0"/>
                    <a:pt x="0" y="8"/>
                    <a:pt x="9" y="8"/>
                  </a:cubicBezTo>
                  <a:cubicBezTo>
                    <a:pt x="17" y="8"/>
                    <a:pt x="23" y="8"/>
                    <a:pt x="26" y="5"/>
                  </a:cubicBezTo>
                  <a:cubicBezTo>
                    <a:pt x="21" y="3"/>
                    <a:pt x="20" y="0"/>
                    <a:pt x="1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74" name="Freeform 154"/>
            <p:cNvSpPr>
              <a:spLocks/>
            </p:cNvSpPr>
            <p:nvPr/>
          </p:nvSpPr>
          <p:spPr bwMode="auto">
            <a:xfrm>
              <a:off x="-2" y="-440"/>
              <a:ext cx="610" cy="189"/>
            </a:xfrm>
            <a:custGeom>
              <a:avLst/>
              <a:gdLst>
                <a:gd name="T0" fmla="*/ 16 w 258"/>
                <a:gd name="T1" fmla="*/ 0 h 80"/>
                <a:gd name="T2" fmla="*/ 0 w 258"/>
                <a:gd name="T3" fmla="*/ 8 h 80"/>
                <a:gd name="T4" fmla="*/ 38 w 258"/>
                <a:gd name="T5" fmla="*/ 26 h 80"/>
                <a:gd name="T6" fmla="*/ 48 w 258"/>
                <a:gd name="T7" fmla="*/ 21 h 80"/>
                <a:gd name="T8" fmla="*/ 69 w 258"/>
                <a:gd name="T9" fmla="*/ 48 h 80"/>
                <a:gd name="T10" fmla="*/ 63 w 258"/>
                <a:gd name="T11" fmla="*/ 56 h 80"/>
                <a:gd name="T12" fmla="*/ 101 w 258"/>
                <a:gd name="T13" fmla="*/ 80 h 80"/>
                <a:gd name="T14" fmla="*/ 116 w 258"/>
                <a:gd name="T15" fmla="*/ 71 h 80"/>
                <a:gd name="T16" fmla="*/ 122 w 258"/>
                <a:gd name="T17" fmla="*/ 71 h 80"/>
                <a:gd name="T18" fmla="*/ 139 w 258"/>
                <a:gd name="T19" fmla="*/ 80 h 80"/>
                <a:gd name="T20" fmla="*/ 149 w 258"/>
                <a:gd name="T21" fmla="*/ 79 h 80"/>
                <a:gd name="T22" fmla="*/ 191 w 258"/>
                <a:gd name="T23" fmla="*/ 79 h 80"/>
                <a:gd name="T24" fmla="*/ 204 w 258"/>
                <a:gd name="T25" fmla="*/ 72 h 80"/>
                <a:gd name="T26" fmla="*/ 215 w 258"/>
                <a:gd name="T27" fmla="*/ 80 h 80"/>
                <a:gd name="T28" fmla="*/ 258 w 258"/>
                <a:gd name="T29" fmla="*/ 62 h 80"/>
                <a:gd name="T30" fmla="*/ 256 w 258"/>
                <a:gd name="T31" fmla="*/ 62 h 80"/>
                <a:gd name="T32" fmla="*/ 252 w 258"/>
                <a:gd name="T33" fmla="*/ 61 h 80"/>
                <a:gd name="T34" fmla="*/ 254 w 258"/>
                <a:gd name="T35" fmla="*/ 56 h 80"/>
                <a:gd name="T36" fmla="*/ 258 w 258"/>
                <a:gd name="T37" fmla="*/ 55 h 80"/>
                <a:gd name="T38" fmla="*/ 216 w 258"/>
                <a:gd name="T39" fmla="*/ 41 h 80"/>
                <a:gd name="T40" fmla="*/ 150 w 258"/>
                <a:gd name="T41" fmla="*/ 54 h 80"/>
                <a:gd name="T42" fmla="*/ 114 w 258"/>
                <a:gd name="T43" fmla="*/ 48 h 80"/>
                <a:gd name="T44" fmla="*/ 109 w 258"/>
                <a:gd name="T45" fmla="*/ 50 h 80"/>
                <a:gd name="T46" fmla="*/ 105 w 258"/>
                <a:gd name="T47" fmla="*/ 45 h 80"/>
                <a:gd name="T48" fmla="*/ 109 w 258"/>
                <a:gd name="T49" fmla="*/ 42 h 80"/>
                <a:gd name="T50" fmla="*/ 85 w 258"/>
                <a:gd name="T51" fmla="*/ 30 h 80"/>
                <a:gd name="T52" fmla="*/ 106 w 258"/>
                <a:gd name="T53" fmla="*/ 30 h 80"/>
                <a:gd name="T54" fmla="*/ 82 w 258"/>
                <a:gd name="T55" fmla="*/ 14 h 80"/>
                <a:gd name="T56" fmla="*/ 72 w 258"/>
                <a:gd name="T57" fmla="*/ 14 h 80"/>
                <a:gd name="T58" fmla="*/ 62 w 258"/>
                <a:gd name="T59" fmla="*/ 18 h 80"/>
                <a:gd name="T60" fmla="*/ 16 w 258"/>
                <a:gd name="T61"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58" h="80">
                  <a:moveTo>
                    <a:pt x="16" y="0"/>
                  </a:moveTo>
                  <a:cubicBezTo>
                    <a:pt x="9" y="0"/>
                    <a:pt x="0" y="0"/>
                    <a:pt x="0" y="8"/>
                  </a:cubicBezTo>
                  <a:cubicBezTo>
                    <a:pt x="0" y="13"/>
                    <a:pt x="32" y="26"/>
                    <a:pt x="38" y="26"/>
                  </a:cubicBezTo>
                  <a:cubicBezTo>
                    <a:pt x="42" y="26"/>
                    <a:pt x="45" y="24"/>
                    <a:pt x="48" y="21"/>
                  </a:cubicBezTo>
                  <a:cubicBezTo>
                    <a:pt x="57" y="30"/>
                    <a:pt x="60" y="39"/>
                    <a:pt x="69" y="48"/>
                  </a:cubicBezTo>
                  <a:cubicBezTo>
                    <a:pt x="67" y="49"/>
                    <a:pt x="63" y="53"/>
                    <a:pt x="63" y="56"/>
                  </a:cubicBezTo>
                  <a:cubicBezTo>
                    <a:pt x="63" y="67"/>
                    <a:pt x="89" y="80"/>
                    <a:pt x="101" y="80"/>
                  </a:cubicBezTo>
                  <a:cubicBezTo>
                    <a:pt x="106" y="80"/>
                    <a:pt x="114" y="74"/>
                    <a:pt x="116" y="71"/>
                  </a:cubicBezTo>
                  <a:cubicBezTo>
                    <a:pt x="122" y="71"/>
                    <a:pt x="122" y="71"/>
                    <a:pt x="122" y="71"/>
                  </a:cubicBezTo>
                  <a:cubicBezTo>
                    <a:pt x="121" y="78"/>
                    <a:pt x="130" y="80"/>
                    <a:pt x="139" y="80"/>
                  </a:cubicBezTo>
                  <a:cubicBezTo>
                    <a:pt x="142" y="80"/>
                    <a:pt x="146" y="80"/>
                    <a:pt x="149" y="79"/>
                  </a:cubicBezTo>
                  <a:cubicBezTo>
                    <a:pt x="191" y="79"/>
                    <a:pt x="191" y="79"/>
                    <a:pt x="191" y="79"/>
                  </a:cubicBezTo>
                  <a:cubicBezTo>
                    <a:pt x="196" y="76"/>
                    <a:pt x="197" y="73"/>
                    <a:pt x="204" y="72"/>
                  </a:cubicBezTo>
                  <a:cubicBezTo>
                    <a:pt x="205" y="76"/>
                    <a:pt x="208" y="80"/>
                    <a:pt x="215" y="80"/>
                  </a:cubicBezTo>
                  <a:cubicBezTo>
                    <a:pt x="233" y="80"/>
                    <a:pt x="257" y="80"/>
                    <a:pt x="258" y="62"/>
                  </a:cubicBezTo>
                  <a:cubicBezTo>
                    <a:pt x="258" y="62"/>
                    <a:pt x="258" y="62"/>
                    <a:pt x="256" y="62"/>
                  </a:cubicBezTo>
                  <a:cubicBezTo>
                    <a:pt x="255" y="62"/>
                    <a:pt x="253" y="62"/>
                    <a:pt x="252" y="61"/>
                  </a:cubicBezTo>
                  <a:cubicBezTo>
                    <a:pt x="252" y="59"/>
                    <a:pt x="253" y="58"/>
                    <a:pt x="254" y="56"/>
                  </a:cubicBezTo>
                  <a:cubicBezTo>
                    <a:pt x="256" y="56"/>
                    <a:pt x="258" y="56"/>
                    <a:pt x="258" y="55"/>
                  </a:cubicBezTo>
                  <a:cubicBezTo>
                    <a:pt x="251" y="42"/>
                    <a:pt x="237" y="41"/>
                    <a:pt x="216" y="41"/>
                  </a:cubicBezTo>
                  <a:cubicBezTo>
                    <a:pt x="189" y="41"/>
                    <a:pt x="179" y="54"/>
                    <a:pt x="150" y="54"/>
                  </a:cubicBezTo>
                  <a:cubicBezTo>
                    <a:pt x="137" y="54"/>
                    <a:pt x="126" y="51"/>
                    <a:pt x="114" y="48"/>
                  </a:cubicBezTo>
                  <a:cubicBezTo>
                    <a:pt x="113" y="48"/>
                    <a:pt x="110" y="50"/>
                    <a:pt x="109" y="50"/>
                  </a:cubicBezTo>
                  <a:cubicBezTo>
                    <a:pt x="107" y="50"/>
                    <a:pt x="105" y="48"/>
                    <a:pt x="105" y="45"/>
                  </a:cubicBezTo>
                  <a:cubicBezTo>
                    <a:pt x="105" y="43"/>
                    <a:pt x="108" y="43"/>
                    <a:pt x="109" y="42"/>
                  </a:cubicBezTo>
                  <a:cubicBezTo>
                    <a:pt x="102" y="36"/>
                    <a:pt x="88" y="44"/>
                    <a:pt x="85" y="30"/>
                  </a:cubicBezTo>
                  <a:cubicBezTo>
                    <a:pt x="106" y="30"/>
                    <a:pt x="106" y="30"/>
                    <a:pt x="106" y="30"/>
                  </a:cubicBezTo>
                  <a:cubicBezTo>
                    <a:pt x="102" y="23"/>
                    <a:pt x="77" y="26"/>
                    <a:pt x="82" y="14"/>
                  </a:cubicBezTo>
                  <a:cubicBezTo>
                    <a:pt x="82" y="14"/>
                    <a:pt x="76" y="14"/>
                    <a:pt x="72" y="14"/>
                  </a:cubicBezTo>
                  <a:cubicBezTo>
                    <a:pt x="70" y="17"/>
                    <a:pt x="67" y="18"/>
                    <a:pt x="62" y="18"/>
                  </a:cubicBezTo>
                  <a:cubicBezTo>
                    <a:pt x="44" y="18"/>
                    <a:pt x="39" y="0"/>
                    <a:pt x="1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75" name="Freeform 155"/>
            <p:cNvSpPr>
              <a:spLocks/>
            </p:cNvSpPr>
            <p:nvPr/>
          </p:nvSpPr>
          <p:spPr bwMode="auto">
            <a:xfrm>
              <a:off x="5" y="-339"/>
              <a:ext cx="106" cy="83"/>
            </a:xfrm>
            <a:custGeom>
              <a:avLst/>
              <a:gdLst>
                <a:gd name="T0" fmla="*/ 23 w 45"/>
                <a:gd name="T1" fmla="*/ 0 h 35"/>
                <a:gd name="T2" fmla="*/ 7 w 45"/>
                <a:gd name="T3" fmla="*/ 12 h 35"/>
                <a:gd name="T4" fmla="*/ 0 w 45"/>
                <a:gd name="T5" fmla="*/ 20 h 35"/>
                <a:gd name="T6" fmla="*/ 35 w 45"/>
                <a:gd name="T7" fmla="*/ 35 h 35"/>
                <a:gd name="T8" fmla="*/ 45 w 45"/>
                <a:gd name="T9" fmla="*/ 18 h 35"/>
                <a:gd name="T10" fmla="*/ 23 w 45"/>
                <a:gd name="T11" fmla="*/ 0 h 35"/>
              </a:gdLst>
              <a:ahLst/>
              <a:cxnLst>
                <a:cxn ang="0">
                  <a:pos x="T0" y="T1"/>
                </a:cxn>
                <a:cxn ang="0">
                  <a:pos x="T2" y="T3"/>
                </a:cxn>
                <a:cxn ang="0">
                  <a:pos x="T4" y="T5"/>
                </a:cxn>
                <a:cxn ang="0">
                  <a:pos x="T6" y="T7"/>
                </a:cxn>
                <a:cxn ang="0">
                  <a:pos x="T8" y="T9"/>
                </a:cxn>
                <a:cxn ang="0">
                  <a:pos x="T10" y="T11"/>
                </a:cxn>
              </a:cxnLst>
              <a:rect l="0" t="0" r="r" b="b"/>
              <a:pathLst>
                <a:path w="45" h="35">
                  <a:moveTo>
                    <a:pt x="23" y="0"/>
                  </a:moveTo>
                  <a:cubicBezTo>
                    <a:pt x="11" y="0"/>
                    <a:pt x="13" y="12"/>
                    <a:pt x="7" y="12"/>
                  </a:cubicBezTo>
                  <a:cubicBezTo>
                    <a:pt x="6" y="12"/>
                    <a:pt x="0" y="15"/>
                    <a:pt x="0" y="20"/>
                  </a:cubicBezTo>
                  <a:cubicBezTo>
                    <a:pt x="0" y="20"/>
                    <a:pt x="31" y="35"/>
                    <a:pt x="35" y="35"/>
                  </a:cubicBezTo>
                  <a:cubicBezTo>
                    <a:pt x="42" y="35"/>
                    <a:pt x="45" y="27"/>
                    <a:pt x="45" y="18"/>
                  </a:cubicBezTo>
                  <a:cubicBezTo>
                    <a:pt x="45" y="11"/>
                    <a:pt x="33" y="0"/>
                    <a:pt x="2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76" name="Freeform 156"/>
            <p:cNvSpPr>
              <a:spLocks/>
            </p:cNvSpPr>
            <p:nvPr/>
          </p:nvSpPr>
          <p:spPr bwMode="auto">
            <a:xfrm>
              <a:off x="19" y="-495"/>
              <a:ext cx="97" cy="29"/>
            </a:xfrm>
            <a:custGeom>
              <a:avLst/>
              <a:gdLst>
                <a:gd name="T0" fmla="*/ 41 w 41"/>
                <a:gd name="T1" fmla="*/ 0 h 12"/>
                <a:gd name="T2" fmla="*/ 38 w 41"/>
                <a:gd name="T3" fmla="*/ 1 h 12"/>
                <a:gd name="T4" fmla="*/ 34 w 41"/>
                <a:gd name="T5" fmla="*/ 0 h 12"/>
                <a:gd name="T6" fmla="*/ 0 w 41"/>
                <a:gd name="T7" fmla="*/ 7 h 12"/>
                <a:gd name="T8" fmla="*/ 33 w 41"/>
                <a:gd name="T9" fmla="*/ 12 h 12"/>
                <a:gd name="T10" fmla="*/ 41 w 41"/>
                <a:gd name="T11" fmla="*/ 7 h 12"/>
                <a:gd name="T12" fmla="*/ 41 w 41"/>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41" h="12">
                  <a:moveTo>
                    <a:pt x="41" y="0"/>
                  </a:moveTo>
                  <a:cubicBezTo>
                    <a:pt x="39" y="1"/>
                    <a:pt x="38" y="1"/>
                    <a:pt x="38" y="1"/>
                  </a:cubicBezTo>
                  <a:cubicBezTo>
                    <a:pt x="37" y="1"/>
                    <a:pt x="38" y="0"/>
                    <a:pt x="34" y="0"/>
                  </a:cubicBezTo>
                  <a:cubicBezTo>
                    <a:pt x="24" y="0"/>
                    <a:pt x="5" y="1"/>
                    <a:pt x="0" y="7"/>
                  </a:cubicBezTo>
                  <a:cubicBezTo>
                    <a:pt x="0" y="7"/>
                    <a:pt x="30" y="12"/>
                    <a:pt x="33" y="12"/>
                  </a:cubicBezTo>
                  <a:cubicBezTo>
                    <a:pt x="38" y="12"/>
                    <a:pt x="41" y="10"/>
                    <a:pt x="41" y="7"/>
                  </a:cubicBezTo>
                  <a:cubicBezTo>
                    <a:pt x="41" y="6"/>
                    <a:pt x="41" y="4"/>
                    <a:pt x="4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77" name="Freeform 157"/>
            <p:cNvSpPr>
              <a:spLocks/>
            </p:cNvSpPr>
            <p:nvPr/>
          </p:nvSpPr>
          <p:spPr bwMode="auto">
            <a:xfrm>
              <a:off x="-57" y="-587"/>
              <a:ext cx="116" cy="87"/>
            </a:xfrm>
            <a:custGeom>
              <a:avLst/>
              <a:gdLst>
                <a:gd name="T0" fmla="*/ 12 w 49"/>
                <a:gd name="T1" fmla="*/ 0 h 37"/>
                <a:gd name="T2" fmla="*/ 0 w 49"/>
                <a:gd name="T3" fmla="*/ 8 h 37"/>
                <a:gd name="T4" fmla="*/ 17 w 49"/>
                <a:gd name="T5" fmla="*/ 28 h 37"/>
                <a:gd name="T6" fmla="*/ 12 w 49"/>
                <a:gd name="T7" fmla="*/ 33 h 37"/>
                <a:gd name="T8" fmla="*/ 22 w 49"/>
                <a:gd name="T9" fmla="*/ 37 h 37"/>
                <a:gd name="T10" fmla="*/ 49 w 49"/>
                <a:gd name="T11" fmla="*/ 33 h 37"/>
                <a:gd name="T12" fmla="*/ 49 w 49"/>
                <a:gd name="T13" fmla="*/ 20 h 37"/>
                <a:gd name="T14" fmla="*/ 31 w 49"/>
                <a:gd name="T15" fmla="*/ 8 h 37"/>
                <a:gd name="T16" fmla="*/ 12 w 49"/>
                <a:gd name="T17"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37">
                  <a:moveTo>
                    <a:pt x="12" y="0"/>
                  </a:moveTo>
                  <a:cubicBezTo>
                    <a:pt x="7" y="0"/>
                    <a:pt x="0" y="2"/>
                    <a:pt x="0" y="8"/>
                  </a:cubicBezTo>
                  <a:cubicBezTo>
                    <a:pt x="0" y="18"/>
                    <a:pt x="11" y="21"/>
                    <a:pt x="17" y="28"/>
                  </a:cubicBezTo>
                  <a:cubicBezTo>
                    <a:pt x="16" y="28"/>
                    <a:pt x="12" y="30"/>
                    <a:pt x="12" y="33"/>
                  </a:cubicBezTo>
                  <a:cubicBezTo>
                    <a:pt x="12" y="36"/>
                    <a:pt x="16" y="37"/>
                    <a:pt x="22" y="37"/>
                  </a:cubicBezTo>
                  <a:cubicBezTo>
                    <a:pt x="29" y="37"/>
                    <a:pt x="39" y="35"/>
                    <a:pt x="49" y="33"/>
                  </a:cubicBezTo>
                  <a:cubicBezTo>
                    <a:pt x="48" y="27"/>
                    <a:pt x="49" y="23"/>
                    <a:pt x="49" y="20"/>
                  </a:cubicBezTo>
                  <a:cubicBezTo>
                    <a:pt x="49" y="9"/>
                    <a:pt x="31" y="20"/>
                    <a:pt x="31" y="8"/>
                  </a:cubicBezTo>
                  <a:cubicBezTo>
                    <a:pt x="25" y="8"/>
                    <a:pt x="14" y="4"/>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78" name="Freeform 158"/>
            <p:cNvSpPr>
              <a:spLocks/>
            </p:cNvSpPr>
            <p:nvPr/>
          </p:nvSpPr>
          <p:spPr bwMode="auto">
            <a:xfrm>
              <a:off x="-99" y="-672"/>
              <a:ext cx="42" cy="26"/>
            </a:xfrm>
            <a:custGeom>
              <a:avLst/>
              <a:gdLst>
                <a:gd name="T0" fmla="*/ 7 w 18"/>
                <a:gd name="T1" fmla="*/ 0 h 11"/>
                <a:gd name="T2" fmla="*/ 0 w 18"/>
                <a:gd name="T3" fmla="*/ 0 h 11"/>
                <a:gd name="T4" fmla="*/ 9 w 18"/>
                <a:gd name="T5" fmla="*/ 11 h 11"/>
                <a:gd name="T6" fmla="*/ 18 w 18"/>
                <a:gd name="T7" fmla="*/ 11 h 11"/>
                <a:gd name="T8" fmla="*/ 18 w 18"/>
                <a:gd name="T9" fmla="*/ 0 h 11"/>
                <a:gd name="T10" fmla="*/ 7 w 18"/>
                <a:gd name="T11" fmla="*/ 0 h 11"/>
              </a:gdLst>
              <a:ahLst/>
              <a:cxnLst>
                <a:cxn ang="0">
                  <a:pos x="T0" y="T1"/>
                </a:cxn>
                <a:cxn ang="0">
                  <a:pos x="T2" y="T3"/>
                </a:cxn>
                <a:cxn ang="0">
                  <a:pos x="T4" y="T5"/>
                </a:cxn>
                <a:cxn ang="0">
                  <a:pos x="T6" y="T7"/>
                </a:cxn>
                <a:cxn ang="0">
                  <a:pos x="T8" y="T9"/>
                </a:cxn>
                <a:cxn ang="0">
                  <a:pos x="T10" y="T11"/>
                </a:cxn>
              </a:cxnLst>
              <a:rect l="0" t="0" r="r" b="b"/>
              <a:pathLst>
                <a:path w="18" h="11">
                  <a:moveTo>
                    <a:pt x="7" y="0"/>
                  </a:moveTo>
                  <a:cubicBezTo>
                    <a:pt x="4" y="0"/>
                    <a:pt x="2" y="0"/>
                    <a:pt x="0" y="0"/>
                  </a:cubicBezTo>
                  <a:cubicBezTo>
                    <a:pt x="0" y="7"/>
                    <a:pt x="6" y="8"/>
                    <a:pt x="9" y="11"/>
                  </a:cubicBezTo>
                  <a:cubicBezTo>
                    <a:pt x="18" y="11"/>
                    <a:pt x="18" y="11"/>
                    <a:pt x="18" y="11"/>
                  </a:cubicBezTo>
                  <a:cubicBezTo>
                    <a:pt x="18" y="0"/>
                    <a:pt x="18" y="0"/>
                    <a:pt x="18" y="0"/>
                  </a:cubicBezTo>
                  <a:cubicBezTo>
                    <a:pt x="16" y="0"/>
                    <a:pt x="11" y="0"/>
                    <a:pt x="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79" name="Freeform 159"/>
            <p:cNvSpPr>
              <a:spLocks/>
            </p:cNvSpPr>
            <p:nvPr/>
          </p:nvSpPr>
          <p:spPr bwMode="auto">
            <a:xfrm>
              <a:off x="24" y="-783"/>
              <a:ext cx="390" cy="262"/>
            </a:xfrm>
            <a:custGeom>
              <a:avLst/>
              <a:gdLst>
                <a:gd name="T0" fmla="*/ 29 w 165"/>
                <a:gd name="T1" fmla="*/ 0 h 111"/>
                <a:gd name="T2" fmla="*/ 45 w 165"/>
                <a:gd name="T3" fmla="*/ 11 h 111"/>
                <a:gd name="T4" fmla="*/ 36 w 165"/>
                <a:gd name="T5" fmla="*/ 11 h 111"/>
                <a:gd name="T6" fmla="*/ 31 w 165"/>
                <a:gd name="T7" fmla="*/ 11 h 111"/>
                <a:gd name="T8" fmla="*/ 16 w 165"/>
                <a:gd name="T9" fmla="*/ 16 h 111"/>
                <a:gd name="T10" fmla="*/ 23 w 165"/>
                <a:gd name="T11" fmla="*/ 25 h 111"/>
                <a:gd name="T12" fmla="*/ 32 w 165"/>
                <a:gd name="T13" fmla="*/ 23 h 111"/>
                <a:gd name="T14" fmla="*/ 38 w 165"/>
                <a:gd name="T15" fmla="*/ 25 h 111"/>
                <a:gd name="T16" fmla="*/ 32 w 165"/>
                <a:gd name="T17" fmla="*/ 30 h 111"/>
                <a:gd name="T18" fmla="*/ 18 w 165"/>
                <a:gd name="T19" fmla="*/ 26 h 111"/>
                <a:gd name="T20" fmla="*/ 15 w 165"/>
                <a:gd name="T21" fmla="*/ 26 h 111"/>
                <a:gd name="T22" fmla="*/ 6 w 165"/>
                <a:gd name="T23" fmla="*/ 31 h 111"/>
                <a:gd name="T24" fmla="*/ 29 w 165"/>
                <a:gd name="T25" fmla="*/ 43 h 111"/>
                <a:gd name="T26" fmla="*/ 24 w 165"/>
                <a:gd name="T27" fmla="*/ 47 h 111"/>
                <a:gd name="T28" fmla="*/ 8 w 165"/>
                <a:gd name="T29" fmla="*/ 42 h 111"/>
                <a:gd name="T30" fmla="*/ 0 w 165"/>
                <a:gd name="T31" fmla="*/ 42 h 111"/>
                <a:gd name="T32" fmla="*/ 31 w 165"/>
                <a:gd name="T33" fmla="*/ 59 h 111"/>
                <a:gd name="T34" fmla="*/ 19 w 165"/>
                <a:gd name="T35" fmla="*/ 66 h 111"/>
                <a:gd name="T36" fmla="*/ 23 w 165"/>
                <a:gd name="T37" fmla="*/ 71 h 111"/>
                <a:gd name="T38" fmla="*/ 34 w 165"/>
                <a:gd name="T39" fmla="*/ 67 h 111"/>
                <a:gd name="T40" fmla="*/ 42 w 165"/>
                <a:gd name="T41" fmla="*/ 74 h 111"/>
                <a:gd name="T42" fmla="*/ 57 w 165"/>
                <a:gd name="T43" fmla="*/ 69 h 111"/>
                <a:gd name="T44" fmla="*/ 79 w 165"/>
                <a:gd name="T45" fmla="*/ 74 h 111"/>
                <a:gd name="T46" fmla="*/ 39 w 165"/>
                <a:gd name="T47" fmla="*/ 84 h 111"/>
                <a:gd name="T48" fmla="*/ 63 w 165"/>
                <a:gd name="T49" fmla="*/ 97 h 111"/>
                <a:gd name="T50" fmla="*/ 56 w 165"/>
                <a:gd name="T51" fmla="*/ 101 h 111"/>
                <a:gd name="T52" fmla="*/ 77 w 165"/>
                <a:gd name="T53" fmla="*/ 111 h 111"/>
                <a:gd name="T54" fmla="*/ 90 w 165"/>
                <a:gd name="T55" fmla="*/ 99 h 111"/>
                <a:gd name="T56" fmla="*/ 108 w 165"/>
                <a:gd name="T57" fmla="*/ 108 h 111"/>
                <a:gd name="T58" fmla="*/ 109 w 165"/>
                <a:gd name="T59" fmla="*/ 108 h 111"/>
                <a:gd name="T60" fmla="*/ 109 w 165"/>
                <a:gd name="T61" fmla="*/ 101 h 111"/>
                <a:gd name="T62" fmla="*/ 118 w 165"/>
                <a:gd name="T63" fmla="*/ 101 h 111"/>
                <a:gd name="T64" fmla="*/ 111 w 165"/>
                <a:gd name="T65" fmla="*/ 91 h 111"/>
                <a:gd name="T66" fmla="*/ 118 w 165"/>
                <a:gd name="T67" fmla="*/ 83 h 111"/>
                <a:gd name="T68" fmla="*/ 126 w 165"/>
                <a:gd name="T69" fmla="*/ 93 h 111"/>
                <a:gd name="T70" fmla="*/ 151 w 165"/>
                <a:gd name="T71" fmla="*/ 76 h 111"/>
                <a:gd name="T72" fmla="*/ 163 w 165"/>
                <a:gd name="T73" fmla="*/ 74 h 111"/>
                <a:gd name="T74" fmla="*/ 164 w 165"/>
                <a:gd name="T75" fmla="*/ 66 h 111"/>
                <a:gd name="T76" fmla="*/ 138 w 165"/>
                <a:gd name="T77" fmla="*/ 59 h 111"/>
                <a:gd name="T78" fmla="*/ 131 w 165"/>
                <a:gd name="T79" fmla="*/ 61 h 111"/>
                <a:gd name="T80" fmla="*/ 129 w 165"/>
                <a:gd name="T81" fmla="*/ 59 h 111"/>
                <a:gd name="T82" fmla="*/ 132 w 165"/>
                <a:gd name="T83" fmla="*/ 51 h 111"/>
                <a:gd name="T84" fmla="*/ 126 w 165"/>
                <a:gd name="T85" fmla="*/ 43 h 111"/>
                <a:gd name="T86" fmla="*/ 119 w 165"/>
                <a:gd name="T87" fmla="*/ 34 h 111"/>
                <a:gd name="T88" fmla="*/ 114 w 165"/>
                <a:gd name="T89" fmla="*/ 34 h 111"/>
                <a:gd name="T90" fmla="*/ 117 w 165"/>
                <a:gd name="T91" fmla="*/ 38 h 111"/>
                <a:gd name="T92" fmla="*/ 117 w 165"/>
                <a:gd name="T93" fmla="*/ 45 h 111"/>
                <a:gd name="T94" fmla="*/ 110 w 165"/>
                <a:gd name="T95" fmla="*/ 45 h 111"/>
                <a:gd name="T96" fmla="*/ 101 w 165"/>
                <a:gd name="T97" fmla="*/ 30 h 111"/>
                <a:gd name="T98" fmla="*/ 95 w 165"/>
                <a:gd name="T99" fmla="*/ 29 h 111"/>
                <a:gd name="T100" fmla="*/ 90 w 165"/>
                <a:gd name="T101" fmla="*/ 29 h 111"/>
                <a:gd name="T102" fmla="*/ 85 w 165"/>
                <a:gd name="T103" fmla="*/ 30 h 111"/>
                <a:gd name="T104" fmla="*/ 80 w 165"/>
                <a:gd name="T105" fmla="*/ 29 h 111"/>
                <a:gd name="T106" fmla="*/ 63 w 165"/>
                <a:gd name="T107" fmla="*/ 6 h 111"/>
                <a:gd name="T108" fmla="*/ 29 w 165"/>
                <a:gd name="T109"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65" h="111">
                  <a:moveTo>
                    <a:pt x="29" y="0"/>
                  </a:moveTo>
                  <a:cubicBezTo>
                    <a:pt x="30" y="8"/>
                    <a:pt x="39" y="8"/>
                    <a:pt x="45" y="11"/>
                  </a:cubicBezTo>
                  <a:cubicBezTo>
                    <a:pt x="36" y="11"/>
                    <a:pt x="36" y="11"/>
                    <a:pt x="36" y="11"/>
                  </a:cubicBezTo>
                  <a:cubicBezTo>
                    <a:pt x="34" y="11"/>
                    <a:pt x="32" y="11"/>
                    <a:pt x="31" y="11"/>
                  </a:cubicBezTo>
                  <a:cubicBezTo>
                    <a:pt x="25" y="11"/>
                    <a:pt x="21" y="13"/>
                    <a:pt x="16" y="16"/>
                  </a:cubicBezTo>
                  <a:cubicBezTo>
                    <a:pt x="16" y="17"/>
                    <a:pt x="21" y="25"/>
                    <a:pt x="23" y="25"/>
                  </a:cubicBezTo>
                  <a:cubicBezTo>
                    <a:pt x="25" y="25"/>
                    <a:pt x="29" y="23"/>
                    <a:pt x="32" y="23"/>
                  </a:cubicBezTo>
                  <a:cubicBezTo>
                    <a:pt x="34" y="23"/>
                    <a:pt x="36" y="24"/>
                    <a:pt x="38" y="25"/>
                  </a:cubicBezTo>
                  <a:cubicBezTo>
                    <a:pt x="36" y="26"/>
                    <a:pt x="35" y="30"/>
                    <a:pt x="32" y="30"/>
                  </a:cubicBezTo>
                  <a:cubicBezTo>
                    <a:pt x="28" y="30"/>
                    <a:pt x="25" y="26"/>
                    <a:pt x="18" y="26"/>
                  </a:cubicBezTo>
                  <a:cubicBezTo>
                    <a:pt x="17" y="26"/>
                    <a:pt x="16" y="26"/>
                    <a:pt x="15" y="26"/>
                  </a:cubicBezTo>
                  <a:cubicBezTo>
                    <a:pt x="11" y="26"/>
                    <a:pt x="6" y="27"/>
                    <a:pt x="6" y="31"/>
                  </a:cubicBezTo>
                  <a:cubicBezTo>
                    <a:pt x="6" y="37"/>
                    <a:pt x="22" y="41"/>
                    <a:pt x="29" y="43"/>
                  </a:cubicBezTo>
                  <a:cubicBezTo>
                    <a:pt x="29" y="43"/>
                    <a:pt x="26" y="47"/>
                    <a:pt x="24" y="47"/>
                  </a:cubicBezTo>
                  <a:cubicBezTo>
                    <a:pt x="19" y="47"/>
                    <a:pt x="11" y="44"/>
                    <a:pt x="8" y="42"/>
                  </a:cubicBezTo>
                  <a:cubicBezTo>
                    <a:pt x="0" y="42"/>
                    <a:pt x="0" y="42"/>
                    <a:pt x="0" y="42"/>
                  </a:cubicBezTo>
                  <a:cubicBezTo>
                    <a:pt x="2" y="57"/>
                    <a:pt x="13" y="59"/>
                    <a:pt x="31" y="59"/>
                  </a:cubicBezTo>
                  <a:cubicBezTo>
                    <a:pt x="28" y="63"/>
                    <a:pt x="24" y="64"/>
                    <a:pt x="19" y="66"/>
                  </a:cubicBezTo>
                  <a:cubicBezTo>
                    <a:pt x="19" y="69"/>
                    <a:pt x="19" y="71"/>
                    <a:pt x="23" y="71"/>
                  </a:cubicBezTo>
                  <a:cubicBezTo>
                    <a:pt x="27" y="71"/>
                    <a:pt x="29" y="69"/>
                    <a:pt x="34" y="67"/>
                  </a:cubicBezTo>
                  <a:cubicBezTo>
                    <a:pt x="36" y="70"/>
                    <a:pt x="36" y="74"/>
                    <a:pt x="42" y="74"/>
                  </a:cubicBezTo>
                  <a:cubicBezTo>
                    <a:pt x="48" y="74"/>
                    <a:pt x="49" y="69"/>
                    <a:pt x="57" y="69"/>
                  </a:cubicBezTo>
                  <a:cubicBezTo>
                    <a:pt x="65" y="69"/>
                    <a:pt x="71" y="72"/>
                    <a:pt x="79" y="74"/>
                  </a:cubicBezTo>
                  <a:cubicBezTo>
                    <a:pt x="72" y="75"/>
                    <a:pt x="39" y="74"/>
                    <a:pt x="39" y="84"/>
                  </a:cubicBezTo>
                  <a:cubicBezTo>
                    <a:pt x="39" y="92"/>
                    <a:pt x="54" y="97"/>
                    <a:pt x="63" y="97"/>
                  </a:cubicBezTo>
                  <a:cubicBezTo>
                    <a:pt x="61" y="99"/>
                    <a:pt x="59" y="101"/>
                    <a:pt x="56" y="101"/>
                  </a:cubicBezTo>
                  <a:cubicBezTo>
                    <a:pt x="57" y="109"/>
                    <a:pt x="68" y="111"/>
                    <a:pt x="77" y="111"/>
                  </a:cubicBezTo>
                  <a:cubicBezTo>
                    <a:pt x="85" y="111"/>
                    <a:pt x="90" y="108"/>
                    <a:pt x="90" y="99"/>
                  </a:cubicBezTo>
                  <a:cubicBezTo>
                    <a:pt x="94" y="102"/>
                    <a:pt x="103" y="108"/>
                    <a:pt x="108" y="108"/>
                  </a:cubicBezTo>
                  <a:cubicBezTo>
                    <a:pt x="108" y="108"/>
                    <a:pt x="108" y="108"/>
                    <a:pt x="109" y="108"/>
                  </a:cubicBezTo>
                  <a:cubicBezTo>
                    <a:pt x="109" y="101"/>
                    <a:pt x="109" y="101"/>
                    <a:pt x="109" y="101"/>
                  </a:cubicBezTo>
                  <a:cubicBezTo>
                    <a:pt x="118" y="101"/>
                    <a:pt x="118" y="101"/>
                    <a:pt x="118" y="101"/>
                  </a:cubicBezTo>
                  <a:cubicBezTo>
                    <a:pt x="117" y="97"/>
                    <a:pt x="114" y="96"/>
                    <a:pt x="111" y="91"/>
                  </a:cubicBezTo>
                  <a:cubicBezTo>
                    <a:pt x="114" y="88"/>
                    <a:pt x="115" y="85"/>
                    <a:pt x="118" y="83"/>
                  </a:cubicBezTo>
                  <a:cubicBezTo>
                    <a:pt x="119" y="89"/>
                    <a:pt x="119" y="93"/>
                    <a:pt x="126" y="93"/>
                  </a:cubicBezTo>
                  <a:cubicBezTo>
                    <a:pt x="133" y="93"/>
                    <a:pt x="140" y="77"/>
                    <a:pt x="151" y="76"/>
                  </a:cubicBezTo>
                  <a:cubicBezTo>
                    <a:pt x="155" y="76"/>
                    <a:pt x="161" y="77"/>
                    <a:pt x="163" y="74"/>
                  </a:cubicBezTo>
                  <a:cubicBezTo>
                    <a:pt x="165" y="72"/>
                    <a:pt x="164" y="69"/>
                    <a:pt x="164" y="66"/>
                  </a:cubicBezTo>
                  <a:cubicBezTo>
                    <a:pt x="157" y="65"/>
                    <a:pt x="143" y="59"/>
                    <a:pt x="138" y="59"/>
                  </a:cubicBezTo>
                  <a:cubicBezTo>
                    <a:pt x="137" y="59"/>
                    <a:pt x="133" y="61"/>
                    <a:pt x="131" y="61"/>
                  </a:cubicBezTo>
                  <a:cubicBezTo>
                    <a:pt x="130" y="61"/>
                    <a:pt x="129" y="61"/>
                    <a:pt x="129" y="59"/>
                  </a:cubicBezTo>
                  <a:cubicBezTo>
                    <a:pt x="129" y="56"/>
                    <a:pt x="132" y="55"/>
                    <a:pt x="132" y="51"/>
                  </a:cubicBezTo>
                  <a:cubicBezTo>
                    <a:pt x="132" y="47"/>
                    <a:pt x="126" y="47"/>
                    <a:pt x="126" y="43"/>
                  </a:cubicBezTo>
                  <a:cubicBezTo>
                    <a:pt x="126" y="37"/>
                    <a:pt x="127" y="34"/>
                    <a:pt x="119" y="34"/>
                  </a:cubicBezTo>
                  <a:cubicBezTo>
                    <a:pt x="118" y="34"/>
                    <a:pt x="115" y="34"/>
                    <a:pt x="114" y="34"/>
                  </a:cubicBezTo>
                  <a:cubicBezTo>
                    <a:pt x="117" y="38"/>
                    <a:pt x="117" y="38"/>
                    <a:pt x="117" y="38"/>
                  </a:cubicBezTo>
                  <a:cubicBezTo>
                    <a:pt x="117" y="45"/>
                    <a:pt x="117" y="45"/>
                    <a:pt x="117" y="45"/>
                  </a:cubicBezTo>
                  <a:cubicBezTo>
                    <a:pt x="110" y="45"/>
                    <a:pt x="110" y="45"/>
                    <a:pt x="110" y="45"/>
                  </a:cubicBezTo>
                  <a:cubicBezTo>
                    <a:pt x="105" y="40"/>
                    <a:pt x="109" y="33"/>
                    <a:pt x="101" y="30"/>
                  </a:cubicBezTo>
                  <a:cubicBezTo>
                    <a:pt x="99" y="29"/>
                    <a:pt x="97" y="29"/>
                    <a:pt x="95" y="29"/>
                  </a:cubicBezTo>
                  <a:cubicBezTo>
                    <a:pt x="93" y="29"/>
                    <a:pt x="92" y="29"/>
                    <a:pt x="90" y="29"/>
                  </a:cubicBezTo>
                  <a:cubicBezTo>
                    <a:pt x="88" y="30"/>
                    <a:pt x="87" y="30"/>
                    <a:pt x="85" y="30"/>
                  </a:cubicBezTo>
                  <a:cubicBezTo>
                    <a:pt x="83" y="30"/>
                    <a:pt x="82" y="30"/>
                    <a:pt x="80" y="29"/>
                  </a:cubicBezTo>
                  <a:cubicBezTo>
                    <a:pt x="71" y="26"/>
                    <a:pt x="73" y="10"/>
                    <a:pt x="63" y="6"/>
                  </a:cubicBezTo>
                  <a:cubicBezTo>
                    <a:pt x="53" y="2"/>
                    <a:pt x="43" y="1"/>
                    <a:pt x="2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80" name="Freeform 160"/>
            <p:cNvSpPr>
              <a:spLocks/>
            </p:cNvSpPr>
            <p:nvPr/>
          </p:nvSpPr>
          <p:spPr bwMode="auto">
            <a:xfrm>
              <a:off x="336" y="305"/>
              <a:ext cx="255" cy="160"/>
            </a:xfrm>
            <a:custGeom>
              <a:avLst/>
              <a:gdLst>
                <a:gd name="T0" fmla="*/ 31 w 108"/>
                <a:gd name="T1" fmla="*/ 0 h 68"/>
                <a:gd name="T2" fmla="*/ 14 w 108"/>
                <a:gd name="T3" fmla="*/ 32 h 68"/>
                <a:gd name="T4" fmla="*/ 14 w 108"/>
                <a:gd name="T5" fmla="*/ 40 h 68"/>
                <a:gd name="T6" fmla="*/ 8 w 108"/>
                <a:gd name="T7" fmla="*/ 47 h 68"/>
                <a:gd name="T8" fmla="*/ 0 w 108"/>
                <a:gd name="T9" fmla="*/ 57 h 68"/>
                <a:gd name="T10" fmla="*/ 13 w 108"/>
                <a:gd name="T11" fmla="*/ 56 h 68"/>
                <a:gd name="T12" fmla="*/ 23 w 108"/>
                <a:gd name="T13" fmla="*/ 57 h 68"/>
                <a:gd name="T14" fmla="*/ 27 w 108"/>
                <a:gd name="T15" fmla="*/ 68 h 68"/>
                <a:gd name="T16" fmla="*/ 31 w 108"/>
                <a:gd name="T17" fmla="*/ 64 h 68"/>
                <a:gd name="T18" fmla="*/ 34 w 108"/>
                <a:gd name="T19" fmla="*/ 64 h 68"/>
                <a:gd name="T20" fmla="*/ 56 w 108"/>
                <a:gd name="T21" fmla="*/ 44 h 68"/>
                <a:gd name="T22" fmla="*/ 76 w 108"/>
                <a:gd name="T23" fmla="*/ 57 h 68"/>
                <a:gd name="T24" fmla="*/ 90 w 108"/>
                <a:gd name="T25" fmla="*/ 57 h 68"/>
                <a:gd name="T26" fmla="*/ 108 w 108"/>
                <a:gd name="T27" fmla="*/ 51 h 68"/>
                <a:gd name="T28" fmla="*/ 85 w 108"/>
                <a:gd name="T29" fmla="*/ 41 h 68"/>
                <a:gd name="T30" fmla="*/ 81 w 108"/>
                <a:gd name="T31" fmla="*/ 32 h 68"/>
                <a:gd name="T32" fmla="*/ 44 w 108"/>
                <a:gd name="T33" fmla="*/ 11 h 68"/>
                <a:gd name="T34" fmla="*/ 39 w 108"/>
                <a:gd name="T35" fmla="*/ 15 h 68"/>
                <a:gd name="T36" fmla="*/ 31 w 108"/>
                <a:gd name="T37"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8" h="68">
                  <a:moveTo>
                    <a:pt x="31" y="0"/>
                  </a:moveTo>
                  <a:cubicBezTo>
                    <a:pt x="16" y="2"/>
                    <a:pt x="14" y="23"/>
                    <a:pt x="14" y="32"/>
                  </a:cubicBezTo>
                  <a:cubicBezTo>
                    <a:pt x="14" y="37"/>
                    <a:pt x="14" y="35"/>
                    <a:pt x="14" y="40"/>
                  </a:cubicBezTo>
                  <a:cubicBezTo>
                    <a:pt x="14" y="43"/>
                    <a:pt x="11" y="45"/>
                    <a:pt x="8" y="47"/>
                  </a:cubicBezTo>
                  <a:cubicBezTo>
                    <a:pt x="7" y="49"/>
                    <a:pt x="1" y="48"/>
                    <a:pt x="0" y="57"/>
                  </a:cubicBezTo>
                  <a:cubicBezTo>
                    <a:pt x="3" y="57"/>
                    <a:pt x="8" y="56"/>
                    <a:pt x="13" y="56"/>
                  </a:cubicBezTo>
                  <a:cubicBezTo>
                    <a:pt x="16" y="56"/>
                    <a:pt x="20" y="56"/>
                    <a:pt x="23" y="57"/>
                  </a:cubicBezTo>
                  <a:cubicBezTo>
                    <a:pt x="22" y="62"/>
                    <a:pt x="20" y="68"/>
                    <a:pt x="27" y="68"/>
                  </a:cubicBezTo>
                  <a:cubicBezTo>
                    <a:pt x="29" y="68"/>
                    <a:pt x="29" y="66"/>
                    <a:pt x="31" y="64"/>
                  </a:cubicBezTo>
                  <a:cubicBezTo>
                    <a:pt x="32" y="64"/>
                    <a:pt x="33" y="64"/>
                    <a:pt x="34" y="64"/>
                  </a:cubicBezTo>
                  <a:cubicBezTo>
                    <a:pt x="42" y="64"/>
                    <a:pt x="56" y="54"/>
                    <a:pt x="56" y="44"/>
                  </a:cubicBezTo>
                  <a:cubicBezTo>
                    <a:pt x="59" y="45"/>
                    <a:pt x="76" y="57"/>
                    <a:pt x="76" y="57"/>
                  </a:cubicBezTo>
                  <a:cubicBezTo>
                    <a:pt x="81" y="57"/>
                    <a:pt x="84" y="57"/>
                    <a:pt x="90" y="57"/>
                  </a:cubicBezTo>
                  <a:cubicBezTo>
                    <a:pt x="97" y="57"/>
                    <a:pt x="102" y="55"/>
                    <a:pt x="108" y="51"/>
                  </a:cubicBezTo>
                  <a:cubicBezTo>
                    <a:pt x="103" y="45"/>
                    <a:pt x="93" y="48"/>
                    <a:pt x="85" y="41"/>
                  </a:cubicBezTo>
                  <a:cubicBezTo>
                    <a:pt x="82" y="39"/>
                    <a:pt x="84" y="36"/>
                    <a:pt x="81" y="32"/>
                  </a:cubicBezTo>
                  <a:cubicBezTo>
                    <a:pt x="72" y="19"/>
                    <a:pt x="55" y="24"/>
                    <a:pt x="44" y="11"/>
                  </a:cubicBezTo>
                  <a:cubicBezTo>
                    <a:pt x="42" y="12"/>
                    <a:pt x="40" y="13"/>
                    <a:pt x="39" y="15"/>
                  </a:cubicBezTo>
                  <a:cubicBezTo>
                    <a:pt x="36" y="10"/>
                    <a:pt x="34" y="8"/>
                    <a:pt x="3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81" name="Freeform 161"/>
            <p:cNvSpPr>
              <a:spLocks/>
            </p:cNvSpPr>
            <p:nvPr/>
          </p:nvSpPr>
          <p:spPr bwMode="auto">
            <a:xfrm>
              <a:off x="695" y="163"/>
              <a:ext cx="78" cy="61"/>
            </a:xfrm>
            <a:custGeom>
              <a:avLst/>
              <a:gdLst>
                <a:gd name="T0" fmla="*/ 16 w 33"/>
                <a:gd name="T1" fmla="*/ 0 h 26"/>
                <a:gd name="T2" fmla="*/ 0 w 33"/>
                <a:gd name="T3" fmla="*/ 14 h 26"/>
                <a:gd name="T4" fmla="*/ 14 w 33"/>
                <a:gd name="T5" fmla="*/ 26 h 26"/>
                <a:gd name="T6" fmla="*/ 33 w 33"/>
                <a:gd name="T7" fmla="*/ 14 h 26"/>
                <a:gd name="T8" fmla="*/ 16 w 33"/>
                <a:gd name="T9" fmla="*/ 0 h 26"/>
              </a:gdLst>
              <a:ahLst/>
              <a:cxnLst>
                <a:cxn ang="0">
                  <a:pos x="T0" y="T1"/>
                </a:cxn>
                <a:cxn ang="0">
                  <a:pos x="T2" y="T3"/>
                </a:cxn>
                <a:cxn ang="0">
                  <a:pos x="T4" y="T5"/>
                </a:cxn>
                <a:cxn ang="0">
                  <a:pos x="T6" y="T7"/>
                </a:cxn>
                <a:cxn ang="0">
                  <a:pos x="T8" y="T9"/>
                </a:cxn>
              </a:cxnLst>
              <a:rect l="0" t="0" r="r" b="b"/>
              <a:pathLst>
                <a:path w="33" h="26">
                  <a:moveTo>
                    <a:pt x="16" y="0"/>
                  </a:moveTo>
                  <a:cubicBezTo>
                    <a:pt x="8" y="0"/>
                    <a:pt x="0" y="4"/>
                    <a:pt x="0" y="14"/>
                  </a:cubicBezTo>
                  <a:cubicBezTo>
                    <a:pt x="0" y="21"/>
                    <a:pt x="6" y="26"/>
                    <a:pt x="14" y="26"/>
                  </a:cubicBezTo>
                  <a:cubicBezTo>
                    <a:pt x="20" y="26"/>
                    <a:pt x="33" y="21"/>
                    <a:pt x="33" y="14"/>
                  </a:cubicBezTo>
                  <a:cubicBezTo>
                    <a:pt x="33" y="5"/>
                    <a:pt x="24" y="0"/>
                    <a:pt x="1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82" name="Freeform 162"/>
            <p:cNvSpPr>
              <a:spLocks/>
            </p:cNvSpPr>
            <p:nvPr/>
          </p:nvSpPr>
          <p:spPr bwMode="auto">
            <a:xfrm>
              <a:off x="466" y="473"/>
              <a:ext cx="61" cy="47"/>
            </a:xfrm>
            <a:custGeom>
              <a:avLst/>
              <a:gdLst>
                <a:gd name="T0" fmla="*/ 18 w 26"/>
                <a:gd name="T1" fmla="*/ 0 h 20"/>
                <a:gd name="T2" fmla="*/ 11 w 26"/>
                <a:gd name="T3" fmla="*/ 0 h 20"/>
                <a:gd name="T4" fmla="*/ 0 w 26"/>
                <a:gd name="T5" fmla="*/ 14 h 20"/>
                <a:gd name="T6" fmla="*/ 0 w 26"/>
                <a:gd name="T7" fmla="*/ 20 h 20"/>
                <a:gd name="T8" fmla="*/ 26 w 26"/>
                <a:gd name="T9" fmla="*/ 3 h 20"/>
                <a:gd name="T10" fmla="*/ 18 w 26"/>
                <a:gd name="T11" fmla="*/ 0 h 20"/>
              </a:gdLst>
              <a:ahLst/>
              <a:cxnLst>
                <a:cxn ang="0">
                  <a:pos x="T0" y="T1"/>
                </a:cxn>
                <a:cxn ang="0">
                  <a:pos x="T2" y="T3"/>
                </a:cxn>
                <a:cxn ang="0">
                  <a:pos x="T4" y="T5"/>
                </a:cxn>
                <a:cxn ang="0">
                  <a:pos x="T6" y="T7"/>
                </a:cxn>
                <a:cxn ang="0">
                  <a:pos x="T8" y="T9"/>
                </a:cxn>
                <a:cxn ang="0">
                  <a:pos x="T10" y="T11"/>
                </a:cxn>
              </a:cxnLst>
              <a:rect l="0" t="0" r="r" b="b"/>
              <a:pathLst>
                <a:path w="26" h="20">
                  <a:moveTo>
                    <a:pt x="18" y="0"/>
                  </a:moveTo>
                  <a:cubicBezTo>
                    <a:pt x="17" y="0"/>
                    <a:pt x="15" y="0"/>
                    <a:pt x="11" y="0"/>
                  </a:cubicBezTo>
                  <a:cubicBezTo>
                    <a:pt x="11" y="4"/>
                    <a:pt x="4" y="8"/>
                    <a:pt x="0" y="14"/>
                  </a:cubicBezTo>
                  <a:cubicBezTo>
                    <a:pt x="0" y="20"/>
                    <a:pt x="0" y="20"/>
                    <a:pt x="0" y="20"/>
                  </a:cubicBezTo>
                  <a:cubicBezTo>
                    <a:pt x="8" y="19"/>
                    <a:pt x="21" y="9"/>
                    <a:pt x="26" y="3"/>
                  </a:cubicBezTo>
                  <a:cubicBezTo>
                    <a:pt x="22" y="1"/>
                    <a:pt x="21" y="0"/>
                    <a:pt x="1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83" name="Freeform 163"/>
            <p:cNvSpPr>
              <a:spLocks/>
            </p:cNvSpPr>
            <p:nvPr/>
          </p:nvSpPr>
          <p:spPr bwMode="auto">
            <a:xfrm>
              <a:off x="565" y="-202"/>
              <a:ext cx="168" cy="74"/>
            </a:xfrm>
            <a:custGeom>
              <a:avLst/>
              <a:gdLst>
                <a:gd name="T0" fmla="*/ 9 w 71"/>
                <a:gd name="T1" fmla="*/ 0 h 31"/>
                <a:gd name="T2" fmla="*/ 0 w 71"/>
                <a:gd name="T3" fmla="*/ 8 h 31"/>
                <a:gd name="T4" fmla="*/ 11 w 71"/>
                <a:gd name="T5" fmla="*/ 19 h 31"/>
                <a:gd name="T6" fmla="*/ 26 w 71"/>
                <a:gd name="T7" fmla="*/ 31 h 31"/>
                <a:gd name="T8" fmla="*/ 46 w 71"/>
                <a:gd name="T9" fmla="*/ 26 h 31"/>
                <a:gd name="T10" fmla="*/ 62 w 71"/>
                <a:gd name="T11" fmla="*/ 29 h 31"/>
                <a:gd name="T12" fmla="*/ 71 w 71"/>
                <a:gd name="T13" fmla="*/ 21 h 31"/>
                <a:gd name="T14" fmla="*/ 35 w 71"/>
                <a:gd name="T15" fmla="*/ 5 h 31"/>
                <a:gd name="T16" fmla="*/ 9 w 71"/>
                <a:gd name="T17"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 h="31">
                  <a:moveTo>
                    <a:pt x="9" y="0"/>
                  </a:moveTo>
                  <a:cubicBezTo>
                    <a:pt x="5" y="0"/>
                    <a:pt x="0" y="3"/>
                    <a:pt x="0" y="8"/>
                  </a:cubicBezTo>
                  <a:cubicBezTo>
                    <a:pt x="0" y="14"/>
                    <a:pt x="6" y="17"/>
                    <a:pt x="11" y="19"/>
                  </a:cubicBezTo>
                  <a:cubicBezTo>
                    <a:pt x="7" y="28"/>
                    <a:pt x="16" y="31"/>
                    <a:pt x="26" y="31"/>
                  </a:cubicBezTo>
                  <a:cubicBezTo>
                    <a:pt x="35" y="31"/>
                    <a:pt x="40" y="26"/>
                    <a:pt x="46" y="26"/>
                  </a:cubicBezTo>
                  <a:cubicBezTo>
                    <a:pt x="52" y="26"/>
                    <a:pt x="55" y="29"/>
                    <a:pt x="62" y="29"/>
                  </a:cubicBezTo>
                  <a:cubicBezTo>
                    <a:pt x="66" y="29"/>
                    <a:pt x="70" y="26"/>
                    <a:pt x="71" y="21"/>
                  </a:cubicBezTo>
                  <a:cubicBezTo>
                    <a:pt x="62" y="16"/>
                    <a:pt x="50" y="5"/>
                    <a:pt x="35" y="5"/>
                  </a:cubicBezTo>
                  <a:cubicBezTo>
                    <a:pt x="24" y="5"/>
                    <a:pt x="21" y="0"/>
                    <a:pt x="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84" name="Freeform 164"/>
            <p:cNvSpPr>
              <a:spLocks/>
            </p:cNvSpPr>
            <p:nvPr/>
          </p:nvSpPr>
          <p:spPr bwMode="auto">
            <a:xfrm>
              <a:off x="579" y="508"/>
              <a:ext cx="43" cy="38"/>
            </a:xfrm>
            <a:custGeom>
              <a:avLst/>
              <a:gdLst>
                <a:gd name="T0" fmla="*/ 9 w 18"/>
                <a:gd name="T1" fmla="*/ 0 h 16"/>
                <a:gd name="T2" fmla="*/ 0 w 18"/>
                <a:gd name="T3" fmla="*/ 8 h 16"/>
                <a:gd name="T4" fmla="*/ 8 w 18"/>
                <a:gd name="T5" fmla="*/ 16 h 16"/>
                <a:gd name="T6" fmla="*/ 18 w 18"/>
                <a:gd name="T7" fmla="*/ 4 h 16"/>
                <a:gd name="T8" fmla="*/ 9 w 18"/>
                <a:gd name="T9" fmla="*/ 0 h 16"/>
              </a:gdLst>
              <a:ahLst/>
              <a:cxnLst>
                <a:cxn ang="0">
                  <a:pos x="T0" y="T1"/>
                </a:cxn>
                <a:cxn ang="0">
                  <a:pos x="T2" y="T3"/>
                </a:cxn>
                <a:cxn ang="0">
                  <a:pos x="T4" y="T5"/>
                </a:cxn>
                <a:cxn ang="0">
                  <a:pos x="T6" y="T7"/>
                </a:cxn>
                <a:cxn ang="0">
                  <a:pos x="T8" y="T9"/>
                </a:cxn>
              </a:cxnLst>
              <a:rect l="0" t="0" r="r" b="b"/>
              <a:pathLst>
                <a:path w="18" h="16">
                  <a:moveTo>
                    <a:pt x="9" y="0"/>
                  </a:moveTo>
                  <a:cubicBezTo>
                    <a:pt x="4" y="0"/>
                    <a:pt x="0" y="3"/>
                    <a:pt x="0" y="8"/>
                  </a:cubicBezTo>
                  <a:cubicBezTo>
                    <a:pt x="0" y="8"/>
                    <a:pt x="7" y="16"/>
                    <a:pt x="8" y="16"/>
                  </a:cubicBezTo>
                  <a:cubicBezTo>
                    <a:pt x="13" y="16"/>
                    <a:pt x="15" y="9"/>
                    <a:pt x="18" y="4"/>
                  </a:cubicBezTo>
                  <a:cubicBezTo>
                    <a:pt x="15" y="2"/>
                    <a:pt x="12" y="0"/>
                    <a:pt x="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85" name="Freeform 165"/>
            <p:cNvSpPr>
              <a:spLocks/>
            </p:cNvSpPr>
            <p:nvPr/>
          </p:nvSpPr>
          <p:spPr bwMode="auto">
            <a:xfrm>
              <a:off x="785" y="167"/>
              <a:ext cx="42" cy="24"/>
            </a:xfrm>
            <a:custGeom>
              <a:avLst/>
              <a:gdLst>
                <a:gd name="T0" fmla="*/ 7 w 18"/>
                <a:gd name="T1" fmla="*/ 0 h 10"/>
                <a:gd name="T2" fmla="*/ 0 w 18"/>
                <a:gd name="T3" fmla="*/ 5 h 10"/>
                <a:gd name="T4" fmla="*/ 7 w 18"/>
                <a:gd name="T5" fmla="*/ 10 h 10"/>
                <a:gd name="T6" fmla="*/ 11 w 18"/>
                <a:gd name="T7" fmla="*/ 10 h 10"/>
                <a:gd name="T8" fmla="*/ 18 w 18"/>
                <a:gd name="T9" fmla="*/ 9 h 10"/>
                <a:gd name="T10" fmla="*/ 7 w 18"/>
                <a:gd name="T11" fmla="*/ 0 h 10"/>
              </a:gdLst>
              <a:ahLst/>
              <a:cxnLst>
                <a:cxn ang="0">
                  <a:pos x="T0" y="T1"/>
                </a:cxn>
                <a:cxn ang="0">
                  <a:pos x="T2" y="T3"/>
                </a:cxn>
                <a:cxn ang="0">
                  <a:pos x="T4" y="T5"/>
                </a:cxn>
                <a:cxn ang="0">
                  <a:pos x="T6" y="T7"/>
                </a:cxn>
                <a:cxn ang="0">
                  <a:pos x="T8" y="T9"/>
                </a:cxn>
                <a:cxn ang="0">
                  <a:pos x="T10" y="T11"/>
                </a:cxn>
              </a:cxnLst>
              <a:rect l="0" t="0" r="r" b="b"/>
              <a:pathLst>
                <a:path w="18" h="10">
                  <a:moveTo>
                    <a:pt x="7" y="0"/>
                  </a:moveTo>
                  <a:cubicBezTo>
                    <a:pt x="6" y="0"/>
                    <a:pt x="0" y="4"/>
                    <a:pt x="0" y="5"/>
                  </a:cubicBezTo>
                  <a:cubicBezTo>
                    <a:pt x="0" y="9"/>
                    <a:pt x="4" y="10"/>
                    <a:pt x="7" y="10"/>
                  </a:cubicBezTo>
                  <a:cubicBezTo>
                    <a:pt x="9" y="10"/>
                    <a:pt x="10" y="10"/>
                    <a:pt x="11" y="10"/>
                  </a:cubicBezTo>
                  <a:cubicBezTo>
                    <a:pt x="13" y="10"/>
                    <a:pt x="14" y="10"/>
                    <a:pt x="18" y="9"/>
                  </a:cubicBezTo>
                  <a:cubicBezTo>
                    <a:pt x="16" y="6"/>
                    <a:pt x="12" y="0"/>
                    <a:pt x="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86" name="Freeform 166"/>
            <p:cNvSpPr>
              <a:spLocks/>
            </p:cNvSpPr>
            <p:nvPr/>
          </p:nvSpPr>
          <p:spPr bwMode="auto">
            <a:xfrm>
              <a:off x="608" y="94"/>
              <a:ext cx="45" cy="31"/>
            </a:xfrm>
            <a:custGeom>
              <a:avLst/>
              <a:gdLst>
                <a:gd name="T0" fmla="*/ 19 w 19"/>
                <a:gd name="T1" fmla="*/ 0 h 13"/>
                <a:gd name="T2" fmla="*/ 7 w 19"/>
                <a:gd name="T3" fmla="*/ 13 h 13"/>
                <a:gd name="T4" fmla="*/ 19 w 19"/>
                <a:gd name="T5" fmla="*/ 0 h 13"/>
              </a:gdLst>
              <a:ahLst/>
              <a:cxnLst>
                <a:cxn ang="0">
                  <a:pos x="T0" y="T1"/>
                </a:cxn>
                <a:cxn ang="0">
                  <a:pos x="T2" y="T3"/>
                </a:cxn>
                <a:cxn ang="0">
                  <a:pos x="T4" y="T5"/>
                </a:cxn>
              </a:cxnLst>
              <a:rect l="0" t="0" r="r" b="b"/>
              <a:pathLst>
                <a:path w="19" h="13">
                  <a:moveTo>
                    <a:pt x="19" y="0"/>
                  </a:moveTo>
                  <a:cubicBezTo>
                    <a:pt x="13" y="0"/>
                    <a:pt x="0" y="13"/>
                    <a:pt x="7" y="13"/>
                  </a:cubicBezTo>
                  <a:cubicBezTo>
                    <a:pt x="13" y="13"/>
                    <a:pt x="17" y="7"/>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87" name="Freeform 167"/>
            <p:cNvSpPr>
              <a:spLocks/>
            </p:cNvSpPr>
            <p:nvPr/>
          </p:nvSpPr>
          <p:spPr bwMode="auto">
            <a:xfrm>
              <a:off x="234" y="-204"/>
              <a:ext cx="1026" cy="740"/>
            </a:xfrm>
            <a:custGeom>
              <a:avLst/>
              <a:gdLst>
                <a:gd name="T0" fmla="*/ 14 w 434"/>
                <a:gd name="T1" fmla="*/ 20 h 313"/>
                <a:gd name="T2" fmla="*/ 0 w 434"/>
                <a:gd name="T3" fmla="*/ 58 h 313"/>
                <a:gd name="T4" fmla="*/ 37 w 434"/>
                <a:gd name="T5" fmla="*/ 78 h 313"/>
                <a:gd name="T6" fmla="*/ 19 w 434"/>
                <a:gd name="T7" fmla="*/ 82 h 313"/>
                <a:gd name="T8" fmla="*/ 25 w 434"/>
                <a:gd name="T9" fmla="*/ 99 h 313"/>
                <a:gd name="T10" fmla="*/ 66 w 434"/>
                <a:gd name="T11" fmla="*/ 110 h 313"/>
                <a:gd name="T12" fmla="*/ 146 w 434"/>
                <a:gd name="T13" fmla="*/ 110 h 313"/>
                <a:gd name="T14" fmla="*/ 175 w 434"/>
                <a:gd name="T15" fmla="*/ 102 h 313"/>
                <a:gd name="T16" fmla="*/ 202 w 434"/>
                <a:gd name="T17" fmla="*/ 138 h 313"/>
                <a:gd name="T18" fmla="*/ 223 w 434"/>
                <a:gd name="T19" fmla="*/ 138 h 313"/>
                <a:gd name="T20" fmla="*/ 252 w 434"/>
                <a:gd name="T21" fmla="*/ 201 h 313"/>
                <a:gd name="T22" fmla="*/ 248 w 434"/>
                <a:gd name="T23" fmla="*/ 220 h 313"/>
                <a:gd name="T24" fmla="*/ 202 w 434"/>
                <a:gd name="T25" fmla="*/ 227 h 313"/>
                <a:gd name="T26" fmla="*/ 203 w 434"/>
                <a:gd name="T27" fmla="*/ 256 h 313"/>
                <a:gd name="T28" fmla="*/ 228 w 434"/>
                <a:gd name="T29" fmla="*/ 252 h 313"/>
                <a:gd name="T30" fmla="*/ 280 w 434"/>
                <a:gd name="T31" fmla="*/ 271 h 313"/>
                <a:gd name="T32" fmla="*/ 354 w 434"/>
                <a:gd name="T33" fmla="*/ 306 h 313"/>
                <a:gd name="T34" fmla="*/ 364 w 434"/>
                <a:gd name="T35" fmla="*/ 306 h 313"/>
                <a:gd name="T36" fmla="*/ 334 w 434"/>
                <a:gd name="T37" fmla="*/ 270 h 313"/>
                <a:gd name="T38" fmla="*/ 391 w 434"/>
                <a:gd name="T39" fmla="*/ 270 h 313"/>
                <a:gd name="T40" fmla="*/ 381 w 434"/>
                <a:gd name="T41" fmla="*/ 247 h 313"/>
                <a:gd name="T42" fmla="*/ 368 w 434"/>
                <a:gd name="T43" fmla="*/ 242 h 313"/>
                <a:gd name="T44" fmla="*/ 365 w 434"/>
                <a:gd name="T45" fmla="*/ 242 h 313"/>
                <a:gd name="T46" fmla="*/ 346 w 434"/>
                <a:gd name="T47" fmla="*/ 220 h 313"/>
                <a:gd name="T48" fmla="*/ 339 w 434"/>
                <a:gd name="T49" fmla="*/ 213 h 313"/>
                <a:gd name="T50" fmla="*/ 347 w 434"/>
                <a:gd name="T51" fmla="*/ 213 h 313"/>
                <a:gd name="T52" fmla="*/ 342 w 434"/>
                <a:gd name="T53" fmla="*/ 207 h 313"/>
                <a:gd name="T54" fmla="*/ 347 w 434"/>
                <a:gd name="T55" fmla="*/ 199 h 313"/>
                <a:gd name="T56" fmla="*/ 407 w 434"/>
                <a:gd name="T57" fmla="*/ 220 h 313"/>
                <a:gd name="T58" fmla="*/ 418 w 434"/>
                <a:gd name="T59" fmla="*/ 207 h 313"/>
                <a:gd name="T60" fmla="*/ 420 w 434"/>
                <a:gd name="T61" fmla="*/ 186 h 313"/>
                <a:gd name="T62" fmla="*/ 405 w 434"/>
                <a:gd name="T63" fmla="*/ 178 h 313"/>
                <a:gd name="T64" fmla="*/ 380 w 434"/>
                <a:gd name="T65" fmla="*/ 162 h 313"/>
                <a:gd name="T66" fmla="*/ 339 w 434"/>
                <a:gd name="T67" fmla="*/ 140 h 313"/>
                <a:gd name="T68" fmla="*/ 348 w 434"/>
                <a:gd name="T69" fmla="*/ 123 h 313"/>
                <a:gd name="T70" fmla="*/ 351 w 434"/>
                <a:gd name="T71" fmla="*/ 114 h 313"/>
                <a:gd name="T72" fmla="*/ 327 w 434"/>
                <a:gd name="T73" fmla="*/ 102 h 313"/>
                <a:gd name="T74" fmla="*/ 290 w 434"/>
                <a:gd name="T75" fmla="*/ 78 h 313"/>
                <a:gd name="T76" fmla="*/ 260 w 434"/>
                <a:gd name="T77" fmla="*/ 67 h 313"/>
                <a:gd name="T78" fmla="*/ 187 w 434"/>
                <a:gd name="T79" fmla="*/ 33 h 313"/>
                <a:gd name="T80" fmla="*/ 154 w 434"/>
                <a:gd name="T81" fmla="*/ 41 h 313"/>
                <a:gd name="T82" fmla="*/ 144 w 434"/>
                <a:gd name="T83" fmla="*/ 36 h 313"/>
                <a:gd name="T84" fmla="*/ 66 w 434"/>
                <a:gd name="T85" fmla="*/ 32 h 313"/>
                <a:gd name="T86" fmla="*/ 61 w 434"/>
                <a:gd name="T87" fmla="*/ 57 h 313"/>
                <a:gd name="T88" fmla="*/ 55 w 434"/>
                <a:gd name="T89" fmla="*/ 38 h 313"/>
                <a:gd name="T90" fmla="*/ 74 w 434"/>
                <a:gd name="T91" fmla="*/ 6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34" h="313">
                  <a:moveTo>
                    <a:pt x="57" y="0"/>
                  </a:moveTo>
                  <a:cubicBezTo>
                    <a:pt x="39" y="0"/>
                    <a:pt x="25" y="9"/>
                    <a:pt x="14" y="20"/>
                  </a:cubicBezTo>
                  <a:cubicBezTo>
                    <a:pt x="12" y="22"/>
                    <a:pt x="15" y="31"/>
                    <a:pt x="11" y="35"/>
                  </a:cubicBezTo>
                  <a:cubicBezTo>
                    <a:pt x="3" y="40"/>
                    <a:pt x="0" y="44"/>
                    <a:pt x="0" y="58"/>
                  </a:cubicBezTo>
                  <a:cubicBezTo>
                    <a:pt x="0" y="63"/>
                    <a:pt x="8" y="73"/>
                    <a:pt x="8" y="73"/>
                  </a:cubicBezTo>
                  <a:cubicBezTo>
                    <a:pt x="8" y="73"/>
                    <a:pt x="32" y="75"/>
                    <a:pt x="37" y="78"/>
                  </a:cubicBezTo>
                  <a:cubicBezTo>
                    <a:pt x="37" y="85"/>
                    <a:pt x="37" y="85"/>
                    <a:pt x="37" y="85"/>
                  </a:cubicBezTo>
                  <a:cubicBezTo>
                    <a:pt x="31" y="84"/>
                    <a:pt x="25" y="82"/>
                    <a:pt x="19" y="82"/>
                  </a:cubicBezTo>
                  <a:cubicBezTo>
                    <a:pt x="17" y="82"/>
                    <a:pt x="15" y="82"/>
                    <a:pt x="13" y="83"/>
                  </a:cubicBezTo>
                  <a:cubicBezTo>
                    <a:pt x="14" y="91"/>
                    <a:pt x="22" y="92"/>
                    <a:pt x="25" y="99"/>
                  </a:cubicBezTo>
                  <a:cubicBezTo>
                    <a:pt x="50" y="99"/>
                    <a:pt x="50" y="99"/>
                    <a:pt x="50" y="99"/>
                  </a:cubicBezTo>
                  <a:cubicBezTo>
                    <a:pt x="53" y="103"/>
                    <a:pt x="62" y="110"/>
                    <a:pt x="66" y="110"/>
                  </a:cubicBezTo>
                  <a:cubicBezTo>
                    <a:pt x="82" y="110"/>
                    <a:pt x="105" y="109"/>
                    <a:pt x="123" y="109"/>
                  </a:cubicBezTo>
                  <a:cubicBezTo>
                    <a:pt x="133" y="109"/>
                    <a:pt x="141" y="109"/>
                    <a:pt x="146" y="110"/>
                  </a:cubicBezTo>
                  <a:cubicBezTo>
                    <a:pt x="146" y="113"/>
                    <a:pt x="144" y="122"/>
                    <a:pt x="151" y="122"/>
                  </a:cubicBezTo>
                  <a:cubicBezTo>
                    <a:pt x="160" y="122"/>
                    <a:pt x="168" y="102"/>
                    <a:pt x="175" y="102"/>
                  </a:cubicBezTo>
                  <a:cubicBezTo>
                    <a:pt x="181" y="102"/>
                    <a:pt x="210" y="126"/>
                    <a:pt x="214" y="131"/>
                  </a:cubicBezTo>
                  <a:cubicBezTo>
                    <a:pt x="211" y="131"/>
                    <a:pt x="202" y="132"/>
                    <a:pt x="202" y="138"/>
                  </a:cubicBezTo>
                  <a:cubicBezTo>
                    <a:pt x="202" y="139"/>
                    <a:pt x="204" y="144"/>
                    <a:pt x="206" y="144"/>
                  </a:cubicBezTo>
                  <a:cubicBezTo>
                    <a:pt x="213" y="144"/>
                    <a:pt x="216" y="138"/>
                    <a:pt x="223" y="138"/>
                  </a:cubicBezTo>
                  <a:cubicBezTo>
                    <a:pt x="234" y="138"/>
                    <a:pt x="268" y="163"/>
                    <a:pt x="268" y="177"/>
                  </a:cubicBezTo>
                  <a:cubicBezTo>
                    <a:pt x="268" y="185"/>
                    <a:pt x="257" y="196"/>
                    <a:pt x="252" y="201"/>
                  </a:cubicBezTo>
                  <a:cubicBezTo>
                    <a:pt x="248" y="205"/>
                    <a:pt x="239" y="200"/>
                    <a:pt x="239" y="209"/>
                  </a:cubicBezTo>
                  <a:cubicBezTo>
                    <a:pt x="239" y="213"/>
                    <a:pt x="246" y="218"/>
                    <a:pt x="248" y="220"/>
                  </a:cubicBezTo>
                  <a:cubicBezTo>
                    <a:pt x="242" y="224"/>
                    <a:pt x="229" y="227"/>
                    <a:pt x="224" y="227"/>
                  </a:cubicBezTo>
                  <a:cubicBezTo>
                    <a:pt x="220" y="227"/>
                    <a:pt x="211" y="227"/>
                    <a:pt x="202" y="227"/>
                  </a:cubicBezTo>
                  <a:cubicBezTo>
                    <a:pt x="194" y="227"/>
                    <a:pt x="181" y="236"/>
                    <a:pt x="181" y="242"/>
                  </a:cubicBezTo>
                  <a:cubicBezTo>
                    <a:pt x="181" y="249"/>
                    <a:pt x="198" y="256"/>
                    <a:pt x="203" y="256"/>
                  </a:cubicBezTo>
                  <a:cubicBezTo>
                    <a:pt x="210" y="256"/>
                    <a:pt x="213" y="248"/>
                    <a:pt x="219" y="248"/>
                  </a:cubicBezTo>
                  <a:cubicBezTo>
                    <a:pt x="224" y="248"/>
                    <a:pt x="223" y="252"/>
                    <a:pt x="228" y="252"/>
                  </a:cubicBezTo>
                  <a:cubicBezTo>
                    <a:pt x="233" y="252"/>
                    <a:pt x="236" y="248"/>
                    <a:pt x="239" y="244"/>
                  </a:cubicBezTo>
                  <a:cubicBezTo>
                    <a:pt x="254" y="253"/>
                    <a:pt x="262" y="263"/>
                    <a:pt x="280" y="271"/>
                  </a:cubicBezTo>
                  <a:cubicBezTo>
                    <a:pt x="271" y="288"/>
                    <a:pt x="303" y="287"/>
                    <a:pt x="315" y="294"/>
                  </a:cubicBezTo>
                  <a:cubicBezTo>
                    <a:pt x="328" y="302"/>
                    <a:pt x="338" y="299"/>
                    <a:pt x="354" y="306"/>
                  </a:cubicBezTo>
                  <a:cubicBezTo>
                    <a:pt x="355" y="307"/>
                    <a:pt x="356" y="313"/>
                    <a:pt x="359" y="313"/>
                  </a:cubicBezTo>
                  <a:cubicBezTo>
                    <a:pt x="361" y="313"/>
                    <a:pt x="364" y="310"/>
                    <a:pt x="364" y="306"/>
                  </a:cubicBezTo>
                  <a:cubicBezTo>
                    <a:pt x="364" y="292"/>
                    <a:pt x="335" y="281"/>
                    <a:pt x="326" y="270"/>
                  </a:cubicBezTo>
                  <a:cubicBezTo>
                    <a:pt x="334" y="270"/>
                    <a:pt x="334" y="270"/>
                    <a:pt x="334" y="270"/>
                  </a:cubicBezTo>
                  <a:cubicBezTo>
                    <a:pt x="340" y="277"/>
                    <a:pt x="373" y="290"/>
                    <a:pt x="383" y="291"/>
                  </a:cubicBezTo>
                  <a:cubicBezTo>
                    <a:pt x="385" y="285"/>
                    <a:pt x="391" y="275"/>
                    <a:pt x="391" y="270"/>
                  </a:cubicBezTo>
                  <a:cubicBezTo>
                    <a:pt x="391" y="264"/>
                    <a:pt x="381" y="261"/>
                    <a:pt x="381" y="257"/>
                  </a:cubicBezTo>
                  <a:cubicBezTo>
                    <a:pt x="381" y="255"/>
                    <a:pt x="381" y="255"/>
                    <a:pt x="381" y="247"/>
                  </a:cubicBezTo>
                  <a:cubicBezTo>
                    <a:pt x="378" y="247"/>
                    <a:pt x="378" y="247"/>
                    <a:pt x="372" y="247"/>
                  </a:cubicBezTo>
                  <a:cubicBezTo>
                    <a:pt x="372" y="242"/>
                    <a:pt x="371" y="242"/>
                    <a:pt x="368" y="242"/>
                  </a:cubicBezTo>
                  <a:cubicBezTo>
                    <a:pt x="368" y="242"/>
                    <a:pt x="367" y="242"/>
                    <a:pt x="367" y="242"/>
                  </a:cubicBezTo>
                  <a:cubicBezTo>
                    <a:pt x="366" y="242"/>
                    <a:pt x="365" y="242"/>
                    <a:pt x="365" y="242"/>
                  </a:cubicBezTo>
                  <a:cubicBezTo>
                    <a:pt x="363" y="242"/>
                    <a:pt x="360" y="242"/>
                    <a:pt x="357" y="241"/>
                  </a:cubicBezTo>
                  <a:cubicBezTo>
                    <a:pt x="353" y="239"/>
                    <a:pt x="347" y="227"/>
                    <a:pt x="346" y="220"/>
                  </a:cubicBezTo>
                  <a:cubicBezTo>
                    <a:pt x="339" y="220"/>
                    <a:pt x="339" y="220"/>
                    <a:pt x="339" y="220"/>
                  </a:cubicBezTo>
                  <a:cubicBezTo>
                    <a:pt x="339" y="213"/>
                    <a:pt x="339" y="213"/>
                    <a:pt x="339" y="213"/>
                  </a:cubicBezTo>
                  <a:cubicBezTo>
                    <a:pt x="340" y="213"/>
                    <a:pt x="341" y="214"/>
                    <a:pt x="342" y="214"/>
                  </a:cubicBezTo>
                  <a:cubicBezTo>
                    <a:pt x="344" y="214"/>
                    <a:pt x="345" y="213"/>
                    <a:pt x="347" y="213"/>
                  </a:cubicBezTo>
                  <a:cubicBezTo>
                    <a:pt x="347" y="206"/>
                    <a:pt x="347" y="206"/>
                    <a:pt x="347" y="206"/>
                  </a:cubicBezTo>
                  <a:cubicBezTo>
                    <a:pt x="345" y="207"/>
                    <a:pt x="343" y="207"/>
                    <a:pt x="342" y="207"/>
                  </a:cubicBezTo>
                  <a:cubicBezTo>
                    <a:pt x="340" y="207"/>
                    <a:pt x="339" y="207"/>
                    <a:pt x="336" y="205"/>
                  </a:cubicBezTo>
                  <a:cubicBezTo>
                    <a:pt x="337" y="205"/>
                    <a:pt x="344" y="199"/>
                    <a:pt x="347" y="199"/>
                  </a:cubicBezTo>
                  <a:cubicBezTo>
                    <a:pt x="372" y="199"/>
                    <a:pt x="373" y="235"/>
                    <a:pt x="400" y="235"/>
                  </a:cubicBezTo>
                  <a:cubicBezTo>
                    <a:pt x="406" y="235"/>
                    <a:pt x="407" y="226"/>
                    <a:pt x="407" y="220"/>
                  </a:cubicBezTo>
                  <a:cubicBezTo>
                    <a:pt x="417" y="220"/>
                    <a:pt x="418" y="216"/>
                    <a:pt x="418" y="214"/>
                  </a:cubicBezTo>
                  <a:cubicBezTo>
                    <a:pt x="418" y="211"/>
                    <a:pt x="419" y="213"/>
                    <a:pt x="418" y="207"/>
                  </a:cubicBezTo>
                  <a:cubicBezTo>
                    <a:pt x="425" y="207"/>
                    <a:pt x="434" y="205"/>
                    <a:pt x="434" y="198"/>
                  </a:cubicBezTo>
                  <a:cubicBezTo>
                    <a:pt x="434" y="190"/>
                    <a:pt x="430" y="186"/>
                    <a:pt x="420" y="186"/>
                  </a:cubicBezTo>
                  <a:cubicBezTo>
                    <a:pt x="417" y="186"/>
                    <a:pt x="413" y="186"/>
                    <a:pt x="410" y="184"/>
                  </a:cubicBezTo>
                  <a:cubicBezTo>
                    <a:pt x="409" y="179"/>
                    <a:pt x="407" y="178"/>
                    <a:pt x="405" y="178"/>
                  </a:cubicBezTo>
                  <a:cubicBezTo>
                    <a:pt x="402" y="178"/>
                    <a:pt x="399" y="181"/>
                    <a:pt x="392" y="181"/>
                  </a:cubicBezTo>
                  <a:cubicBezTo>
                    <a:pt x="384" y="181"/>
                    <a:pt x="381" y="172"/>
                    <a:pt x="380" y="162"/>
                  </a:cubicBezTo>
                  <a:cubicBezTo>
                    <a:pt x="369" y="161"/>
                    <a:pt x="355" y="156"/>
                    <a:pt x="354" y="144"/>
                  </a:cubicBezTo>
                  <a:cubicBezTo>
                    <a:pt x="347" y="144"/>
                    <a:pt x="344" y="142"/>
                    <a:pt x="339" y="140"/>
                  </a:cubicBezTo>
                  <a:cubicBezTo>
                    <a:pt x="344" y="132"/>
                    <a:pt x="348" y="132"/>
                    <a:pt x="356" y="128"/>
                  </a:cubicBezTo>
                  <a:cubicBezTo>
                    <a:pt x="355" y="124"/>
                    <a:pt x="351" y="123"/>
                    <a:pt x="348" y="123"/>
                  </a:cubicBezTo>
                  <a:cubicBezTo>
                    <a:pt x="344" y="123"/>
                    <a:pt x="342" y="123"/>
                    <a:pt x="333" y="122"/>
                  </a:cubicBezTo>
                  <a:cubicBezTo>
                    <a:pt x="337" y="115"/>
                    <a:pt x="344" y="116"/>
                    <a:pt x="351" y="114"/>
                  </a:cubicBezTo>
                  <a:cubicBezTo>
                    <a:pt x="348" y="107"/>
                    <a:pt x="344" y="102"/>
                    <a:pt x="336" y="102"/>
                  </a:cubicBezTo>
                  <a:cubicBezTo>
                    <a:pt x="336" y="102"/>
                    <a:pt x="331" y="102"/>
                    <a:pt x="327" y="102"/>
                  </a:cubicBezTo>
                  <a:cubicBezTo>
                    <a:pt x="327" y="93"/>
                    <a:pt x="327" y="93"/>
                    <a:pt x="327" y="93"/>
                  </a:cubicBezTo>
                  <a:cubicBezTo>
                    <a:pt x="313" y="91"/>
                    <a:pt x="305" y="83"/>
                    <a:pt x="290" y="78"/>
                  </a:cubicBezTo>
                  <a:cubicBezTo>
                    <a:pt x="292" y="69"/>
                    <a:pt x="279" y="67"/>
                    <a:pt x="273" y="67"/>
                  </a:cubicBezTo>
                  <a:cubicBezTo>
                    <a:pt x="269" y="67"/>
                    <a:pt x="268" y="67"/>
                    <a:pt x="260" y="67"/>
                  </a:cubicBezTo>
                  <a:cubicBezTo>
                    <a:pt x="242" y="67"/>
                    <a:pt x="239" y="49"/>
                    <a:pt x="227" y="41"/>
                  </a:cubicBezTo>
                  <a:cubicBezTo>
                    <a:pt x="220" y="36"/>
                    <a:pt x="198" y="33"/>
                    <a:pt x="187" y="33"/>
                  </a:cubicBezTo>
                  <a:cubicBezTo>
                    <a:pt x="178" y="33"/>
                    <a:pt x="175" y="46"/>
                    <a:pt x="166" y="46"/>
                  </a:cubicBezTo>
                  <a:cubicBezTo>
                    <a:pt x="162" y="46"/>
                    <a:pt x="160" y="41"/>
                    <a:pt x="154" y="41"/>
                  </a:cubicBezTo>
                  <a:cubicBezTo>
                    <a:pt x="149" y="41"/>
                    <a:pt x="147" y="46"/>
                    <a:pt x="144" y="46"/>
                  </a:cubicBezTo>
                  <a:cubicBezTo>
                    <a:pt x="141" y="46"/>
                    <a:pt x="144" y="38"/>
                    <a:pt x="144" y="36"/>
                  </a:cubicBezTo>
                  <a:cubicBezTo>
                    <a:pt x="144" y="24"/>
                    <a:pt x="136" y="6"/>
                    <a:pt x="123" y="6"/>
                  </a:cubicBezTo>
                  <a:cubicBezTo>
                    <a:pt x="101" y="6"/>
                    <a:pt x="66" y="12"/>
                    <a:pt x="66" y="32"/>
                  </a:cubicBezTo>
                  <a:cubicBezTo>
                    <a:pt x="66" y="37"/>
                    <a:pt x="71" y="41"/>
                    <a:pt x="71" y="46"/>
                  </a:cubicBezTo>
                  <a:cubicBezTo>
                    <a:pt x="71" y="50"/>
                    <a:pt x="64" y="57"/>
                    <a:pt x="61" y="57"/>
                  </a:cubicBezTo>
                  <a:cubicBezTo>
                    <a:pt x="54" y="57"/>
                    <a:pt x="55" y="52"/>
                    <a:pt x="55" y="48"/>
                  </a:cubicBezTo>
                  <a:cubicBezTo>
                    <a:pt x="55" y="48"/>
                    <a:pt x="54" y="42"/>
                    <a:pt x="55" y="38"/>
                  </a:cubicBezTo>
                  <a:cubicBezTo>
                    <a:pt x="53" y="38"/>
                    <a:pt x="51" y="36"/>
                    <a:pt x="51" y="33"/>
                  </a:cubicBezTo>
                  <a:cubicBezTo>
                    <a:pt x="51" y="18"/>
                    <a:pt x="69" y="17"/>
                    <a:pt x="74" y="6"/>
                  </a:cubicBezTo>
                  <a:cubicBezTo>
                    <a:pt x="73" y="6"/>
                    <a:pt x="57" y="0"/>
                    <a:pt x="5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88" name="Freeform 168"/>
            <p:cNvSpPr>
              <a:spLocks/>
            </p:cNvSpPr>
            <p:nvPr/>
          </p:nvSpPr>
          <p:spPr bwMode="auto">
            <a:xfrm>
              <a:off x="655" y="442"/>
              <a:ext cx="28" cy="16"/>
            </a:xfrm>
            <a:custGeom>
              <a:avLst/>
              <a:gdLst>
                <a:gd name="T0" fmla="*/ 5 w 12"/>
                <a:gd name="T1" fmla="*/ 0 h 7"/>
                <a:gd name="T2" fmla="*/ 0 w 12"/>
                <a:gd name="T3" fmla="*/ 4 h 7"/>
                <a:gd name="T4" fmla="*/ 6 w 12"/>
                <a:gd name="T5" fmla="*/ 7 h 7"/>
                <a:gd name="T6" fmla="*/ 12 w 12"/>
                <a:gd name="T7" fmla="*/ 4 h 7"/>
                <a:gd name="T8" fmla="*/ 5 w 12"/>
                <a:gd name="T9" fmla="*/ 0 h 7"/>
              </a:gdLst>
              <a:ahLst/>
              <a:cxnLst>
                <a:cxn ang="0">
                  <a:pos x="T0" y="T1"/>
                </a:cxn>
                <a:cxn ang="0">
                  <a:pos x="T2" y="T3"/>
                </a:cxn>
                <a:cxn ang="0">
                  <a:pos x="T4" y="T5"/>
                </a:cxn>
                <a:cxn ang="0">
                  <a:pos x="T6" y="T7"/>
                </a:cxn>
                <a:cxn ang="0">
                  <a:pos x="T8" y="T9"/>
                </a:cxn>
              </a:cxnLst>
              <a:rect l="0" t="0" r="r" b="b"/>
              <a:pathLst>
                <a:path w="12" h="7">
                  <a:moveTo>
                    <a:pt x="5" y="0"/>
                  </a:moveTo>
                  <a:cubicBezTo>
                    <a:pt x="4" y="0"/>
                    <a:pt x="2" y="1"/>
                    <a:pt x="0" y="4"/>
                  </a:cubicBezTo>
                  <a:cubicBezTo>
                    <a:pt x="3" y="6"/>
                    <a:pt x="4" y="7"/>
                    <a:pt x="6" y="7"/>
                  </a:cubicBezTo>
                  <a:cubicBezTo>
                    <a:pt x="8" y="7"/>
                    <a:pt x="9" y="6"/>
                    <a:pt x="12" y="4"/>
                  </a:cubicBezTo>
                  <a:cubicBezTo>
                    <a:pt x="8" y="2"/>
                    <a:pt x="7"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89" name="Freeform 169"/>
            <p:cNvSpPr>
              <a:spLocks/>
            </p:cNvSpPr>
            <p:nvPr/>
          </p:nvSpPr>
          <p:spPr bwMode="auto">
            <a:xfrm>
              <a:off x="445" y="298"/>
              <a:ext cx="26" cy="21"/>
            </a:xfrm>
            <a:custGeom>
              <a:avLst/>
              <a:gdLst>
                <a:gd name="T0" fmla="*/ 4 w 11"/>
                <a:gd name="T1" fmla="*/ 0 h 9"/>
                <a:gd name="T2" fmla="*/ 1 w 11"/>
                <a:gd name="T3" fmla="*/ 1 h 9"/>
                <a:gd name="T4" fmla="*/ 11 w 11"/>
                <a:gd name="T5" fmla="*/ 9 h 9"/>
                <a:gd name="T6" fmla="*/ 4 w 11"/>
                <a:gd name="T7" fmla="*/ 0 h 9"/>
              </a:gdLst>
              <a:ahLst/>
              <a:cxnLst>
                <a:cxn ang="0">
                  <a:pos x="T0" y="T1"/>
                </a:cxn>
                <a:cxn ang="0">
                  <a:pos x="T2" y="T3"/>
                </a:cxn>
                <a:cxn ang="0">
                  <a:pos x="T4" y="T5"/>
                </a:cxn>
                <a:cxn ang="0">
                  <a:pos x="T6" y="T7"/>
                </a:cxn>
              </a:cxnLst>
              <a:rect l="0" t="0" r="r" b="b"/>
              <a:pathLst>
                <a:path w="11" h="9">
                  <a:moveTo>
                    <a:pt x="4" y="0"/>
                  </a:moveTo>
                  <a:cubicBezTo>
                    <a:pt x="3" y="0"/>
                    <a:pt x="2" y="0"/>
                    <a:pt x="1" y="1"/>
                  </a:cubicBezTo>
                  <a:cubicBezTo>
                    <a:pt x="0" y="4"/>
                    <a:pt x="4" y="8"/>
                    <a:pt x="11" y="9"/>
                  </a:cubicBezTo>
                  <a:cubicBezTo>
                    <a:pt x="8" y="5"/>
                    <a:pt x="8"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90" name="Freeform 170"/>
            <p:cNvSpPr>
              <a:spLocks/>
            </p:cNvSpPr>
            <p:nvPr/>
          </p:nvSpPr>
          <p:spPr bwMode="auto">
            <a:xfrm>
              <a:off x="173" y="-947"/>
              <a:ext cx="1094" cy="575"/>
            </a:xfrm>
            <a:custGeom>
              <a:avLst/>
              <a:gdLst>
                <a:gd name="T0" fmla="*/ 261 w 463"/>
                <a:gd name="T1" fmla="*/ 9 h 243"/>
                <a:gd name="T2" fmla="*/ 235 w 463"/>
                <a:gd name="T3" fmla="*/ 7 h 243"/>
                <a:gd name="T4" fmla="*/ 162 w 463"/>
                <a:gd name="T5" fmla="*/ 13 h 243"/>
                <a:gd name="T6" fmla="*/ 151 w 463"/>
                <a:gd name="T7" fmla="*/ 14 h 243"/>
                <a:gd name="T8" fmla="*/ 89 w 463"/>
                <a:gd name="T9" fmla="*/ 27 h 243"/>
                <a:gd name="T10" fmla="*/ 64 w 463"/>
                <a:gd name="T11" fmla="*/ 42 h 243"/>
                <a:gd name="T12" fmla="*/ 0 w 463"/>
                <a:gd name="T13" fmla="*/ 62 h 243"/>
                <a:gd name="T14" fmla="*/ 19 w 463"/>
                <a:gd name="T15" fmla="*/ 58 h 243"/>
                <a:gd name="T16" fmla="*/ 20 w 463"/>
                <a:gd name="T17" fmla="*/ 67 h 243"/>
                <a:gd name="T18" fmla="*/ 51 w 463"/>
                <a:gd name="T19" fmla="*/ 62 h 243"/>
                <a:gd name="T20" fmla="*/ 29 w 463"/>
                <a:gd name="T21" fmla="*/ 79 h 243"/>
                <a:gd name="T22" fmla="*/ 54 w 463"/>
                <a:gd name="T23" fmla="*/ 79 h 243"/>
                <a:gd name="T24" fmla="*/ 68 w 463"/>
                <a:gd name="T25" fmla="*/ 96 h 243"/>
                <a:gd name="T26" fmla="*/ 87 w 463"/>
                <a:gd name="T27" fmla="*/ 91 h 243"/>
                <a:gd name="T28" fmla="*/ 118 w 463"/>
                <a:gd name="T29" fmla="*/ 96 h 243"/>
                <a:gd name="T30" fmla="*/ 177 w 463"/>
                <a:gd name="T31" fmla="*/ 88 h 243"/>
                <a:gd name="T32" fmla="*/ 159 w 463"/>
                <a:gd name="T33" fmla="*/ 103 h 243"/>
                <a:gd name="T34" fmla="*/ 129 w 463"/>
                <a:gd name="T35" fmla="*/ 108 h 243"/>
                <a:gd name="T36" fmla="*/ 146 w 463"/>
                <a:gd name="T37" fmla="*/ 125 h 243"/>
                <a:gd name="T38" fmla="*/ 102 w 463"/>
                <a:gd name="T39" fmla="*/ 105 h 243"/>
                <a:gd name="T40" fmla="*/ 83 w 463"/>
                <a:gd name="T41" fmla="*/ 105 h 243"/>
                <a:gd name="T42" fmla="*/ 88 w 463"/>
                <a:gd name="T43" fmla="*/ 112 h 243"/>
                <a:gd name="T44" fmla="*/ 75 w 463"/>
                <a:gd name="T45" fmla="*/ 116 h 243"/>
                <a:gd name="T46" fmla="*/ 81 w 463"/>
                <a:gd name="T47" fmla="*/ 157 h 243"/>
                <a:gd name="T48" fmla="*/ 66 w 463"/>
                <a:gd name="T49" fmla="*/ 181 h 243"/>
                <a:gd name="T50" fmla="*/ 79 w 463"/>
                <a:gd name="T51" fmla="*/ 177 h 243"/>
                <a:gd name="T52" fmla="*/ 111 w 463"/>
                <a:gd name="T53" fmla="*/ 203 h 243"/>
                <a:gd name="T54" fmla="*/ 68 w 463"/>
                <a:gd name="T55" fmla="*/ 189 h 243"/>
                <a:gd name="T56" fmla="*/ 55 w 463"/>
                <a:gd name="T57" fmla="*/ 194 h 243"/>
                <a:gd name="T58" fmla="*/ 34 w 463"/>
                <a:gd name="T59" fmla="*/ 231 h 243"/>
                <a:gd name="T60" fmla="*/ 46 w 463"/>
                <a:gd name="T61" fmla="*/ 230 h 243"/>
                <a:gd name="T62" fmla="*/ 112 w 463"/>
                <a:gd name="T63" fmla="*/ 235 h 243"/>
                <a:gd name="T64" fmla="*/ 169 w 463"/>
                <a:gd name="T65" fmla="*/ 243 h 243"/>
                <a:gd name="T66" fmla="*/ 204 w 463"/>
                <a:gd name="T67" fmla="*/ 220 h 243"/>
                <a:gd name="T68" fmla="*/ 190 w 463"/>
                <a:gd name="T69" fmla="*/ 220 h 243"/>
                <a:gd name="T70" fmla="*/ 208 w 463"/>
                <a:gd name="T71" fmla="*/ 188 h 243"/>
                <a:gd name="T72" fmla="*/ 258 w 463"/>
                <a:gd name="T73" fmla="*/ 163 h 243"/>
                <a:gd name="T74" fmla="*/ 251 w 463"/>
                <a:gd name="T75" fmla="*/ 151 h 243"/>
                <a:gd name="T76" fmla="*/ 244 w 463"/>
                <a:gd name="T77" fmla="*/ 141 h 243"/>
                <a:gd name="T78" fmla="*/ 282 w 463"/>
                <a:gd name="T79" fmla="*/ 129 h 243"/>
                <a:gd name="T80" fmla="*/ 296 w 463"/>
                <a:gd name="T81" fmla="*/ 130 h 243"/>
                <a:gd name="T82" fmla="*/ 353 w 463"/>
                <a:gd name="T83" fmla="*/ 88 h 243"/>
                <a:gd name="T84" fmla="*/ 411 w 463"/>
                <a:gd name="T85" fmla="*/ 62 h 243"/>
                <a:gd name="T86" fmla="*/ 387 w 463"/>
                <a:gd name="T87" fmla="*/ 64 h 243"/>
                <a:gd name="T88" fmla="*/ 449 w 463"/>
                <a:gd name="T89" fmla="*/ 41 h 243"/>
                <a:gd name="T90" fmla="*/ 428 w 463"/>
                <a:gd name="T91" fmla="*/ 20 h 243"/>
                <a:gd name="T92" fmla="*/ 410 w 463"/>
                <a:gd name="T93" fmla="*/ 7 h 243"/>
                <a:gd name="T94" fmla="*/ 377 w 463"/>
                <a:gd name="T95" fmla="*/ 13 h 243"/>
                <a:gd name="T96" fmla="*/ 309 w 463"/>
                <a:gd name="T97" fmla="*/ 4 h 243"/>
                <a:gd name="T98" fmla="*/ 278 w 463"/>
                <a:gd name="T99" fmla="*/ 0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63" h="243">
                  <a:moveTo>
                    <a:pt x="278" y="0"/>
                  </a:moveTo>
                  <a:cubicBezTo>
                    <a:pt x="270" y="0"/>
                    <a:pt x="268" y="9"/>
                    <a:pt x="261" y="9"/>
                  </a:cubicBezTo>
                  <a:cubicBezTo>
                    <a:pt x="253" y="9"/>
                    <a:pt x="250" y="3"/>
                    <a:pt x="241" y="3"/>
                  </a:cubicBezTo>
                  <a:cubicBezTo>
                    <a:pt x="238" y="3"/>
                    <a:pt x="236" y="4"/>
                    <a:pt x="235" y="7"/>
                  </a:cubicBezTo>
                  <a:cubicBezTo>
                    <a:pt x="207" y="7"/>
                    <a:pt x="201" y="7"/>
                    <a:pt x="174" y="7"/>
                  </a:cubicBezTo>
                  <a:cubicBezTo>
                    <a:pt x="169" y="7"/>
                    <a:pt x="164" y="8"/>
                    <a:pt x="162" y="13"/>
                  </a:cubicBezTo>
                  <a:cubicBezTo>
                    <a:pt x="159" y="16"/>
                    <a:pt x="158" y="16"/>
                    <a:pt x="158" y="16"/>
                  </a:cubicBezTo>
                  <a:cubicBezTo>
                    <a:pt x="157" y="16"/>
                    <a:pt x="157" y="14"/>
                    <a:pt x="151" y="14"/>
                  </a:cubicBezTo>
                  <a:cubicBezTo>
                    <a:pt x="136" y="14"/>
                    <a:pt x="130" y="26"/>
                    <a:pt x="125" y="38"/>
                  </a:cubicBezTo>
                  <a:cubicBezTo>
                    <a:pt x="120" y="37"/>
                    <a:pt x="99" y="27"/>
                    <a:pt x="89" y="27"/>
                  </a:cubicBezTo>
                  <a:cubicBezTo>
                    <a:pt x="78" y="27"/>
                    <a:pt x="85" y="38"/>
                    <a:pt x="68" y="38"/>
                  </a:cubicBezTo>
                  <a:cubicBezTo>
                    <a:pt x="68" y="40"/>
                    <a:pt x="66" y="42"/>
                    <a:pt x="64" y="42"/>
                  </a:cubicBezTo>
                  <a:cubicBezTo>
                    <a:pt x="63" y="42"/>
                    <a:pt x="59" y="42"/>
                    <a:pt x="52" y="42"/>
                  </a:cubicBezTo>
                  <a:cubicBezTo>
                    <a:pt x="37" y="42"/>
                    <a:pt x="3" y="49"/>
                    <a:pt x="0" y="62"/>
                  </a:cubicBezTo>
                  <a:cubicBezTo>
                    <a:pt x="3" y="62"/>
                    <a:pt x="9" y="62"/>
                    <a:pt x="11" y="62"/>
                  </a:cubicBezTo>
                  <a:cubicBezTo>
                    <a:pt x="13" y="61"/>
                    <a:pt x="16" y="59"/>
                    <a:pt x="19" y="58"/>
                  </a:cubicBezTo>
                  <a:cubicBezTo>
                    <a:pt x="35" y="58"/>
                    <a:pt x="35" y="58"/>
                    <a:pt x="35" y="58"/>
                  </a:cubicBezTo>
                  <a:cubicBezTo>
                    <a:pt x="29" y="60"/>
                    <a:pt x="26" y="62"/>
                    <a:pt x="20" y="67"/>
                  </a:cubicBezTo>
                  <a:cubicBezTo>
                    <a:pt x="21" y="68"/>
                    <a:pt x="27" y="71"/>
                    <a:pt x="30" y="71"/>
                  </a:cubicBezTo>
                  <a:cubicBezTo>
                    <a:pt x="40" y="71"/>
                    <a:pt x="40" y="62"/>
                    <a:pt x="51" y="62"/>
                  </a:cubicBezTo>
                  <a:cubicBezTo>
                    <a:pt x="55" y="62"/>
                    <a:pt x="57" y="62"/>
                    <a:pt x="61" y="63"/>
                  </a:cubicBezTo>
                  <a:cubicBezTo>
                    <a:pt x="48" y="67"/>
                    <a:pt x="35" y="66"/>
                    <a:pt x="29" y="79"/>
                  </a:cubicBezTo>
                  <a:cubicBezTo>
                    <a:pt x="30" y="79"/>
                    <a:pt x="32" y="79"/>
                    <a:pt x="35" y="79"/>
                  </a:cubicBezTo>
                  <a:cubicBezTo>
                    <a:pt x="40" y="79"/>
                    <a:pt x="47" y="79"/>
                    <a:pt x="54" y="79"/>
                  </a:cubicBezTo>
                  <a:cubicBezTo>
                    <a:pt x="47" y="80"/>
                    <a:pt x="43" y="83"/>
                    <a:pt x="39" y="85"/>
                  </a:cubicBezTo>
                  <a:cubicBezTo>
                    <a:pt x="43" y="90"/>
                    <a:pt x="58" y="96"/>
                    <a:pt x="68" y="96"/>
                  </a:cubicBezTo>
                  <a:cubicBezTo>
                    <a:pt x="73" y="96"/>
                    <a:pt x="76" y="94"/>
                    <a:pt x="80" y="91"/>
                  </a:cubicBezTo>
                  <a:cubicBezTo>
                    <a:pt x="87" y="91"/>
                    <a:pt x="87" y="91"/>
                    <a:pt x="87" y="91"/>
                  </a:cubicBezTo>
                  <a:cubicBezTo>
                    <a:pt x="84" y="98"/>
                    <a:pt x="97" y="102"/>
                    <a:pt x="108" y="102"/>
                  </a:cubicBezTo>
                  <a:cubicBezTo>
                    <a:pt x="112" y="102"/>
                    <a:pt x="114" y="96"/>
                    <a:pt x="118" y="96"/>
                  </a:cubicBezTo>
                  <a:cubicBezTo>
                    <a:pt x="124" y="96"/>
                    <a:pt x="127" y="100"/>
                    <a:pt x="137" y="100"/>
                  </a:cubicBezTo>
                  <a:cubicBezTo>
                    <a:pt x="154" y="100"/>
                    <a:pt x="166" y="97"/>
                    <a:pt x="177" y="88"/>
                  </a:cubicBezTo>
                  <a:cubicBezTo>
                    <a:pt x="184" y="88"/>
                    <a:pt x="184" y="88"/>
                    <a:pt x="184" y="88"/>
                  </a:cubicBezTo>
                  <a:cubicBezTo>
                    <a:pt x="178" y="96"/>
                    <a:pt x="169" y="99"/>
                    <a:pt x="159" y="103"/>
                  </a:cubicBezTo>
                  <a:cubicBezTo>
                    <a:pt x="133" y="103"/>
                    <a:pt x="133" y="103"/>
                    <a:pt x="133" y="103"/>
                  </a:cubicBezTo>
                  <a:cubicBezTo>
                    <a:pt x="132" y="105"/>
                    <a:pt x="129" y="106"/>
                    <a:pt x="129" y="108"/>
                  </a:cubicBezTo>
                  <a:cubicBezTo>
                    <a:pt x="129" y="112"/>
                    <a:pt x="146" y="122"/>
                    <a:pt x="149" y="125"/>
                  </a:cubicBezTo>
                  <a:cubicBezTo>
                    <a:pt x="148" y="125"/>
                    <a:pt x="147" y="125"/>
                    <a:pt x="146" y="125"/>
                  </a:cubicBezTo>
                  <a:cubicBezTo>
                    <a:pt x="133" y="125"/>
                    <a:pt x="128" y="111"/>
                    <a:pt x="116" y="107"/>
                  </a:cubicBezTo>
                  <a:cubicBezTo>
                    <a:pt x="111" y="105"/>
                    <a:pt x="107" y="105"/>
                    <a:pt x="102" y="105"/>
                  </a:cubicBezTo>
                  <a:cubicBezTo>
                    <a:pt x="96" y="105"/>
                    <a:pt x="91" y="106"/>
                    <a:pt x="88" y="106"/>
                  </a:cubicBezTo>
                  <a:cubicBezTo>
                    <a:pt x="86" y="106"/>
                    <a:pt x="84" y="105"/>
                    <a:pt x="83" y="105"/>
                  </a:cubicBezTo>
                  <a:cubicBezTo>
                    <a:pt x="82" y="105"/>
                    <a:pt x="81" y="105"/>
                    <a:pt x="80" y="106"/>
                  </a:cubicBezTo>
                  <a:cubicBezTo>
                    <a:pt x="81" y="110"/>
                    <a:pt x="82" y="112"/>
                    <a:pt x="88" y="112"/>
                  </a:cubicBezTo>
                  <a:cubicBezTo>
                    <a:pt x="86" y="112"/>
                    <a:pt x="85" y="112"/>
                    <a:pt x="83" y="112"/>
                  </a:cubicBezTo>
                  <a:cubicBezTo>
                    <a:pt x="79" y="112"/>
                    <a:pt x="75" y="113"/>
                    <a:pt x="75" y="116"/>
                  </a:cubicBezTo>
                  <a:cubicBezTo>
                    <a:pt x="75" y="126"/>
                    <a:pt x="111" y="126"/>
                    <a:pt x="111" y="143"/>
                  </a:cubicBezTo>
                  <a:cubicBezTo>
                    <a:pt x="111" y="158"/>
                    <a:pt x="95" y="153"/>
                    <a:pt x="81" y="157"/>
                  </a:cubicBezTo>
                  <a:cubicBezTo>
                    <a:pt x="74" y="160"/>
                    <a:pt x="70" y="165"/>
                    <a:pt x="66" y="174"/>
                  </a:cubicBezTo>
                  <a:cubicBezTo>
                    <a:pt x="66" y="181"/>
                    <a:pt x="66" y="181"/>
                    <a:pt x="66" y="181"/>
                  </a:cubicBezTo>
                  <a:cubicBezTo>
                    <a:pt x="74" y="181"/>
                    <a:pt x="74" y="181"/>
                    <a:pt x="74" y="181"/>
                  </a:cubicBezTo>
                  <a:cubicBezTo>
                    <a:pt x="76" y="179"/>
                    <a:pt x="76" y="179"/>
                    <a:pt x="79" y="177"/>
                  </a:cubicBezTo>
                  <a:cubicBezTo>
                    <a:pt x="87" y="177"/>
                    <a:pt x="87" y="177"/>
                    <a:pt x="87" y="177"/>
                  </a:cubicBezTo>
                  <a:cubicBezTo>
                    <a:pt x="87" y="190"/>
                    <a:pt x="103" y="196"/>
                    <a:pt x="111" y="203"/>
                  </a:cubicBezTo>
                  <a:cubicBezTo>
                    <a:pt x="101" y="203"/>
                    <a:pt x="101" y="203"/>
                    <a:pt x="101" y="203"/>
                  </a:cubicBezTo>
                  <a:cubicBezTo>
                    <a:pt x="91" y="198"/>
                    <a:pt x="85" y="189"/>
                    <a:pt x="68" y="189"/>
                  </a:cubicBezTo>
                  <a:cubicBezTo>
                    <a:pt x="66" y="189"/>
                    <a:pt x="64" y="188"/>
                    <a:pt x="62" y="188"/>
                  </a:cubicBezTo>
                  <a:cubicBezTo>
                    <a:pt x="58" y="188"/>
                    <a:pt x="55" y="189"/>
                    <a:pt x="55" y="194"/>
                  </a:cubicBezTo>
                  <a:cubicBezTo>
                    <a:pt x="55" y="203"/>
                    <a:pt x="66" y="205"/>
                    <a:pt x="73" y="210"/>
                  </a:cubicBezTo>
                  <a:cubicBezTo>
                    <a:pt x="61" y="218"/>
                    <a:pt x="34" y="210"/>
                    <a:pt x="34" y="231"/>
                  </a:cubicBezTo>
                  <a:cubicBezTo>
                    <a:pt x="34" y="232"/>
                    <a:pt x="36" y="235"/>
                    <a:pt x="39" y="235"/>
                  </a:cubicBezTo>
                  <a:cubicBezTo>
                    <a:pt x="42" y="235"/>
                    <a:pt x="44" y="232"/>
                    <a:pt x="46" y="230"/>
                  </a:cubicBezTo>
                  <a:cubicBezTo>
                    <a:pt x="64" y="236"/>
                    <a:pt x="78" y="240"/>
                    <a:pt x="96" y="240"/>
                  </a:cubicBezTo>
                  <a:cubicBezTo>
                    <a:pt x="104" y="240"/>
                    <a:pt x="107" y="235"/>
                    <a:pt x="112" y="235"/>
                  </a:cubicBezTo>
                  <a:cubicBezTo>
                    <a:pt x="125" y="235"/>
                    <a:pt x="136" y="235"/>
                    <a:pt x="151" y="235"/>
                  </a:cubicBezTo>
                  <a:cubicBezTo>
                    <a:pt x="162" y="235"/>
                    <a:pt x="156" y="243"/>
                    <a:pt x="169" y="243"/>
                  </a:cubicBezTo>
                  <a:cubicBezTo>
                    <a:pt x="181" y="243"/>
                    <a:pt x="211" y="234"/>
                    <a:pt x="211" y="225"/>
                  </a:cubicBezTo>
                  <a:cubicBezTo>
                    <a:pt x="211" y="221"/>
                    <a:pt x="207" y="220"/>
                    <a:pt x="204" y="220"/>
                  </a:cubicBezTo>
                  <a:cubicBezTo>
                    <a:pt x="204" y="220"/>
                    <a:pt x="203" y="220"/>
                    <a:pt x="203" y="220"/>
                  </a:cubicBezTo>
                  <a:cubicBezTo>
                    <a:pt x="199" y="220"/>
                    <a:pt x="198" y="220"/>
                    <a:pt x="190" y="220"/>
                  </a:cubicBezTo>
                  <a:cubicBezTo>
                    <a:pt x="190" y="202"/>
                    <a:pt x="212" y="212"/>
                    <a:pt x="212" y="196"/>
                  </a:cubicBezTo>
                  <a:cubicBezTo>
                    <a:pt x="212" y="192"/>
                    <a:pt x="209" y="191"/>
                    <a:pt x="208" y="188"/>
                  </a:cubicBezTo>
                  <a:cubicBezTo>
                    <a:pt x="212" y="188"/>
                    <a:pt x="212" y="188"/>
                    <a:pt x="235" y="188"/>
                  </a:cubicBezTo>
                  <a:cubicBezTo>
                    <a:pt x="244" y="181"/>
                    <a:pt x="247" y="169"/>
                    <a:pt x="258" y="163"/>
                  </a:cubicBezTo>
                  <a:cubicBezTo>
                    <a:pt x="255" y="156"/>
                    <a:pt x="249" y="154"/>
                    <a:pt x="243" y="151"/>
                  </a:cubicBezTo>
                  <a:cubicBezTo>
                    <a:pt x="246" y="151"/>
                    <a:pt x="249" y="151"/>
                    <a:pt x="251" y="151"/>
                  </a:cubicBezTo>
                  <a:cubicBezTo>
                    <a:pt x="256" y="151"/>
                    <a:pt x="259" y="149"/>
                    <a:pt x="258" y="141"/>
                  </a:cubicBezTo>
                  <a:cubicBezTo>
                    <a:pt x="244" y="141"/>
                    <a:pt x="244" y="141"/>
                    <a:pt x="244" y="141"/>
                  </a:cubicBezTo>
                  <a:cubicBezTo>
                    <a:pt x="252" y="134"/>
                    <a:pt x="265" y="133"/>
                    <a:pt x="277" y="130"/>
                  </a:cubicBezTo>
                  <a:cubicBezTo>
                    <a:pt x="278" y="129"/>
                    <a:pt x="280" y="129"/>
                    <a:pt x="282" y="129"/>
                  </a:cubicBezTo>
                  <a:cubicBezTo>
                    <a:pt x="284" y="129"/>
                    <a:pt x="287" y="129"/>
                    <a:pt x="289" y="129"/>
                  </a:cubicBezTo>
                  <a:cubicBezTo>
                    <a:pt x="291" y="130"/>
                    <a:pt x="294" y="130"/>
                    <a:pt x="296" y="130"/>
                  </a:cubicBezTo>
                  <a:cubicBezTo>
                    <a:pt x="299" y="130"/>
                    <a:pt x="302" y="130"/>
                    <a:pt x="304" y="128"/>
                  </a:cubicBezTo>
                  <a:cubicBezTo>
                    <a:pt x="320" y="116"/>
                    <a:pt x="332" y="95"/>
                    <a:pt x="353" y="88"/>
                  </a:cubicBezTo>
                  <a:cubicBezTo>
                    <a:pt x="372" y="82"/>
                    <a:pt x="402" y="75"/>
                    <a:pt x="414" y="62"/>
                  </a:cubicBezTo>
                  <a:cubicBezTo>
                    <a:pt x="413" y="62"/>
                    <a:pt x="412" y="62"/>
                    <a:pt x="411" y="62"/>
                  </a:cubicBezTo>
                  <a:cubicBezTo>
                    <a:pt x="408" y="62"/>
                    <a:pt x="403" y="63"/>
                    <a:pt x="399" y="63"/>
                  </a:cubicBezTo>
                  <a:cubicBezTo>
                    <a:pt x="395" y="63"/>
                    <a:pt x="391" y="64"/>
                    <a:pt x="387" y="64"/>
                  </a:cubicBezTo>
                  <a:cubicBezTo>
                    <a:pt x="381" y="64"/>
                    <a:pt x="377" y="63"/>
                    <a:pt x="374" y="61"/>
                  </a:cubicBezTo>
                  <a:cubicBezTo>
                    <a:pt x="402" y="47"/>
                    <a:pt x="428" y="57"/>
                    <a:pt x="449" y="41"/>
                  </a:cubicBezTo>
                  <a:cubicBezTo>
                    <a:pt x="453" y="38"/>
                    <a:pt x="463" y="40"/>
                    <a:pt x="463" y="33"/>
                  </a:cubicBezTo>
                  <a:cubicBezTo>
                    <a:pt x="463" y="23"/>
                    <a:pt x="435" y="26"/>
                    <a:pt x="428" y="20"/>
                  </a:cubicBezTo>
                  <a:cubicBezTo>
                    <a:pt x="425" y="17"/>
                    <a:pt x="425" y="12"/>
                    <a:pt x="419" y="11"/>
                  </a:cubicBezTo>
                  <a:cubicBezTo>
                    <a:pt x="416" y="10"/>
                    <a:pt x="414" y="9"/>
                    <a:pt x="410" y="7"/>
                  </a:cubicBezTo>
                  <a:cubicBezTo>
                    <a:pt x="370" y="18"/>
                    <a:pt x="370" y="18"/>
                    <a:pt x="370" y="18"/>
                  </a:cubicBezTo>
                  <a:cubicBezTo>
                    <a:pt x="373" y="17"/>
                    <a:pt x="374" y="16"/>
                    <a:pt x="377" y="13"/>
                  </a:cubicBezTo>
                  <a:cubicBezTo>
                    <a:pt x="369" y="5"/>
                    <a:pt x="340" y="4"/>
                    <a:pt x="322" y="4"/>
                  </a:cubicBezTo>
                  <a:cubicBezTo>
                    <a:pt x="316" y="4"/>
                    <a:pt x="311" y="4"/>
                    <a:pt x="309" y="4"/>
                  </a:cubicBezTo>
                  <a:cubicBezTo>
                    <a:pt x="303" y="4"/>
                    <a:pt x="300" y="4"/>
                    <a:pt x="294" y="4"/>
                  </a:cubicBezTo>
                  <a:cubicBezTo>
                    <a:pt x="289" y="4"/>
                    <a:pt x="286" y="0"/>
                    <a:pt x="27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91" name="Freeform 171"/>
            <p:cNvSpPr>
              <a:spLocks/>
            </p:cNvSpPr>
            <p:nvPr/>
          </p:nvSpPr>
          <p:spPr bwMode="auto">
            <a:xfrm>
              <a:off x="858" y="-1001"/>
              <a:ext cx="2139" cy="1627"/>
            </a:xfrm>
            <a:custGeom>
              <a:avLst/>
              <a:gdLst>
                <a:gd name="T0" fmla="*/ 489 w 905"/>
                <a:gd name="T1" fmla="*/ 15 h 688"/>
                <a:gd name="T2" fmla="*/ 468 w 905"/>
                <a:gd name="T3" fmla="*/ 22 h 688"/>
                <a:gd name="T4" fmla="*/ 425 w 905"/>
                <a:gd name="T5" fmla="*/ 18 h 688"/>
                <a:gd name="T6" fmla="*/ 370 w 905"/>
                <a:gd name="T7" fmla="*/ 43 h 688"/>
                <a:gd name="T8" fmla="*/ 328 w 905"/>
                <a:gd name="T9" fmla="*/ 45 h 688"/>
                <a:gd name="T10" fmla="*/ 312 w 905"/>
                <a:gd name="T11" fmla="*/ 64 h 688"/>
                <a:gd name="T12" fmla="*/ 284 w 905"/>
                <a:gd name="T13" fmla="*/ 66 h 688"/>
                <a:gd name="T14" fmla="*/ 173 w 905"/>
                <a:gd name="T15" fmla="*/ 71 h 688"/>
                <a:gd name="T16" fmla="*/ 86 w 905"/>
                <a:gd name="T17" fmla="*/ 122 h 688"/>
                <a:gd name="T18" fmla="*/ 100 w 905"/>
                <a:gd name="T19" fmla="*/ 168 h 688"/>
                <a:gd name="T20" fmla="*/ 67 w 905"/>
                <a:gd name="T21" fmla="*/ 170 h 688"/>
                <a:gd name="T22" fmla="*/ 0 w 905"/>
                <a:gd name="T23" fmla="*/ 198 h 688"/>
                <a:gd name="T24" fmla="*/ 77 w 905"/>
                <a:gd name="T25" fmla="*/ 216 h 688"/>
                <a:gd name="T26" fmla="*/ 61 w 905"/>
                <a:gd name="T27" fmla="*/ 227 h 688"/>
                <a:gd name="T28" fmla="*/ 22 w 905"/>
                <a:gd name="T29" fmla="*/ 242 h 688"/>
                <a:gd name="T30" fmla="*/ 62 w 905"/>
                <a:gd name="T31" fmla="*/ 251 h 688"/>
                <a:gd name="T32" fmla="*/ 89 w 905"/>
                <a:gd name="T33" fmla="*/ 273 h 688"/>
                <a:gd name="T34" fmla="*/ 98 w 905"/>
                <a:gd name="T35" fmla="*/ 264 h 688"/>
                <a:gd name="T36" fmla="*/ 146 w 905"/>
                <a:gd name="T37" fmla="*/ 262 h 688"/>
                <a:gd name="T38" fmla="*/ 270 w 905"/>
                <a:gd name="T39" fmla="*/ 370 h 688"/>
                <a:gd name="T40" fmla="*/ 286 w 905"/>
                <a:gd name="T41" fmla="*/ 393 h 688"/>
                <a:gd name="T42" fmla="*/ 288 w 905"/>
                <a:gd name="T43" fmla="*/ 423 h 688"/>
                <a:gd name="T44" fmla="*/ 335 w 905"/>
                <a:gd name="T45" fmla="*/ 446 h 688"/>
                <a:gd name="T46" fmla="*/ 305 w 905"/>
                <a:gd name="T47" fmla="*/ 482 h 688"/>
                <a:gd name="T48" fmla="*/ 284 w 905"/>
                <a:gd name="T49" fmla="*/ 525 h 688"/>
                <a:gd name="T50" fmla="*/ 289 w 905"/>
                <a:gd name="T51" fmla="*/ 538 h 688"/>
                <a:gd name="T52" fmla="*/ 315 w 905"/>
                <a:gd name="T53" fmla="*/ 587 h 688"/>
                <a:gd name="T54" fmla="*/ 331 w 905"/>
                <a:gd name="T55" fmla="*/ 587 h 688"/>
                <a:gd name="T56" fmla="*/ 357 w 905"/>
                <a:gd name="T57" fmla="*/ 655 h 688"/>
                <a:gd name="T58" fmla="*/ 422 w 905"/>
                <a:gd name="T59" fmla="*/ 687 h 688"/>
                <a:gd name="T60" fmla="*/ 459 w 905"/>
                <a:gd name="T61" fmla="*/ 655 h 688"/>
                <a:gd name="T62" fmla="*/ 478 w 905"/>
                <a:gd name="T63" fmla="*/ 586 h 688"/>
                <a:gd name="T64" fmla="*/ 520 w 905"/>
                <a:gd name="T65" fmla="*/ 551 h 688"/>
                <a:gd name="T66" fmla="*/ 539 w 905"/>
                <a:gd name="T67" fmla="*/ 548 h 688"/>
                <a:gd name="T68" fmla="*/ 610 w 905"/>
                <a:gd name="T69" fmla="*/ 497 h 688"/>
                <a:gd name="T70" fmla="*/ 700 w 905"/>
                <a:gd name="T71" fmla="*/ 475 h 688"/>
                <a:gd name="T72" fmla="*/ 702 w 905"/>
                <a:gd name="T73" fmla="*/ 422 h 688"/>
                <a:gd name="T74" fmla="*/ 711 w 905"/>
                <a:gd name="T75" fmla="*/ 402 h 688"/>
                <a:gd name="T76" fmla="*/ 772 w 905"/>
                <a:gd name="T77" fmla="*/ 422 h 688"/>
                <a:gd name="T78" fmla="*/ 723 w 905"/>
                <a:gd name="T79" fmla="*/ 356 h 688"/>
                <a:gd name="T80" fmla="*/ 763 w 905"/>
                <a:gd name="T81" fmla="*/ 365 h 688"/>
                <a:gd name="T82" fmla="*/ 758 w 905"/>
                <a:gd name="T83" fmla="*/ 353 h 688"/>
                <a:gd name="T84" fmla="*/ 805 w 905"/>
                <a:gd name="T85" fmla="*/ 311 h 688"/>
                <a:gd name="T86" fmla="*/ 801 w 905"/>
                <a:gd name="T87" fmla="*/ 282 h 688"/>
                <a:gd name="T88" fmla="*/ 787 w 905"/>
                <a:gd name="T89" fmla="*/ 242 h 688"/>
                <a:gd name="T90" fmla="*/ 801 w 905"/>
                <a:gd name="T91" fmla="*/ 216 h 688"/>
                <a:gd name="T92" fmla="*/ 779 w 905"/>
                <a:gd name="T93" fmla="*/ 204 h 688"/>
                <a:gd name="T94" fmla="*/ 804 w 905"/>
                <a:gd name="T95" fmla="*/ 158 h 688"/>
                <a:gd name="T96" fmla="*/ 827 w 905"/>
                <a:gd name="T97" fmla="*/ 130 h 688"/>
                <a:gd name="T98" fmla="*/ 840 w 905"/>
                <a:gd name="T99" fmla="*/ 113 h 688"/>
                <a:gd name="T100" fmla="*/ 874 w 905"/>
                <a:gd name="T101" fmla="*/ 61 h 688"/>
                <a:gd name="T102" fmla="*/ 818 w 905"/>
                <a:gd name="T103" fmla="*/ 79 h 688"/>
                <a:gd name="T104" fmla="*/ 771 w 905"/>
                <a:gd name="T105" fmla="*/ 77 h 688"/>
                <a:gd name="T106" fmla="*/ 744 w 905"/>
                <a:gd name="T107" fmla="*/ 60 h 688"/>
                <a:gd name="T108" fmla="*/ 693 w 905"/>
                <a:gd name="T109" fmla="*/ 63 h 688"/>
                <a:gd name="T110" fmla="*/ 595 w 905"/>
                <a:gd name="T111" fmla="*/ 64 h 688"/>
                <a:gd name="T112" fmla="*/ 718 w 905"/>
                <a:gd name="T113" fmla="*/ 31 h 6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05" h="688">
                  <a:moveTo>
                    <a:pt x="639" y="0"/>
                  </a:moveTo>
                  <a:cubicBezTo>
                    <a:pt x="612" y="0"/>
                    <a:pt x="592" y="0"/>
                    <a:pt x="562" y="0"/>
                  </a:cubicBezTo>
                  <a:cubicBezTo>
                    <a:pt x="535" y="0"/>
                    <a:pt x="515" y="15"/>
                    <a:pt x="489" y="15"/>
                  </a:cubicBezTo>
                  <a:cubicBezTo>
                    <a:pt x="484" y="15"/>
                    <a:pt x="480" y="15"/>
                    <a:pt x="476" y="15"/>
                  </a:cubicBezTo>
                  <a:cubicBezTo>
                    <a:pt x="473" y="15"/>
                    <a:pt x="471" y="15"/>
                    <a:pt x="468" y="15"/>
                  </a:cubicBezTo>
                  <a:cubicBezTo>
                    <a:pt x="468" y="22"/>
                    <a:pt x="468" y="22"/>
                    <a:pt x="468" y="22"/>
                  </a:cubicBezTo>
                  <a:cubicBezTo>
                    <a:pt x="458" y="22"/>
                    <a:pt x="458" y="22"/>
                    <a:pt x="458" y="22"/>
                  </a:cubicBezTo>
                  <a:cubicBezTo>
                    <a:pt x="449" y="18"/>
                    <a:pt x="441" y="18"/>
                    <a:pt x="432" y="18"/>
                  </a:cubicBezTo>
                  <a:cubicBezTo>
                    <a:pt x="430" y="18"/>
                    <a:pt x="428" y="18"/>
                    <a:pt x="425" y="18"/>
                  </a:cubicBezTo>
                  <a:cubicBezTo>
                    <a:pt x="408" y="18"/>
                    <a:pt x="394" y="22"/>
                    <a:pt x="380" y="28"/>
                  </a:cubicBezTo>
                  <a:cubicBezTo>
                    <a:pt x="383" y="32"/>
                    <a:pt x="387" y="33"/>
                    <a:pt x="391" y="36"/>
                  </a:cubicBezTo>
                  <a:cubicBezTo>
                    <a:pt x="386" y="37"/>
                    <a:pt x="370" y="35"/>
                    <a:pt x="370" y="43"/>
                  </a:cubicBezTo>
                  <a:cubicBezTo>
                    <a:pt x="370" y="53"/>
                    <a:pt x="391" y="60"/>
                    <a:pt x="400" y="64"/>
                  </a:cubicBezTo>
                  <a:cubicBezTo>
                    <a:pt x="376" y="64"/>
                    <a:pt x="376" y="64"/>
                    <a:pt x="376" y="64"/>
                  </a:cubicBezTo>
                  <a:cubicBezTo>
                    <a:pt x="363" y="57"/>
                    <a:pt x="350" y="45"/>
                    <a:pt x="328" y="45"/>
                  </a:cubicBezTo>
                  <a:cubicBezTo>
                    <a:pt x="323" y="45"/>
                    <a:pt x="315" y="46"/>
                    <a:pt x="315" y="52"/>
                  </a:cubicBezTo>
                  <a:cubicBezTo>
                    <a:pt x="315" y="56"/>
                    <a:pt x="318" y="60"/>
                    <a:pt x="319" y="64"/>
                  </a:cubicBezTo>
                  <a:cubicBezTo>
                    <a:pt x="319" y="64"/>
                    <a:pt x="314" y="64"/>
                    <a:pt x="312" y="64"/>
                  </a:cubicBezTo>
                  <a:cubicBezTo>
                    <a:pt x="301" y="60"/>
                    <a:pt x="292" y="61"/>
                    <a:pt x="286" y="51"/>
                  </a:cubicBezTo>
                  <a:cubicBezTo>
                    <a:pt x="281" y="56"/>
                    <a:pt x="281" y="56"/>
                    <a:pt x="281" y="56"/>
                  </a:cubicBezTo>
                  <a:cubicBezTo>
                    <a:pt x="281" y="60"/>
                    <a:pt x="284" y="63"/>
                    <a:pt x="284" y="66"/>
                  </a:cubicBezTo>
                  <a:cubicBezTo>
                    <a:pt x="274" y="66"/>
                    <a:pt x="271" y="51"/>
                    <a:pt x="261" y="51"/>
                  </a:cubicBezTo>
                  <a:cubicBezTo>
                    <a:pt x="247" y="51"/>
                    <a:pt x="237" y="59"/>
                    <a:pt x="222" y="63"/>
                  </a:cubicBezTo>
                  <a:cubicBezTo>
                    <a:pt x="202" y="63"/>
                    <a:pt x="194" y="68"/>
                    <a:pt x="173" y="71"/>
                  </a:cubicBezTo>
                  <a:cubicBezTo>
                    <a:pt x="156" y="73"/>
                    <a:pt x="170" y="97"/>
                    <a:pt x="152" y="97"/>
                  </a:cubicBezTo>
                  <a:cubicBezTo>
                    <a:pt x="146" y="97"/>
                    <a:pt x="142" y="96"/>
                    <a:pt x="138" y="93"/>
                  </a:cubicBezTo>
                  <a:cubicBezTo>
                    <a:pt x="127" y="103"/>
                    <a:pt x="104" y="116"/>
                    <a:pt x="86" y="122"/>
                  </a:cubicBezTo>
                  <a:cubicBezTo>
                    <a:pt x="83" y="122"/>
                    <a:pt x="75" y="125"/>
                    <a:pt x="75" y="130"/>
                  </a:cubicBezTo>
                  <a:cubicBezTo>
                    <a:pt x="75" y="140"/>
                    <a:pt x="105" y="139"/>
                    <a:pt x="115" y="140"/>
                  </a:cubicBezTo>
                  <a:cubicBezTo>
                    <a:pt x="115" y="154"/>
                    <a:pt x="109" y="163"/>
                    <a:pt x="100" y="168"/>
                  </a:cubicBezTo>
                  <a:cubicBezTo>
                    <a:pt x="96" y="171"/>
                    <a:pt x="92" y="171"/>
                    <a:pt x="86" y="171"/>
                  </a:cubicBezTo>
                  <a:cubicBezTo>
                    <a:pt x="83" y="171"/>
                    <a:pt x="80" y="171"/>
                    <a:pt x="77" y="171"/>
                  </a:cubicBezTo>
                  <a:cubicBezTo>
                    <a:pt x="74" y="171"/>
                    <a:pt x="71" y="170"/>
                    <a:pt x="67" y="170"/>
                  </a:cubicBezTo>
                  <a:cubicBezTo>
                    <a:pt x="63" y="170"/>
                    <a:pt x="59" y="171"/>
                    <a:pt x="55" y="172"/>
                  </a:cubicBezTo>
                  <a:cubicBezTo>
                    <a:pt x="45" y="175"/>
                    <a:pt x="40" y="181"/>
                    <a:pt x="30" y="184"/>
                  </a:cubicBezTo>
                  <a:cubicBezTo>
                    <a:pt x="19" y="188"/>
                    <a:pt x="0" y="182"/>
                    <a:pt x="0" y="198"/>
                  </a:cubicBezTo>
                  <a:cubicBezTo>
                    <a:pt x="0" y="207"/>
                    <a:pt x="51" y="221"/>
                    <a:pt x="53" y="221"/>
                  </a:cubicBezTo>
                  <a:cubicBezTo>
                    <a:pt x="60" y="221"/>
                    <a:pt x="63" y="221"/>
                    <a:pt x="71" y="221"/>
                  </a:cubicBezTo>
                  <a:cubicBezTo>
                    <a:pt x="74" y="221"/>
                    <a:pt x="76" y="219"/>
                    <a:pt x="77" y="216"/>
                  </a:cubicBezTo>
                  <a:cubicBezTo>
                    <a:pt x="98" y="216"/>
                    <a:pt x="98" y="216"/>
                    <a:pt x="98" y="216"/>
                  </a:cubicBezTo>
                  <a:cubicBezTo>
                    <a:pt x="96" y="222"/>
                    <a:pt x="96" y="224"/>
                    <a:pt x="91" y="227"/>
                  </a:cubicBezTo>
                  <a:cubicBezTo>
                    <a:pt x="61" y="227"/>
                    <a:pt x="61" y="227"/>
                    <a:pt x="61" y="227"/>
                  </a:cubicBezTo>
                  <a:cubicBezTo>
                    <a:pt x="58" y="231"/>
                    <a:pt x="57" y="232"/>
                    <a:pt x="51" y="232"/>
                  </a:cubicBezTo>
                  <a:cubicBezTo>
                    <a:pt x="48" y="232"/>
                    <a:pt x="44" y="232"/>
                    <a:pt x="38" y="232"/>
                  </a:cubicBezTo>
                  <a:cubicBezTo>
                    <a:pt x="34" y="232"/>
                    <a:pt x="23" y="235"/>
                    <a:pt x="22" y="242"/>
                  </a:cubicBezTo>
                  <a:cubicBezTo>
                    <a:pt x="26" y="243"/>
                    <a:pt x="27" y="244"/>
                    <a:pt x="29" y="244"/>
                  </a:cubicBezTo>
                  <a:cubicBezTo>
                    <a:pt x="32" y="244"/>
                    <a:pt x="33" y="242"/>
                    <a:pt x="41" y="242"/>
                  </a:cubicBezTo>
                  <a:cubicBezTo>
                    <a:pt x="47" y="242"/>
                    <a:pt x="53" y="248"/>
                    <a:pt x="62" y="251"/>
                  </a:cubicBezTo>
                  <a:cubicBezTo>
                    <a:pt x="60" y="256"/>
                    <a:pt x="56" y="257"/>
                    <a:pt x="51" y="260"/>
                  </a:cubicBezTo>
                  <a:cubicBezTo>
                    <a:pt x="58" y="268"/>
                    <a:pt x="74" y="272"/>
                    <a:pt x="86" y="272"/>
                  </a:cubicBezTo>
                  <a:cubicBezTo>
                    <a:pt x="88" y="272"/>
                    <a:pt x="89" y="273"/>
                    <a:pt x="89" y="273"/>
                  </a:cubicBezTo>
                  <a:cubicBezTo>
                    <a:pt x="90" y="273"/>
                    <a:pt x="91" y="272"/>
                    <a:pt x="92" y="271"/>
                  </a:cubicBezTo>
                  <a:cubicBezTo>
                    <a:pt x="91" y="270"/>
                    <a:pt x="89" y="268"/>
                    <a:pt x="87" y="267"/>
                  </a:cubicBezTo>
                  <a:cubicBezTo>
                    <a:pt x="90" y="265"/>
                    <a:pt x="92" y="264"/>
                    <a:pt x="98" y="264"/>
                  </a:cubicBezTo>
                  <a:cubicBezTo>
                    <a:pt x="104" y="264"/>
                    <a:pt x="109" y="269"/>
                    <a:pt x="114" y="269"/>
                  </a:cubicBezTo>
                  <a:cubicBezTo>
                    <a:pt x="120" y="269"/>
                    <a:pt x="124" y="262"/>
                    <a:pt x="130" y="262"/>
                  </a:cubicBezTo>
                  <a:cubicBezTo>
                    <a:pt x="135" y="262"/>
                    <a:pt x="137" y="262"/>
                    <a:pt x="146" y="262"/>
                  </a:cubicBezTo>
                  <a:cubicBezTo>
                    <a:pt x="205" y="262"/>
                    <a:pt x="242" y="308"/>
                    <a:pt x="257" y="353"/>
                  </a:cubicBezTo>
                  <a:cubicBezTo>
                    <a:pt x="257" y="361"/>
                    <a:pt x="257" y="361"/>
                    <a:pt x="257" y="361"/>
                  </a:cubicBezTo>
                  <a:cubicBezTo>
                    <a:pt x="262" y="362"/>
                    <a:pt x="270" y="362"/>
                    <a:pt x="270" y="370"/>
                  </a:cubicBezTo>
                  <a:cubicBezTo>
                    <a:pt x="270" y="382"/>
                    <a:pt x="259" y="381"/>
                    <a:pt x="259" y="393"/>
                  </a:cubicBezTo>
                  <a:cubicBezTo>
                    <a:pt x="259" y="401"/>
                    <a:pt x="263" y="402"/>
                    <a:pt x="273" y="402"/>
                  </a:cubicBezTo>
                  <a:cubicBezTo>
                    <a:pt x="280" y="402"/>
                    <a:pt x="281" y="393"/>
                    <a:pt x="286" y="393"/>
                  </a:cubicBezTo>
                  <a:cubicBezTo>
                    <a:pt x="304" y="393"/>
                    <a:pt x="308" y="418"/>
                    <a:pt x="325" y="423"/>
                  </a:cubicBezTo>
                  <a:cubicBezTo>
                    <a:pt x="324" y="426"/>
                    <a:pt x="325" y="431"/>
                    <a:pt x="319" y="431"/>
                  </a:cubicBezTo>
                  <a:cubicBezTo>
                    <a:pt x="307" y="431"/>
                    <a:pt x="299" y="423"/>
                    <a:pt x="288" y="423"/>
                  </a:cubicBezTo>
                  <a:cubicBezTo>
                    <a:pt x="285" y="423"/>
                    <a:pt x="284" y="422"/>
                    <a:pt x="282" y="422"/>
                  </a:cubicBezTo>
                  <a:cubicBezTo>
                    <a:pt x="281" y="422"/>
                    <a:pt x="280" y="422"/>
                    <a:pt x="278" y="423"/>
                  </a:cubicBezTo>
                  <a:cubicBezTo>
                    <a:pt x="280" y="438"/>
                    <a:pt x="319" y="440"/>
                    <a:pt x="335" y="446"/>
                  </a:cubicBezTo>
                  <a:cubicBezTo>
                    <a:pt x="331" y="460"/>
                    <a:pt x="323" y="466"/>
                    <a:pt x="319" y="481"/>
                  </a:cubicBezTo>
                  <a:cubicBezTo>
                    <a:pt x="316" y="480"/>
                    <a:pt x="314" y="479"/>
                    <a:pt x="313" y="479"/>
                  </a:cubicBezTo>
                  <a:cubicBezTo>
                    <a:pt x="311" y="479"/>
                    <a:pt x="309" y="480"/>
                    <a:pt x="305" y="482"/>
                  </a:cubicBezTo>
                  <a:cubicBezTo>
                    <a:pt x="305" y="484"/>
                    <a:pt x="305" y="484"/>
                    <a:pt x="305" y="484"/>
                  </a:cubicBezTo>
                  <a:cubicBezTo>
                    <a:pt x="294" y="492"/>
                    <a:pt x="291" y="503"/>
                    <a:pt x="284" y="513"/>
                  </a:cubicBezTo>
                  <a:cubicBezTo>
                    <a:pt x="284" y="525"/>
                    <a:pt x="284" y="525"/>
                    <a:pt x="284" y="525"/>
                  </a:cubicBezTo>
                  <a:cubicBezTo>
                    <a:pt x="285" y="523"/>
                    <a:pt x="287" y="523"/>
                    <a:pt x="288" y="523"/>
                  </a:cubicBezTo>
                  <a:cubicBezTo>
                    <a:pt x="290" y="523"/>
                    <a:pt x="292" y="524"/>
                    <a:pt x="294" y="525"/>
                  </a:cubicBezTo>
                  <a:cubicBezTo>
                    <a:pt x="293" y="530"/>
                    <a:pt x="289" y="533"/>
                    <a:pt x="289" y="538"/>
                  </a:cubicBezTo>
                  <a:cubicBezTo>
                    <a:pt x="289" y="552"/>
                    <a:pt x="303" y="558"/>
                    <a:pt x="306" y="568"/>
                  </a:cubicBezTo>
                  <a:cubicBezTo>
                    <a:pt x="308" y="573"/>
                    <a:pt x="309" y="583"/>
                    <a:pt x="312" y="585"/>
                  </a:cubicBezTo>
                  <a:cubicBezTo>
                    <a:pt x="313" y="586"/>
                    <a:pt x="314" y="587"/>
                    <a:pt x="315" y="587"/>
                  </a:cubicBezTo>
                  <a:cubicBezTo>
                    <a:pt x="317" y="587"/>
                    <a:pt x="319" y="586"/>
                    <a:pt x="321" y="585"/>
                  </a:cubicBezTo>
                  <a:cubicBezTo>
                    <a:pt x="322" y="584"/>
                    <a:pt x="324" y="583"/>
                    <a:pt x="325" y="583"/>
                  </a:cubicBezTo>
                  <a:cubicBezTo>
                    <a:pt x="327" y="583"/>
                    <a:pt x="329" y="584"/>
                    <a:pt x="331" y="587"/>
                  </a:cubicBezTo>
                  <a:cubicBezTo>
                    <a:pt x="327" y="591"/>
                    <a:pt x="323" y="590"/>
                    <a:pt x="323" y="597"/>
                  </a:cubicBezTo>
                  <a:cubicBezTo>
                    <a:pt x="323" y="612"/>
                    <a:pt x="343" y="636"/>
                    <a:pt x="354" y="645"/>
                  </a:cubicBezTo>
                  <a:cubicBezTo>
                    <a:pt x="355" y="646"/>
                    <a:pt x="354" y="653"/>
                    <a:pt x="357" y="655"/>
                  </a:cubicBezTo>
                  <a:cubicBezTo>
                    <a:pt x="366" y="661"/>
                    <a:pt x="371" y="658"/>
                    <a:pt x="375" y="670"/>
                  </a:cubicBezTo>
                  <a:cubicBezTo>
                    <a:pt x="381" y="669"/>
                    <a:pt x="390" y="663"/>
                    <a:pt x="397" y="663"/>
                  </a:cubicBezTo>
                  <a:cubicBezTo>
                    <a:pt x="410" y="663"/>
                    <a:pt x="409" y="687"/>
                    <a:pt x="422" y="687"/>
                  </a:cubicBezTo>
                  <a:cubicBezTo>
                    <a:pt x="426" y="687"/>
                    <a:pt x="427" y="684"/>
                    <a:pt x="433" y="683"/>
                  </a:cubicBezTo>
                  <a:cubicBezTo>
                    <a:pt x="434" y="686"/>
                    <a:pt x="436" y="688"/>
                    <a:pt x="439" y="688"/>
                  </a:cubicBezTo>
                  <a:cubicBezTo>
                    <a:pt x="454" y="688"/>
                    <a:pt x="447" y="661"/>
                    <a:pt x="459" y="655"/>
                  </a:cubicBezTo>
                  <a:cubicBezTo>
                    <a:pt x="458" y="649"/>
                    <a:pt x="459" y="636"/>
                    <a:pt x="459" y="626"/>
                  </a:cubicBezTo>
                  <a:cubicBezTo>
                    <a:pt x="459" y="611"/>
                    <a:pt x="484" y="617"/>
                    <a:pt x="484" y="599"/>
                  </a:cubicBezTo>
                  <a:cubicBezTo>
                    <a:pt x="484" y="593"/>
                    <a:pt x="478" y="590"/>
                    <a:pt x="478" y="586"/>
                  </a:cubicBezTo>
                  <a:cubicBezTo>
                    <a:pt x="478" y="584"/>
                    <a:pt x="480" y="582"/>
                    <a:pt x="482" y="580"/>
                  </a:cubicBezTo>
                  <a:cubicBezTo>
                    <a:pt x="482" y="579"/>
                    <a:pt x="480" y="576"/>
                    <a:pt x="480" y="575"/>
                  </a:cubicBezTo>
                  <a:cubicBezTo>
                    <a:pt x="480" y="557"/>
                    <a:pt x="509" y="562"/>
                    <a:pt x="520" y="551"/>
                  </a:cubicBezTo>
                  <a:cubicBezTo>
                    <a:pt x="525" y="546"/>
                    <a:pt x="523" y="541"/>
                    <a:pt x="531" y="538"/>
                  </a:cubicBezTo>
                  <a:cubicBezTo>
                    <a:pt x="531" y="548"/>
                    <a:pt x="531" y="548"/>
                    <a:pt x="531" y="548"/>
                  </a:cubicBezTo>
                  <a:cubicBezTo>
                    <a:pt x="539" y="548"/>
                    <a:pt x="539" y="548"/>
                    <a:pt x="539" y="548"/>
                  </a:cubicBezTo>
                  <a:cubicBezTo>
                    <a:pt x="550" y="541"/>
                    <a:pt x="568" y="543"/>
                    <a:pt x="578" y="533"/>
                  </a:cubicBezTo>
                  <a:cubicBezTo>
                    <a:pt x="586" y="525"/>
                    <a:pt x="587" y="514"/>
                    <a:pt x="597" y="506"/>
                  </a:cubicBezTo>
                  <a:cubicBezTo>
                    <a:pt x="610" y="497"/>
                    <a:pt x="610" y="497"/>
                    <a:pt x="610" y="497"/>
                  </a:cubicBezTo>
                  <a:cubicBezTo>
                    <a:pt x="610" y="493"/>
                    <a:pt x="615" y="491"/>
                    <a:pt x="620" y="488"/>
                  </a:cubicBezTo>
                  <a:cubicBezTo>
                    <a:pt x="645" y="488"/>
                    <a:pt x="645" y="488"/>
                    <a:pt x="645" y="488"/>
                  </a:cubicBezTo>
                  <a:cubicBezTo>
                    <a:pt x="665" y="479"/>
                    <a:pt x="681" y="481"/>
                    <a:pt x="700" y="475"/>
                  </a:cubicBezTo>
                  <a:cubicBezTo>
                    <a:pt x="715" y="470"/>
                    <a:pt x="720" y="455"/>
                    <a:pt x="738" y="449"/>
                  </a:cubicBezTo>
                  <a:cubicBezTo>
                    <a:pt x="747" y="446"/>
                    <a:pt x="752" y="446"/>
                    <a:pt x="760" y="439"/>
                  </a:cubicBezTo>
                  <a:cubicBezTo>
                    <a:pt x="749" y="435"/>
                    <a:pt x="702" y="438"/>
                    <a:pt x="702" y="422"/>
                  </a:cubicBezTo>
                  <a:cubicBezTo>
                    <a:pt x="705" y="421"/>
                    <a:pt x="714" y="420"/>
                    <a:pt x="714" y="415"/>
                  </a:cubicBezTo>
                  <a:cubicBezTo>
                    <a:pt x="714" y="411"/>
                    <a:pt x="709" y="409"/>
                    <a:pt x="709" y="402"/>
                  </a:cubicBezTo>
                  <a:cubicBezTo>
                    <a:pt x="709" y="402"/>
                    <a:pt x="710" y="402"/>
                    <a:pt x="711" y="402"/>
                  </a:cubicBezTo>
                  <a:cubicBezTo>
                    <a:pt x="713" y="402"/>
                    <a:pt x="715" y="402"/>
                    <a:pt x="716" y="402"/>
                  </a:cubicBezTo>
                  <a:cubicBezTo>
                    <a:pt x="738" y="402"/>
                    <a:pt x="733" y="428"/>
                    <a:pt x="758" y="428"/>
                  </a:cubicBezTo>
                  <a:cubicBezTo>
                    <a:pt x="763" y="428"/>
                    <a:pt x="772" y="428"/>
                    <a:pt x="772" y="422"/>
                  </a:cubicBezTo>
                  <a:cubicBezTo>
                    <a:pt x="772" y="392"/>
                    <a:pt x="738" y="383"/>
                    <a:pt x="719" y="364"/>
                  </a:cubicBezTo>
                  <a:cubicBezTo>
                    <a:pt x="719" y="356"/>
                    <a:pt x="719" y="356"/>
                    <a:pt x="719" y="356"/>
                  </a:cubicBezTo>
                  <a:cubicBezTo>
                    <a:pt x="720" y="356"/>
                    <a:pt x="721" y="356"/>
                    <a:pt x="723" y="356"/>
                  </a:cubicBezTo>
                  <a:cubicBezTo>
                    <a:pt x="723" y="356"/>
                    <a:pt x="725" y="356"/>
                    <a:pt x="726" y="356"/>
                  </a:cubicBezTo>
                  <a:cubicBezTo>
                    <a:pt x="729" y="366"/>
                    <a:pt x="746" y="380"/>
                    <a:pt x="755" y="380"/>
                  </a:cubicBezTo>
                  <a:cubicBezTo>
                    <a:pt x="761" y="380"/>
                    <a:pt x="763" y="371"/>
                    <a:pt x="763" y="365"/>
                  </a:cubicBezTo>
                  <a:cubicBezTo>
                    <a:pt x="763" y="350"/>
                    <a:pt x="739" y="355"/>
                    <a:pt x="734" y="341"/>
                  </a:cubicBezTo>
                  <a:cubicBezTo>
                    <a:pt x="742" y="341"/>
                    <a:pt x="742" y="341"/>
                    <a:pt x="742" y="341"/>
                  </a:cubicBezTo>
                  <a:cubicBezTo>
                    <a:pt x="746" y="347"/>
                    <a:pt x="752" y="349"/>
                    <a:pt x="758" y="353"/>
                  </a:cubicBezTo>
                  <a:cubicBezTo>
                    <a:pt x="762" y="342"/>
                    <a:pt x="783" y="349"/>
                    <a:pt x="787" y="333"/>
                  </a:cubicBezTo>
                  <a:cubicBezTo>
                    <a:pt x="784" y="332"/>
                    <a:pt x="781" y="329"/>
                    <a:pt x="781" y="325"/>
                  </a:cubicBezTo>
                  <a:cubicBezTo>
                    <a:pt x="791" y="324"/>
                    <a:pt x="802" y="319"/>
                    <a:pt x="805" y="311"/>
                  </a:cubicBezTo>
                  <a:cubicBezTo>
                    <a:pt x="799" y="309"/>
                    <a:pt x="784" y="309"/>
                    <a:pt x="784" y="300"/>
                  </a:cubicBezTo>
                  <a:cubicBezTo>
                    <a:pt x="784" y="293"/>
                    <a:pt x="792" y="293"/>
                    <a:pt x="801" y="293"/>
                  </a:cubicBezTo>
                  <a:cubicBezTo>
                    <a:pt x="798" y="290"/>
                    <a:pt x="801" y="286"/>
                    <a:pt x="801" y="282"/>
                  </a:cubicBezTo>
                  <a:cubicBezTo>
                    <a:pt x="801" y="274"/>
                    <a:pt x="793" y="271"/>
                    <a:pt x="793" y="259"/>
                  </a:cubicBezTo>
                  <a:cubicBezTo>
                    <a:pt x="786" y="259"/>
                    <a:pt x="776" y="259"/>
                    <a:pt x="776" y="250"/>
                  </a:cubicBezTo>
                  <a:cubicBezTo>
                    <a:pt x="776" y="246"/>
                    <a:pt x="781" y="242"/>
                    <a:pt x="787" y="242"/>
                  </a:cubicBezTo>
                  <a:cubicBezTo>
                    <a:pt x="791" y="242"/>
                    <a:pt x="798" y="243"/>
                    <a:pt x="805" y="243"/>
                  </a:cubicBezTo>
                  <a:cubicBezTo>
                    <a:pt x="815" y="243"/>
                    <a:pt x="824" y="242"/>
                    <a:pt x="824" y="234"/>
                  </a:cubicBezTo>
                  <a:cubicBezTo>
                    <a:pt x="824" y="222"/>
                    <a:pt x="803" y="224"/>
                    <a:pt x="801" y="216"/>
                  </a:cubicBezTo>
                  <a:cubicBezTo>
                    <a:pt x="804" y="216"/>
                    <a:pt x="808" y="214"/>
                    <a:pt x="810" y="213"/>
                  </a:cubicBezTo>
                  <a:cubicBezTo>
                    <a:pt x="805" y="208"/>
                    <a:pt x="798" y="203"/>
                    <a:pt x="789" y="203"/>
                  </a:cubicBezTo>
                  <a:cubicBezTo>
                    <a:pt x="785" y="203"/>
                    <a:pt x="782" y="204"/>
                    <a:pt x="779" y="204"/>
                  </a:cubicBezTo>
                  <a:cubicBezTo>
                    <a:pt x="777" y="204"/>
                    <a:pt x="775" y="204"/>
                    <a:pt x="773" y="203"/>
                  </a:cubicBezTo>
                  <a:cubicBezTo>
                    <a:pt x="777" y="197"/>
                    <a:pt x="776" y="185"/>
                    <a:pt x="782" y="180"/>
                  </a:cubicBezTo>
                  <a:cubicBezTo>
                    <a:pt x="792" y="173"/>
                    <a:pt x="804" y="169"/>
                    <a:pt x="804" y="158"/>
                  </a:cubicBezTo>
                  <a:cubicBezTo>
                    <a:pt x="804" y="156"/>
                    <a:pt x="804" y="156"/>
                    <a:pt x="804" y="150"/>
                  </a:cubicBezTo>
                  <a:cubicBezTo>
                    <a:pt x="814" y="147"/>
                    <a:pt x="827" y="145"/>
                    <a:pt x="827" y="137"/>
                  </a:cubicBezTo>
                  <a:cubicBezTo>
                    <a:pt x="827" y="131"/>
                    <a:pt x="831" y="137"/>
                    <a:pt x="827" y="130"/>
                  </a:cubicBezTo>
                  <a:cubicBezTo>
                    <a:pt x="837" y="128"/>
                    <a:pt x="851" y="128"/>
                    <a:pt x="851" y="113"/>
                  </a:cubicBezTo>
                  <a:cubicBezTo>
                    <a:pt x="849" y="115"/>
                    <a:pt x="848" y="115"/>
                    <a:pt x="846" y="115"/>
                  </a:cubicBezTo>
                  <a:cubicBezTo>
                    <a:pt x="845" y="115"/>
                    <a:pt x="843" y="115"/>
                    <a:pt x="840" y="113"/>
                  </a:cubicBezTo>
                  <a:cubicBezTo>
                    <a:pt x="864" y="113"/>
                    <a:pt x="875" y="98"/>
                    <a:pt x="892" y="92"/>
                  </a:cubicBezTo>
                  <a:cubicBezTo>
                    <a:pt x="895" y="91"/>
                    <a:pt x="905" y="86"/>
                    <a:pt x="905" y="80"/>
                  </a:cubicBezTo>
                  <a:cubicBezTo>
                    <a:pt x="905" y="73"/>
                    <a:pt x="881" y="61"/>
                    <a:pt x="874" y="61"/>
                  </a:cubicBezTo>
                  <a:cubicBezTo>
                    <a:pt x="869" y="61"/>
                    <a:pt x="865" y="62"/>
                    <a:pt x="863" y="68"/>
                  </a:cubicBezTo>
                  <a:cubicBezTo>
                    <a:pt x="838" y="68"/>
                    <a:pt x="838" y="68"/>
                    <a:pt x="838" y="68"/>
                  </a:cubicBezTo>
                  <a:cubicBezTo>
                    <a:pt x="829" y="72"/>
                    <a:pt x="828" y="75"/>
                    <a:pt x="818" y="79"/>
                  </a:cubicBezTo>
                  <a:cubicBezTo>
                    <a:pt x="818" y="79"/>
                    <a:pt x="818" y="79"/>
                    <a:pt x="817" y="79"/>
                  </a:cubicBezTo>
                  <a:cubicBezTo>
                    <a:pt x="814" y="79"/>
                    <a:pt x="806" y="77"/>
                    <a:pt x="806" y="77"/>
                  </a:cubicBezTo>
                  <a:cubicBezTo>
                    <a:pt x="806" y="77"/>
                    <a:pt x="785" y="77"/>
                    <a:pt x="771" y="77"/>
                  </a:cubicBezTo>
                  <a:cubicBezTo>
                    <a:pt x="762" y="83"/>
                    <a:pt x="736" y="118"/>
                    <a:pt x="722" y="122"/>
                  </a:cubicBezTo>
                  <a:cubicBezTo>
                    <a:pt x="724" y="117"/>
                    <a:pt x="758" y="81"/>
                    <a:pt x="758" y="76"/>
                  </a:cubicBezTo>
                  <a:cubicBezTo>
                    <a:pt x="758" y="68"/>
                    <a:pt x="754" y="60"/>
                    <a:pt x="744" y="60"/>
                  </a:cubicBezTo>
                  <a:cubicBezTo>
                    <a:pt x="727" y="60"/>
                    <a:pt x="696" y="90"/>
                    <a:pt x="682" y="90"/>
                  </a:cubicBezTo>
                  <a:cubicBezTo>
                    <a:pt x="678" y="90"/>
                    <a:pt x="701" y="68"/>
                    <a:pt x="702" y="64"/>
                  </a:cubicBezTo>
                  <a:cubicBezTo>
                    <a:pt x="701" y="63"/>
                    <a:pt x="697" y="63"/>
                    <a:pt x="693" y="63"/>
                  </a:cubicBezTo>
                  <a:cubicBezTo>
                    <a:pt x="684" y="63"/>
                    <a:pt x="670" y="64"/>
                    <a:pt x="656" y="65"/>
                  </a:cubicBezTo>
                  <a:cubicBezTo>
                    <a:pt x="642" y="65"/>
                    <a:pt x="627" y="66"/>
                    <a:pt x="615" y="66"/>
                  </a:cubicBezTo>
                  <a:cubicBezTo>
                    <a:pt x="605" y="66"/>
                    <a:pt x="598" y="66"/>
                    <a:pt x="595" y="64"/>
                  </a:cubicBezTo>
                  <a:cubicBezTo>
                    <a:pt x="711" y="57"/>
                    <a:pt x="711" y="57"/>
                    <a:pt x="711" y="57"/>
                  </a:cubicBezTo>
                  <a:cubicBezTo>
                    <a:pt x="725" y="52"/>
                    <a:pt x="761" y="55"/>
                    <a:pt x="764" y="36"/>
                  </a:cubicBezTo>
                  <a:cubicBezTo>
                    <a:pt x="751" y="33"/>
                    <a:pt x="732" y="37"/>
                    <a:pt x="718" y="31"/>
                  </a:cubicBezTo>
                  <a:cubicBezTo>
                    <a:pt x="693" y="21"/>
                    <a:pt x="670" y="0"/>
                    <a:pt x="63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92" name="Freeform 172"/>
            <p:cNvSpPr>
              <a:spLocks/>
            </p:cNvSpPr>
            <p:nvPr/>
          </p:nvSpPr>
          <p:spPr bwMode="auto">
            <a:xfrm>
              <a:off x="1494" y="23"/>
              <a:ext cx="104" cy="69"/>
            </a:xfrm>
            <a:custGeom>
              <a:avLst/>
              <a:gdLst>
                <a:gd name="T0" fmla="*/ 12 w 44"/>
                <a:gd name="T1" fmla="*/ 0 h 29"/>
                <a:gd name="T2" fmla="*/ 0 w 44"/>
                <a:gd name="T3" fmla="*/ 11 h 29"/>
                <a:gd name="T4" fmla="*/ 11 w 44"/>
                <a:gd name="T5" fmla="*/ 29 h 29"/>
                <a:gd name="T6" fmla="*/ 22 w 44"/>
                <a:gd name="T7" fmla="*/ 29 h 29"/>
                <a:gd name="T8" fmla="*/ 44 w 44"/>
                <a:gd name="T9" fmla="*/ 19 h 29"/>
                <a:gd name="T10" fmla="*/ 12 w 44"/>
                <a:gd name="T11" fmla="*/ 0 h 29"/>
              </a:gdLst>
              <a:ahLst/>
              <a:cxnLst>
                <a:cxn ang="0">
                  <a:pos x="T0" y="T1"/>
                </a:cxn>
                <a:cxn ang="0">
                  <a:pos x="T2" y="T3"/>
                </a:cxn>
                <a:cxn ang="0">
                  <a:pos x="T4" y="T5"/>
                </a:cxn>
                <a:cxn ang="0">
                  <a:pos x="T6" y="T7"/>
                </a:cxn>
                <a:cxn ang="0">
                  <a:pos x="T8" y="T9"/>
                </a:cxn>
                <a:cxn ang="0">
                  <a:pos x="T10" y="T11"/>
                </a:cxn>
              </a:cxnLst>
              <a:rect l="0" t="0" r="r" b="b"/>
              <a:pathLst>
                <a:path w="44" h="29">
                  <a:moveTo>
                    <a:pt x="12" y="0"/>
                  </a:moveTo>
                  <a:cubicBezTo>
                    <a:pt x="7" y="0"/>
                    <a:pt x="0" y="3"/>
                    <a:pt x="0" y="11"/>
                  </a:cubicBezTo>
                  <a:cubicBezTo>
                    <a:pt x="0" y="17"/>
                    <a:pt x="6" y="29"/>
                    <a:pt x="11" y="29"/>
                  </a:cubicBezTo>
                  <a:cubicBezTo>
                    <a:pt x="22" y="29"/>
                    <a:pt x="22" y="29"/>
                    <a:pt x="22" y="29"/>
                  </a:cubicBezTo>
                  <a:cubicBezTo>
                    <a:pt x="31" y="29"/>
                    <a:pt x="43" y="28"/>
                    <a:pt x="44" y="19"/>
                  </a:cubicBezTo>
                  <a:cubicBezTo>
                    <a:pt x="30" y="15"/>
                    <a:pt x="26" y="0"/>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93" name="Freeform 173"/>
            <p:cNvSpPr>
              <a:spLocks/>
            </p:cNvSpPr>
            <p:nvPr/>
          </p:nvSpPr>
          <p:spPr bwMode="auto">
            <a:xfrm>
              <a:off x="2770" y="-325"/>
              <a:ext cx="57" cy="34"/>
            </a:xfrm>
            <a:custGeom>
              <a:avLst/>
              <a:gdLst>
                <a:gd name="T0" fmla="*/ 15 w 24"/>
                <a:gd name="T1" fmla="*/ 0 h 14"/>
                <a:gd name="T2" fmla="*/ 5 w 24"/>
                <a:gd name="T3" fmla="*/ 0 h 14"/>
                <a:gd name="T4" fmla="*/ 0 w 24"/>
                <a:gd name="T5" fmla="*/ 6 h 14"/>
                <a:gd name="T6" fmla="*/ 7 w 24"/>
                <a:gd name="T7" fmla="*/ 14 h 14"/>
                <a:gd name="T8" fmla="*/ 24 w 24"/>
                <a:gd name="T9" fmla="*/ 6 h 14"/>
                <a:gd name="T10" fmla="*/ 15 w 24"/>
                <a:gd name="T11" fmla="*/ 6 h 14"/>
                <a:gd name="T12" fmla="*/ 15 w 24"/>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24" h="14">
                  <a:moveTo>
                    <a:pt x="15" y="0"/>
                  </a:moveTo>
                  <a:cubicBezTo>
                    <a:pt x="5" y="0"/>
                    <a:pt x="5" y="0"/>
                    <a:pt x="5" y="0"/>
                  </a:cubicBezTo>
                  <a:cubicBezTo>
                    <a:pt x="4" y="1"/>
                    <a:pt x="0" y="3"/>
                    <a:pt x="0" y="6"/>
                  </a:cubicBezTo>
                  <a:cubicBezTo>
                    <a:pt x="0" y="9"/>
                    <a:pt x="3" y="14"/>
                    <a:pt x="7" y="14"/>
                  </a:cubicBezTo>
                  <a:cubicBezTo>
                    <a:pt x="12" y="14"/>
                    <a:pt x="21" y="8"/>
                    <a:pt x="24" y="6"/>
                  </a:cubicBezTo>
                  <a:cubicBezTo>
                    <a:pt x="15" y="6"/>
                    <a:pt x="15" y="6"/>
                    <a:pt x="15" y="6"/>
                  </a:cubicBezTo>
                  <a:cubicBezTo>
                    <a:pt x="15" y="4"/>
                    <a:pt x="15" y="3"/>
                    <a:pt x="1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94" name="Freeform 174"/>
            <p:cNvSpPr>
              <a:spLocks/>
            </p:cNvSpPr>
            <p:nvPr/>
          </p:nvSpPr>
          <p:spPr bwMode="auto">
            <a:xfrm>
              <a:off x="1340" y="1057"/>
              <a:ext cx="234" cy="227"/>
            </a:xfrm>
            <a:custGeom>
              <a:avLst/>
              <a:gdLst>
                <a:gd name="T0" fmla="*/ 50 w 99"/>
                <a:gd name="T1" fmla="*/ 0 h 96"/>
                <a:gd name="T2" fmla="*/ 34 w 99"/>
                <a:gd name="T3" fmla="*/ 16 h 96"/>
                <a:gd name="T4" fmla="*/ 6 w 99"/>
                <a:gd name="T5" fmla="*/ 59 h 96"/>
                <a:gd name="T6" fmla="*/ 10 w 99"/>
                <a:gd name="T7" fmla="*/ 62 h 96"/>
                <a:gd name="T8" fmla="*/ 10 w 99"/>
                <a:gd name="T9" fmla="*/ 65 h 96"/>
                <a:gd name="T10" fmla="*/ 0 w 99"/>
                <a:gd name="T11" fmla="*/ 75 h 96"/>
                <a:gd name="T12" fmla="*/ 6 w 99"/>
                <a:gd name="T13" fmla="*/ 80 h 96"/>
                <a:gd name="T14" fmla="*/ 22 w 99"/>
                <a:gd name="T15" fmla="*/ 77 h 96"/>
                <a:gd name="T16" fmla="*/ 38 w 99"/>
                <a:gd name="T17" fmla="*/ 81 h 96"/>
                <a:gd name="T18" fmla="*/ 48 w 99"/>
                <a:gd name="T19" fmla="*/ 78 h 96"/>
                <a:gd name="T20" fmla="*/ 54 w 99"/>
                <a:gd name="T21" fmla="*/ 81 h 96"/>
                <a:gd name="T22" fmla="*/ 63 w 99"/>
                <a:gd name="T23" fmla="*/ 80 h 96"/>
                <a:gd name="T24" fmla="*/ 57 w 99"/>
                <a:gd name="T25" fmla="*/ 89 h 96"/>
                <a:gd name="T26" fmla="*/ 58 w 99"/>
                <a:gd name="T27" fmla="*/ 89 h 96"/>
                <a:gd name="T28" fmla="*/ 61 w 99"/>
                <a:gd name="T29" fmla="*/ 89 h 96"/>
                <a:gd name="T30" fmla="*/ 76 w 99"/>
                <a:gd name="T31" fmla="*/ 74 h 96"/>
                <a:gd name="T32" fmla="*/ 81 w 99"/>
                <a:gd name="T33" fmla="*/ 89 h 96"/>
                <a:gd name="T34" fmla="*/ 85 w 99"/>
                <a:gd name="T35" fmla="*/ 90 h 96"/>
                <a:gd name="T36" fmla="*/ 90 w 99"/>
                <a:gd name="T37" fmla="*/ 96 h 96"/>
                <a:gd name="T38" fmla="*/ 99 w 99"/>
                <a:gd name="T39" fmla="*/ 83 h 96"/>
                <a:gd name="T40" fmla="*/ 95 w 99"/>
                <a:gd name="T41" fmla="*/ 72 h 96"/>
                <a:gd name="T42" fmla="*/ 88 w 99"/>
                <a:gd name="T43" fmla="*/ 75 h 96"/>
                <a:gd name="T44" fmla="*/ 84 w 99"/>
                <a:gd name="T45" fmla="*/ 67 h 96"/>
                <a:gd name="T46" fmla="*/ 90 w 99"/>
                <a:gd name="T47" fmla="*/ 59 h 96"/>
                <a:gd name="T48" fmla="*/ 84 w 99"/>
                <a:gd name="T49" fmla="*/ 61 h 96"/>
                <a:gd name="T50" fmla="*/ 84 w 99"/>
                <a:gd name="T51" fmla="*/ 43 h 96"/>
                <a:gd name="T52" fmla="*/ 78 w 99"/>
                <a:gd name="T53" fmla="*/ 44 h 96"/>
                <a:gd name="T54" fmla="*/ 69 w 99"/>
                <a:gd name="T55" fmla="*/ 43 h 96"/>
                <a:gd name="T56" fmla="*/ 63 w 99"/>
                <a:gd name="T57" fmla="*/ 45 h 96"/>
                <a:gd name="T58" fmla="*/ 63 w 99"/>
                <a:gd name="T59" fmla="*/ 43 h 96"/>
                <a:gd name="T60" fmla="*/ 53 w 99"/>
                <a:gd name="T61" fmla="*/ 43 h 96"/>
                <a:gd name="T62" fmla="*/ 53 w 99"/>
                <a:gd name="T63" fmla="*/ 38 h 96"/>
                <a:gd name="T64" fmla="*/ 56 w 99"/>
                <a:gd name="T65" fmla="*/ 35 h 96"/>
                <a:gd name="T66" fmla="*/ 47 w 99"/>
                <a:gd name="T67" fmla="*/ 33 h 96"/>
                <a:gd name="T68" fmla="*/ 39 w 99"/>
                <a:gd name="T69" fmla="*/ 37 h 96"/>
                <a:gd name="T70" fmla="*/ 39 w 99"/>
                <a:gd name="T71" fmla="*/ 32 h 96"/>
                <a:gd name="T72" fmla="*/ 54 w 99"/>
                <a:gd name="T73" fmla="*/ 5 h 96"/>
                <a:gd name="T74" fmla="*/ 50 w 99"/>
                <a:gd name="T75" fmla="*/ 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9" h="96">
                  <a:moveTo>
                    <a:pt x="50" y="0"/>
                  </a:moveTo>
                  <a:cubicBezTo>
                    <a:pt x="42" y="0"/>
                    <a:pt x="38" y="9"/>
                    <a:pt x="34" y="16"/>
                  </a:cubicBezTo>
                  <a:cubicBezTo>
                    <a:pt x="26" y="28"/>
                    <a:pt x="20" y="52"/>
                    <a:pt x="6" y="59"/>
                  </a:cubicBezTo>
                  <a:cubicBezTo>
                    <a:pt x="6" y="61"/>
                    <a:pt x="8" y="62"/>
                    <a:pt x="10" y="62"/>
                  </a:cubicBezTo>
                  <a:cubicBezTo>
                    <a:pt x="10" y="65"/>
                    <a:pt x="10" y="65"/>
                    <a:pt x="10" y="65"/>
                  </a:cubicBezTo>
                  <a:cubicBezTo>
                    <a:pt x="10" y="65"/>
                    <a:pt x="0" y="73"/>
                    <a:pt x="0" y="75"/>
                  </a:cubicBezTo>
                  <a:cubicBezTo>
                    <a:pt x="0" y="77"/>
                    <a:pt x="3" y="80"/>
                    <a:pt x="6" y="80"/>
                  </a:cubicBezTo>
                  <a:cubicBezTo>
                    <a:pt x="12" y="80"/>
                    <a:pt x="14" y="77"/>
                    <a:pt x="22" y="77"/>
                  </a:cubicBezTo>
                  <a:cubicBezTo>
                    <a:pt x="28" y="77"/>
                    <a:pt x="31" y="81"/>
                    <a:pt x="38" y="81"/>
                  </a:cubicBezTo>
                  <a:cubicBezTo>
                    <a:pt x="42" y="81"/>
                    <a:pt x="45" y="80"/>
                    <a:pt x="48" y="78"/>
                  </a:cubicBezTo>
                  <a:cubicBezTo>
                    <a:pt x="50" y="81"/>
                    <a:pt x="52" y="81"/>
                    <a:pt x="54" y="81"/>
                  </a:cubicBezTo>
                  <a:cubicBezTo>
                    <a:pt x="57" y="81"/>
                    <a:pt x="60" y="80"/>
                    <a:pt x="63" y="80"/>
                  </a:cubicBezTo>
                  <a:cubicBezTo>
                    <a:pt x="62" y="83"/>
                    <a:pt x="57" y="83"/>
                    <a:pt x="57" y="89"/>
                  </a:cubicBezTo>
                  <a:cubicBezTo>
                    <a:pt x="57" y="89"/>
                    <a:pt x="58" y="89"/>
                    <a:pt x="58" y="89"/>
                  </a:cubicBezTo>
                  <a:cubicBezTo>
                    <a:pt x="59" y="89"/>
                    <a:pt x="60" y="89"/>
                    <a:pt x="61" y="89"/>
                  </a:cubicBezTo>
                  <a:cubicBezTo>
                    <a:pt x="67" y="89"/>
                    <a:pt x="72" y="81"/>
                    <a:pt x="76" y="74"/>
                  </a:cubicBezTo>
                  <a:cubicBezTo>
                    <a:pt x="80" y="79"/>
                    <a:pt x="77" y="89"/>
                    <a:pt x="81" y="89"/>
                  </a:cubicBezTo>
                  <a:cubicBezTo>
                    <a:pt x="83" y="89"/>
                    <a:pt x="84" y="90"/>
                    <a:pt x="85" y="90"/>
                  </a:cubicBezTo>
                  <a:cubicBezTo>
                    <a:pt x="85" y="92"/>
                    <a:pt x="86" y="96"/>
                    <a:pt x="90" y="96"/>
                  </a:cubicBezTo>
                  <a:cubicBezTo>
                    <a:pt x="95" y="96"/>
                    <a:pt x="99" y="90"/>
                    <a:pt x="99" y="83"/>
                  </a:cubicBezTo>
                  <a:cubicBezTo>
                    <a:pt x="99" y="78"/>
                    <a:pt x="95" y="79"/>
                    <a:pt x="95" y="72"/>
                  </a:cubicBezTo>
                  <a:cubicBezTo>
                    <a:pt x="92" y="74"/>
                    <a:pt x="93" y="75"/>
                    <a:pt x="88" y="75"/>
                  </a:cubicBezTo>
                  <a:cubicBezTo>
                    <a:pt x="88" y="72"/>
                    <a:pt x="84" y="70"/>
                    <a:pt x="84" y="67"/>
                  </a:cubicBezTo>
                  <a:cubicBezTo>
                    <a:pt x="84" y="65"/>
                    <a:pt x="89" y="64"/>
                    <a:pt x="90" y="59"/>
                  </a:cubicBezTo>
                  <a:cubicBezTo>
                    <a:pt x="87" y="59"/>
                    <a:pt x="85" y="60"/>
                    <a:pt x="84" y="61"/>
                  </a:cubicBezTo>
                  <a:cubicBezTo>
                    <a:pt x="84" y="53"/>
                    <a:pt x="84" y="48"/>
                    <a:pt x="84" y="43"/>
                  </a:cubicBezTo>
                  <a:cubicBezTo>
                    <a:pt x="83" y="44"/>
                    <a:pt x="81" y="44"/>
                    <a:pt x="78" y="44"/>
                  </a:cubicBezTo>
                  <a:cubicBezTo>
                    <a:pt x="75" y="44"/>
                    <a:pt x="72" y="44"/>
                    <a:pt x="69" y="43"/>
                  </a:cubicBezTo>
                  <a:cubicBezTo>
                    <a:pt x="63" y="45"/>
                    <a:pt x="63" y="45"/>
                    <a:pt x="63" y="45"/>
                  </a:cubicBezTo>
                  <a:cubicBezTo>
                    <a:pt x="63" y="45"/>
                    <a:pt x="63" y="43"/>
                    <a:pt x="63" y="43"/>
                  </a:cubicBezTo>
                  <a:cubicBezTo>
                    <a:pt x="53" y="43"/>
                    <a:pt x="53" y="43"/>
                    <a:pt x="53" y="43"/>
                  </a:cubicBezTo>
                  <a:cubicBezTo>
                    <a:pt x="53" y="38"/>
                    <a:pt x="53" y="38"/>
                    <a:pt x="53" y="38"/>
                  </a:cubicBezTo>
                  <a:cubicBezTo>
                    <a:pt x="56" y="35"/>
                    <a:pt x="56" y="35"/>
                    <a:pt x="56" y="35"/>
                  </a:cubicBezTo>
                  <a:cubicBezTo>
                    <a:pt x="54" y="33"/>
                    <a:pt x="50" y="33"/>
                    <a:pt x="47" y="33"/>
                  </a:cubicBezTo>
                  <a:cubicBezTo>
                    <a:pt x="44" y="33"/>
                    <a:pt x="44" y="36"/>
                    <a:pt x="39" y="37"/>
                  </a:cubicBezTo>
                  <a:cubicBezTo>
                    <a:pt x="39" y="32"/>
                    <a:pt x="39" y="32"/>
                    <a:pt x="39" y="32"/>
                  </a:cubicBezTo>
                  <a:cubicBezTo>
                    <a:pt x="43" y="23"/>
                    <a:pt x="54" y="17"/>
                    <a:pt x="54" y="5"/>
                  </a:cubicBezTo>
                  <a:cubicBezTo>
                    <a:pt x="54" y="3"/>
                    <a:pt x="52" y="0"/>
                    <a:pt x="5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95" name="Freeform 175"/>
            <p:cNvSpPr>
              <a:spLocks/>
            </p:cNvSpPr>
            <p:nvPr/>
          </p:nvSpPr>
          <p:spPr bwMode="auto">
            <a:xfrm>
              <a:off x="8308" y="-398"/>
              <a:ext cx="275" cy="107"/>
            </a:xfrm>
            <a:custGeom>
              <a:avLst/>
              <a:gdLst>
                <a:gd name="T0" fmla="*/ 24 w 116"/>
                <a:gd name="T1" fmla="*/ 0 h 45"/>
                <a:gd name="T2" fmla="*/ 0 w 116"/>
                <a:gd name="T3" fmla="*/ 22 h 45"/>
                <a:gd name="T4" fmla="*/ 26 w 116"/>
                <a:gd name="T5" fmla="*/ 45 h 45"/>
                <a:gd name="T6" fmla="*/ 38 w 116"/>
                <a:gd name="T7" fmla="*/ 37 h 45"/>
                <a:gd name="T8" fmla="*/ 47 w 116"/>
                <a:gd name="T9" fmla="*/ 43 h 45"/>
                <a:gd name="T10" fmla="*/ 59 w 116"/>
                <a:gd name="T11" fmla="*/ 38 h 45"/>
                <a:gd name="T12" fmla="*/ 70 w 116"/>
                <a:gd name="T13" fmla="*/ 35 h 45"/>
                <a:gd name="T14" fmla="*/ 79 w 116"/>
                <a:gd name="T15" fmla="*/ 40 h 45"/>
                <a:gd name="T16" fmla="*/ 92 w 116"/>
                <a:gd name="T17" fmla="*/ 35 h 45"/>
                <a:gd name="T18" fmla="*/ 107 w 116"/>
                <a:gd name="T19" fmla="*/ 35 h 45"/>
                <a:gd name="T20" fmla="*/ 116 w 116"/>
                <a:gd name="T21" fmla="*/ 17 h 45"/>
                <a:gd name="T22" fmla="*/ 64 w 116"/>
                <a:gd name="T23" fmla="*/ 3 h 45"/>
                <a:gd name="T24" fmla="*/ 55 w 116"/>
                <a:gd name="T25" fmla="*/ 17 h 45"/>
                <a:gd name="T26" fmla="*/ 24 w 116"/>
                <a:gd name="T27"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6" h="45">
                  <a:moveTo>
                    <a:pt x="24" y="0"/>
                  </a:moveTo>
                  <a:cubicBezTo>
                    <a:pt x="13" y="0"/>
                    <a:pt x="0" y="9"/>
                    <a:pt x="0" y="22"/>
                  </a:cubicBezTo>
                  <a:cubicBezTo>
                    <a:pt x="0" y="34"/>
                    <a:pt x="13" y="45"/>
                    <a:pt x="26" y="45"/>
                  </a:cubicBezTo>
                  <a:cubicBezTo>
                    <a:pt x="32" y="45"/>
                    <a:pt x="34" y="41"/>
                    <a:pt x="38" y="37"/>
                  </a:cubicBezTo>
                  <a:cubicBezTo>
                    <a:pt x="41" y="41"/>
                    <a:pt x="43" y="43"/>
                    <a:pt x="47" y="43"/>
                  </a:cubicBezTo>
                  <a:cubicBezTo>
                    <a:pt x="53" y="43"/>
                    <a:pt x="56" y="38"/>
                    <a:pt x="59" y="38"/>
                  </a:cubicBezTo>
                  <a:cubicBezTo>
                    <a:pt x="63" y="38"/>
                    <a:pt x="65" y="35"/>
                    <a:pt x="70" y="35"/>
                  </a:cubicBezTo>
                  <a:cubicBezTo>
                    <a:pt x="73" y="35"/>
                    <a:pt x="75" y="40"/>
                    <a:pt x="79" y="40"/>
                  </a:cubicBezTo>
                  <a:cubicBezTo>
                    <a:pt x="85" y="40"/>
                    <a:pt x="88" y="35"/>
                    <a:pt x="92" y="35"/>
                  </a:cubicBezTo>
                  <a:cubicBezTo>
                    <a:pt x="107" y="35"/>
                    <a:pt x="107" y="35"/>
                    <a:pt x="107" y="35"/>
                  </a:cubicBezTo>
                  <a:cubicBezTo>
                    <a:pt x="107" y="31"/>
                    <a:pt x="114" y="25"/>
                    <a:pt x="116" y="17"/>
                  </a:cubicBezTo>
                  <a:cubicBezTo>
                    <a:pt x="105" y="14"/>
                    <a:pt x="74" y="3"/>
                    <a:pt x="64" y="3"/>
                  </a:cubicBezTo>
                  <a:cubicBezTo>
                    <a:pt x="58" y="3"/>
                    <a:pt x="55" y="9"/>
                    <a:pt x="55" y="17"/>
                  </a:cubicBezTo>
                  <a:cubicBezTo>
                    <a:pt x="41" y="17"/>
                    <a:pt x="40" y="0"/>
                    <a:pt x="2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96" name="Freeform 176"/>
            <p:cNvSpPr>
              <a:spLocks noEditPoints="1"/>
            </p:cNvSpPr>
            <p:nvPr/>
          </p:nvSpPr>
          <p:spPr bwMode="auto">
            <a:xfrm>
              <a:off x="-721" y="1877"/>
              <a:ext cx="1426" cy="958"/>
            </a:xfrm>
            <a:custGeom>
              <a:avLst/>
              <a:gdLst>
                <a:gd name="T0" fmla="*/ 298 w 603"/>
                <a:gd name="T1" fmla="*/ 109 h 405"/>
                <a:gd name="T2" fmla="*/ 296 w 603"/>
                <a:gd name="T3" fmla="*/ 104 h 405"/>
                <a:gd name="T4" fmla="*/ 1 w 603"/>
                <a:gd name="T5" fmla="*/ 0 h 405"/>
                <a:gd name="T6" fmla="*/ 0 w 603"/>
                <a:gd name="T7" fmla="*/ 4 h 405"/>
                <a:gd name="T8" fmla="*/ 48 w 603"/>
                <a:gd name="T9" fmla="*/ 82 h 405"/>
                <a:gd name="T10" fmla="*/ 62 w 603"/>
                <a:gd name="T11" fmla="*/ 101 h 405"/>
                <a:gd name="T12" fmla="*/ 83 w 603"/>
                <a:gd name="T13" fmla="*/ 136 h 405"/>
                <a:gd name="T14" fmla="*/ 115 w 603"/>
                <a:gd name="T15" fmla="*/ 156 h 405"/>
                <a:gd name="T16" fmla="*/ 88 w 603"/>
                <a:gd name="T17" fmla="*/ 114 h 405"/>
                <a:gd name="T18" fmla="*/ 43 w 603"/>
                <a:gd name="T19" fmla="*/ 50 h 405"/>
                <a:gd name="T20" fmla="*/ 59 w 603"/>
                <a:gd name="T21" fmla="*/ 27 h 405"/>
                <a:gd name="T22" fmla="*/ 93 w 603"/>
                <a:gd name="T23" fmla="*/ 82 h 405"/>
                <a:gd name="T24" fmla="*/ 119 w 603"/>
                <a:gd name="T25" fmla="*/ 105 h 405"/>
                <a:gd name="T26" fmla="*/ 178 w 603"/>
                <a:gd name="T27" fmla="*/ 179 h 405"/>
                <a:gd name="T28" fmla="*/ 185 w 603"/>
                <a:gd name="T29" fmla="*/ 217 h 405"/>
                <a:gd name="T30" fmla="*/ 233 w 603"/>
                <a:gd name="T31" fmla="*/ 243 h 405"/>
                <a:gd name="T32" fmla="*/ 256 w 603"/>
                <a:gd name="T33" fmla="*/ 255 h 405"/>
                <a:gd name="T34" fmla="*/ 294 w 603"/>
                <a:gd name="T35" fmla="*/ 271 h 405"/>
                <a:gd name="T36" fmla="*/ 317 w 603"/>
                <a:gd name="T37" fmla="*/ 277 h 405"/>
                <a:gd name="T38" fmla="*/ 352 w 603"/>
                <a:gd name="T39" fmla="*/ 271 h 405"/>
                <a:gd name="T40" fmla="*/ 435 w 603"/>
                <a:gd name="T41" fmla="*/ 314 h 405"/>
                <a:gd name="T42" fmla="*/ 468 w 603"/>
                <a:gd name="T43" fmla="*/ 337 h 405"/>
                <a:gd name="T44" fmla="*/ 486 w 603"/>
                <a:gd name="T45" fmla="*/ 367 h 405"/>
                <a:gd name="T46" fmla="*/ 515 w 603"/>
                <a:gd name="T47" fmla="*/ 387 h 405"/>
                <a:gd name="T48" fmla="*/ 534 w 603"/>
                <a:gd name="T49" fmla="*/ 391 h 405"/>
                <a:gd name="T50" fmla="*/ 556 w 603"/>
                <a:gd name="T51" fmla="*/ 393 h 405"/>
                <a:gd name="T52" fmla="*/ 584 w 603"/>
                <a:gd name="T53" fmla="*/ 394 h 405"/>
                <a:gd name="T54" fmla="*/ 591 w 603"/>
                <a:gd name="T55" fmla="*/ 397 h 405"/>
                <a:gd name="T56" fmla="*/ 574 w 603"/>
                <a:gd name="T57" fmla="*/ 368 h 405"/>
                <a:gd name="T58" fmla="*/ 506 w 603"/>
                <a:gd name="T59" fmla="*/ 346 h 405"/>
                <a:gd name="T60" fmla="*/ 510 w 603"/>
                <a:gd name="T61" fmla="*/ 282 h 405"/>
                <a:gd name="T62" fmla="*/ 428 w 603"/>
                <a:gd name="T63" fmla="*/ 269 h 405"/>
                <a:gd name="T64" fmla="*/ 437 w 603"/>
                <a:gd name="T65" fmla="*/ 230 h 405"/>
                <a:gd name="T66" fmla="*/ 448 w 603"/>
                <a:gd name="T67" fmla="*/ 216 h 405"/>
                <a:gd name="T68" fmla="*/ 445 w 603"/>
                <a:gd name="T69" fmla="*/ 184 h 405"/>
                <a:gd name="T70" fmla="*/ 391 w 603"/>
                <a:gd name="T71" fmla="*/ 224 h 405"/>
                <a:gd name="T72" fmla="*/ 345 w 603"/>
                <a:gd name="T73" fmla="*/ 236 h 405"/>
                <a:gd name="T74" fmla="*/ 300 w 603"/>
                <a:gd name="T75" fmla="*/ 192 h 405"/>
                <a:gd name="T76" fmla="*/ 294 w 603"/>
                <a:gd name="T77" fmla="*/ 139 h 405"/>
                <a:gd name="T78" fmla="*/ 297 w 603"/>
                <a:gd name="T79" fmla="*/ 108 h 405"/>
                <a:gd name="T80" fmla="*/ 206 w 603"/>
                <a:gd name="T81" fmla="*/ 60 h 405"/>
                <a:gd name="T82" fmla="*/ 135 w 603"/>
                <a:gd name="T83" fmla="*/ 13 h 405"/>
                <a:gd name="T84" fmla="*/ 34 w 603"/>
                <a:gd name="T85"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03" h="405">
                  <a:moveTo>
                    <a:pt x="296" y="104"/>
                  </a:moveTo>
                  <a:cubicBezTo>
                    <a:pt x="297" y="108"/>
                    <a:pt x="297" y="108"/>
                    <a:pt x="297" y="108"/>
                  </a:cubicBezTo>
                  <a:cubicBezTo>
                    <a:pt x="298" y="108"/>
                    <a:pt x="298" y="109"/>
                    <a:pt x="298" y="109"/>
                  </a:cubicBezTo>
                  <a:cubicBezTo>
                    <a:pt x="298" y="107"/>
                    <a:pt x="297" y="106"/>
                    <a:pt x="296" y="104"/>
                  </a:cubicBezTo>
                  <a:moveTo>
                    <a:pt x="296" y="103"/>
                  </a:moveTo>
                  <a:cubicBezTo>
                    <a:pt x="296" y="104"/>
                    <a:pt x="296" y="104"/>
                    <a:pt x="296" y="104"/>
                  </a:cubicBezTo>
                  <a:cubicBezTo>
                    <a:pt x="296" y="103"/>
                    <a:pt x="296" y="103"/>
                    <a:pt x="296" y="103"/>
                  </a:cubicBezTo>
                  <a:moveTo>
                    <a:pt x="34" y="0"/>
                  </a:moveTo>
                  <a:cubicBezTo>
                    <a:pt x="1" y="0"/>
                    <a:pt x="1" y="0"/>
                    <a:pt x="1" y="0"/>
                  </a:cubicBezTo>
                  <a:cubicBezTo>
                    <a:pt x="1" y="0"/>
                    <a:pt x="1" y="0"/>
                    <a:pt x="1" y="0"/>
                  </a:cubicBezTo>
                  <a:cubicBezTo>
                    <a:pt x="0" y="0"/>
                    <a:pt x="0" y="0"/>
                    <a:pt x="0" y="0"/>
                  </a:cubicBezTo>
                  <a:cubicBezTo>
                    <a:pt x="0" y="4"/>
                    <a:pt x="0" y="4"/>
                    <a:pt x="0" y="4"/>
                  </a:cubicBezTo>
                  <a:cubicBezTo>
                    <a:pt x="4" y="16"/>
                    <a:pt x="9" y="19"/>
                    <a:pt x="13" y="29"/>
                  </a:cubicBezTo>
                  <a:cubicBezTo>
                    <a:pt x="17" y="35"/>
                    <a:pt x="16" y="50"/>
                    <a:pt x="22" y="54"/>
                  </a:cubicBezTo>
                  <a:cubicBezTo>
                    <a:pt x="32" y="60"/>
                    <a:pt x="40" y="71"/>
                    <a:pt x="48" y="82"/>
                  </a:cubicBezTo>
                  <a:cubicBezTo>
                    <a:pt x="51" y="86"/>
                    <a:pt x="47" y="87"/>
                    <a:pt x="43" y="87"/>
                  </a:cubicBezTo>
                  <a:cubicBezTo>
                    <a:pt x="41" y="87"/>
                    <a:pt x="39" y="87"/>
                    <a:pt x="38" y="87"/>
                  </a:cubicBezTo>
                  <a:cubicBezTo>
                    <a:pt x="43" y="95"/>
                    <a:pt x="55" y="93"/>
                    <a:pt x="62" y="101"/>
                  </a:cubicBezTo>
                  <a:cubicBezTo>
                    <a:pt x="67" y="106"/>
                    <a:pt x="71" y="112"/>
                    <a:pt x="77" y="118"/>
                  </a:cubicBezTo>
                  <a:cubicBezTo>
                    <a:pt x="77" y="131"/>
                    <a:pt x="77" y="131"/>
                    <a:pt x="77" y="131"/>
                  </a:cubicBezTo>
                  <a:cubicBezTo>
                    <a:pt x="79" y="134"/>
                    <a:pt x="79" y="134"/>
                    <a:pt x="83" y="136"/>
                  </a:cubicBezTo>
                  <a:cubicBezTo>
                    <a:pt x="88" y="140"/>
                    <a:pt x="93" y="152"/>
                    <a:pt x="103" y="152"/>
                  </a:cubicBezTo>
                  <a:cubicBezTo>
                    <a:pt x="103" y="154"/>
                    <a:pt x="111" y="164"/>
                    <a:pt x="112" y="164"/>
                  </a:cubicBezTo>
                  <a:cubicBezTo>
                    <a:pt x="113" y="164"/>
                    <a:pt x="115" y="158"/>
                    <a:pt x="115" y="156"/>
                  </a:cubicBezTo>
                  <a:cubicBezTo>
                    <a:pt x="115" y="152"/>
                    <a:pt x="111" y="146"/>
                    <a:pt x="107" y="146"/>
                  </a:cubicBezTo>
                  <a:cubicBezTo>
                    <a:pt x="106" y="146"/>
                    <a:pt x="105" y="146"/>
                    <a:pt x="105" y="147"/>
                  </a:cubicBezTo>
                  <a:cubicBezTo>
                    <a:pt x="95" y="140"/>
                    <a:pt x="92" y="127"/>
                    <a:pt x="88" y="114"/>
                  </a:cubicBezTo>
                  <a:cubicBezTo>
                    <a:pt x="84" y="103"/>
                    <a:pt x="74" y="97"/>
                    <a:pt x="70" y="85"/>
                  </a:cubicBezTo>
                  <a:cubicBezTo>
                    <a:pt x="67" y="76"/>
                    <a:pt x="66" y="71"/>
                    <a:pt x="59" y="63"/>
                  </a:cubicBezTo>
                  <a:cubicBezTo>
                    <a:pt x="53" y="58"/>
                    <a:pt x="47" y="58"/>
                    <a:pt x="43" y="50"/>
                  </a:cubicBezTo>
                  <a:cubicBezTo>
                    <a:pt x="39" y="41"/>
                    <a:pt x="33" y="34"/>
                    <a:pt x="33" y="23"/>
                  </a:cubicBezTo>
                  <a:cubicBezTo>
                    <a:pt x="33" y="22"/>
                    <a:pt x="33" y="18"/>
                    <a:pt x="34" y="16"/>
                  </a:cubicBezTo>
                  <a:cubicBezTo>
                    <a:pt x="41" y="23"/>
                    <a:pt x="50" y="23"/>
                    <a:pt x="59" y="27"/>
                  </a:cubicBezTo>
                  <a:cubicBezTo>
                    <a:pt x="63" y="29"/>
                    <a:pt x="62" y="41"/>
                    <a:pt x="67" y="45"/>
                  </a:cubicBezTo>
                  <a:cubicBezTo>
                    <a:pt x="71" y="50"/>
                    <a:pt x="70" y="59"/>
                    <a:pt x="75" y="64"/>
                  </a:cubicBezTo>
                  <a:cubicBezTo>
                    <a:pt x="80" y="70"/>
                    <a:pt x="86" y="75"/>
                    <a:pt x="93" y="82"/>
                  </a:cubicBezTo>
                  <a:cubicBezTo>
                    <a:pt x="93" y="82"/>
                    <a:pt x="94" y="81"/>
                    <a:pt x="94" y="81"/>
                  </a:cubicBezTo>
                  <a:cubicBezTo>
                    <a:pt x="95" y="81"/>
                    <a:pt x="96" y="82"/>
                    <a:pt x="98" y="82"/>
                  </a:cubicBezTo>
                  <a:cubicBezTo>
                    <a:pt x="98" y="95"/>
                    <a:pt x="115" y="96"/>
                    <a:pt x="119" y="105"/>
                  </a:cubicBezTo>
                  <a:cubicBezTo>
                    <a:pt x="122" y="111"/>
                    <a:pt x="118" y="117"/>
                    <a:pt x="123" y="121"/>
                  </a:cubicBezTo>
                  <a:cubicBezTo>
                    <a:pt x="128" y="126"/>
                    <a:pt x="136" y="128"/>
                    <a:pt x="142" y="133"/>
                  </a:cubicBezTo>
                  <a:cubicBezTo>
                    <a:pt x="153" y="145"/>
                    <a:pt x="171" y="160"/>
                    <a:pt x="178" y="179"/>
                  </a:cubicBezTo>
                  <a:cubicBezTo>
                    <a:pt x="179" y="183"/>
                    <a:pt x="183" y="185"/>
                    <a:pt x="183" y="192"/>
                  </a:cubicBezTo>
                  <a:cubicBezTo>
                    <a:pt x="183" y="197"/>
                    <a:pt x="178" y="201"/>
                    <a:pt x="178" y="206"/>
                  </a:cubicBezTo>
                  <a:cubicBezTo>
                    <a:pt x="178" y="211"/>
                    <a:pt x="181" y="217"/>
                    <a:pt x="185" y="217"/>
                  </a:cubicBezTo>
                  <a:cubicBezTo>
                    <a:pt x="187" y="224"/>
                    <a:pt x="203" y="227"/>
                    <a:pt x="210" y="234"/>
                  </a:cubicBezTo>
                  <a:cubicBezTo>
                    <a:pt x="211" y="235"/>
                    <a:pt x="212" y="236"/>
                    <a:pt x="216" y="237"/>
                  </a:cubicBezTo>
                  <a:cubicBezTo>
                    <a:pt x="222" y="241"/>
                    <a:pt x="226" y="240"/>
                    <a:pt x="233" y="243"/>
                  </a:cubicBezTo>
                  <a:cubicBezTo>
                    <a:pt x="240" y="246"/>
                    <a:pt x="242" y="253"/>
                    <a:pt x="249" y="255"/>
                  </a:cubicBezTo>
                  <a:cubicBezTo>
                    <a:pt x="251" y="255"/>
                    <a:pt x="252" y="255"/>
                    <a:pt x="253" y="255"/>
                  </a:cubicBezTo>
                  <a:cubicBezTo>
                    <a:pt x="254" y="255"/>
                    <a:pt x="255" y="255"/>
                    <a:pt x="256" y="255"/>
                  </a:cubicBezTo>
                  <a:cubicBezTo>
                    <a:pt x="257" y="255"/>
                    <a:pt x="258" y="255"/>
                    <a:pt x="260" y="255"/>
                  </a:cubicBezTo>
                  <a:cubicBezTo>
                    <a:pt x="261" y="255"/>
                    <a:pt x="263" y="255"/>
                    <a:pt x="265" y="256"/>
                  </a:cubicBezTo>
                  <a:cubicBezTo>
                    <a:pt x="270" y="259"/>
                    <a:pt x="288" y="271"/>
                    <a:pt x="294" y="271"/>
                  </a:cubicBezTo>
                  <a:cubicBezTo>
                    <a:pt x="296" y="271"/>
                    <a:pt x="298" y="271"/>
                    <a:pt x="300" y="271"/>
                  </a:cubicBezTo>
                  <a:cubicBezTo>
                    <a:pt x="302" y="271"/>
                    <a:pt x="304" y="271"/>
                    <a:pt x="306" y="272"/>
                  </a:cubicBezTo>
                  <a:cubicBezTo>
                    <a:pt x="308" y="273"/>
                    <a:pt x="313" y="277"/>
                    <a:pt x="317" y="277"/>
                  </a:cubicBezTo>
                  <a:cubicBezTo>
                    <a:pt x="326" y="277"/>
                    <a:pt x="327" y="266"/>
                    <a:pt x="337" y="266"/>
                  </a:cubicBezTo>
                  <a:cubicBezTo>
                    <a:pt x="341" y="266"/>
                    <a:pt x="344" y="268"/>
                    <a:pt x="349" y="271"/>
                  </a:cubicBezTo>
                  <a:cubicBezTo>
                    <a:pt x="352" y="271"/>
                    <a:pt x="352" y="271"/>
                    <a:pt x="352" y="271"/>
                  </a:cubicBezTo>
                  <a:cubicBezTo>
                    <a:pt x="366" y="278"/>
                    <a:pt x="368" y="290"/>
                    <a:pt x="385" y="298"/>
                  </a:cubicBezTo>
                  <a:cubicBezTo>
                    <a:pt x="395" y="303"/>
                    <a:pt x="402" y="300"/>
                    <a:pt x="413" y="305"/>
                  </a:cubicBezTo>
                  <a:cubicBezTo>
                    <a:pt x="419" y="308"/>
                    <a:pt x="425" y="314"/>
                    <a:pt x="435" y="314"/>
                  </a:cubicBezTo>
                  <a:cubicBezTo>
                    <a:pt x="438" y="314"/>
                    <a:pt x="441" y="311"/>
                    <a:pt x="445" y="311"/>
                  </a:cubicBezTo>
                  <a:cubicBezTo>
                    <a:pt x="446" y="311"/>
                    <a:pt x="447" y="311"/>
                    <a:pt x="448" y="311"/>
                  </a:cubicBezTo>
                  <a:cubicBezTo>
                    <a:pt x="451" y="324"/>
                    <a:pt x="460" y="329"/>
                    <a:pt x="468" y="337"/>
                  </a:cubicBezTo>
                  <a:cubicBezTo>
                    <a:pt x="471" y="340"/>
                    <a:pt x="474" y="341"/>
                    <a:pt x="475" y="346"/>
                  </a:cubicBezTo>
                  <a:cubicBezTo>
                    <a:pt x="478" y="354"/>
                    <a:pt x="473" y="362"/>
                    <a:pt x="481" y="367"/>
                  </a:cubicBezTo>
                  <a:cubicBezTo>
                    <a:pt x="486" y="367"/>
                    <a:pt x="486" y="367"/>
                    <a:pt x="486" y="367"/>
                  </a:cubicBezTo>
                  <a:cubicBezTo>
                    <a:pt x="485" y="366"/>
                    <a:pt x="485" y="364"/>
                    <a:pt x="486" y="362"/>
                  </a:cubicBezTo>
                  <a:cubicBezTo>
                    <a:pt x="486" y="362"/>
                    <a:pt x="504" y="373"/>
                    <a:pt x="506" y="376"/>
                  </a:cubicBezTo>
                  <a:cubicBezTo>
                    <a:pt x="508" y="381"/>
                    <a:pt x="508" y="386"/>
                    <a:pt x="515" y="387"/>
                  </a:cubicBezTo>
                  <a:cubicBezTo>
                    <a:pt x="515" y="388"/>
                    <a:pt x="517" y="391"/>
                    <a:pt x="518" y="391"/>
                  </a:cubicBezTo>
                  <a:cubicBezTo>
                    <a:pt x="520" y="391"/>
                    <a:pt x="525" y="389"/>
                    <a:pt x="528" y="389"/>
                  </a:cubicBezTo>
                  <a:cubicBezTo>
                    <a:pt x="531" y="389"/>
                    <a:pt x="533" y="390"/>
                    <a:pt x="534" y="391"/>
                  </a:cubicBezTo>
                  <a:cubicBezTo>
                    <a:pt x="538" y="395"/>
                    <a:pt x="543" y="405"/>
                    <a:pt x="552" y="405"/>
                  </a:cubicBezTo>
                  <a:cubicBezTo>
                    <a:pt x="556" y="405"/>
                    <a:pt x="559" y="403"/>
                    <a:pt x="560" y="397"/>
                  </a:cubicBezTo>
                  <a:cubicBezTo>
                    <a:pt x="559" y="397"/>
                    <a:pt x="556" y="395"/>
                    <a:pt x="556" y="393"/>
                  </a:cubicBezTo>
                  <a:cubicBezTo>
                    <a:pt x="556" y="389"/>
                    <a:pt x="570" y="379"/>
                    <a:pt x="574" y="379"/>
                  </a:cubicBezTo>
                  <a:cubicBezTo>
                    <a:pt x="580" y="379"/>
                    <a:pt x="581" y="386"/>
                    <a:pt x="587" y="388"/>
                  </a:cubicBezTo>
                  <a:cubicBezTo>
                    <a:pt x="586" y="391"/>
                    <a:pt x="584" y="392"/>
                    <a:pt x="584" y="394"/>
                  </a:cubicBezTo>
                  <a:cubicBezTo>
                    <a:pt x="584" y="395"/>
                    <a:pt x="589" y="397"/>
                    <a:pt x="590" y="398"/>
                  </a:cubicBezTo>
                  <a:cubicBezTo>
                    <a:pt x="590" y="398"/>
                    <a:pt x="590" y="398"/>
                    <a:pt x="590" y="398"/>
                  </a:cubicBezTo>
                  <a:cubicBezTo>
                    <a:pt x="590" y="398"/>
                    <a:pt x="591" y="398"/>
                    <a:pt x="591" y="397"/>
                  </a:cubicBezTo>
                  <a:cubicBezTo>
                    <a:pt x="593" y="396"/>
                    <a:pt x="597" y="392"/>
                    <a:pt x="600" y="389"/>
                  </a:cubicBezTo>
                  <a:cubicBezTo>
                    <a:pt x="602" y="387"/>
                    <a:pt x="603" y="386"/>
                    <a:pt x="603" y="385"/>
                  </a:cubicBezTo>
                  <a:cubicBezTo>
                    <a:pt x="595" y="379"/>
                    <a:pt x="588" y="368"/>
                    <a:pt x="574" y="368"/>
                  </a:cubicBezTo>
                  <a:cubicBezTo>
                    <a:pt x="561" y="368"/>
                    <a:pt x="554" y="379"/>
                    <a:pt x="540" y="379"/>
                  </a:cubicBezTo>
                  <a:cubicBezTo>
                    <a:pt x="531" y="379"/>
                    <a:pt x="531" y="369"/>
                    <a:pt x="525" y="366"/>
                  </a:cubicBezTo>
                  <a:cubicBezTo>
                    <a:pt x="517" y="362"/>
                    <a:pt x="506" y="357"/>
                    <a:pt x="506" y="346"/>
                  </a:cubicBezTo>
                  <a:cubicBezTo>
                    <a:pt x="506" y="337"/>
                    <a:pt x="506" y="326"/>
                    <a:pt x="506" y="313"/>
                  </a:cubicBezTo>
                  <a:cubicBezTo>
                    <a:pt x="509" y="308"/>
                    <a:pt x="510" y="295"/>
                    <a:pt x="510" y="290"/>
                  </a:cubicBezTo>
                  <a:cubicBezTo>
                    <a:pt x="510" y="288"/>
                    <a:pt x="510" y="285"/>
                    <a:pt x="510" y="282"/>
                  </a:cubicBezTo>
                  <a:cubicBezTo>
                    <a:pt x="500" y="280"/>
                    <a:pt x="497" y="271"/>
                    <a:pt x="484" y="271"/>
                  </a:cubicBezTo>
                  <a:cubicBezTo>
                    <a:pt x="466" y="271"/>
                    <a:pt x="452" y="274"/>
                    <a:pt x="434" y="274"/>
                  </a:cubicBezTo>
                  <a:cubicBezTo>
                    <a:pt x="431" y="274"/>
                    <a:pt x="428" y="272"/>
                    <a:pt x="428" y="269"/>
                  </a:cubicBezTo>
                  <a:cubicBezTo>
                    <a:pt x="428" y="268"/>
                    <a:pt x="428" y="267"/>
                    <a:pt x="428" y="266"/>
                  </a:cubicBezTo>
                  <a:cubicBezTo>
                    <a:pt x="431" y="263"/>
                    <a:pt x="437" y="261"/>
                    <a:pt x="437" y="255"/>
                  </a:cubicBezTo>
                  <a:cubicBezTo>
                    <a:pt x="437" y="248"/>
                    <a:pt x="437" y="236"/>
                    <a:pt x="437" y="230"/>
                  </a:cubicBezTo>
                  <a:cubicBezTo>
                    <a:pt x="439" y="230"/>
                    <a:pt x="440" y="230"/>
                    <a:pt x="442" y="230"/>
                  </a:cubicBezTo>
                  <a:cubicBezTo>
                    <a:pt x="442" y="231"/>
                    <a:pt x="442" y="233"/>
                    <a:pt x="442" y="234"/>
                  </a:cubicBezTo>
                  <a:cubicBezTo>
                    <a:pt x="445" y="228"/>
                    <a:pt x="448" y="225"/>
                    <a:pt x="448" y="216"/>
                  </a:cubicBezTo>
                  <a:cubicBezTo>
                    <a:pt x="448" y="206"/>
                    <a:pt x="457" y="197"/>
                    <a:pt x="457" y="189"/>
                  </a:cubicBezTo>
                  <a:cubicBezTo>
                    <a:pt x="457" y="188"/>
                    <a:pt x="457" y="186"/>
                    <a:pt x="457" y="185"/>
                  </a:cubicBezTo>
                  <a:cubicBezTo>
                    <a:pt x="454" y="185"/>
                    <a:pt x="447" y="184"/>
                    <a:pt x="445" y="184"/>
                  </a:cubicBezTo>
                  <a:cubicBezTo>
                    <a:pt x="443" y="183"/>
                    <a:pt x="439" y="182"/>
                    <a:pt x="434" y="182"/>
                  </a:cubicBezTo>
                  <a:cubicBezTo>
                    <a:pt x="420" y="182"/>
                    <a:pt x="402" y="187"/>
                    <a:pt x="402" y="203"/>
                  </a:cubicBezTo>
                  <a:cubicBezTo>
                    <a:pt x="402" y="211"/>
                    <a:pt x="393" y="217"/>
                    <a:pt x="391" y="224"/>
                  </a:cubicBezTo>
                  <a:cubicBezTo>
                    <a:pt x="391" y="226"/>
                    <a:pt x="388" y="232"/>
                    <a:pt x="384" y="232"/>
                  </a:cubicBezTo>
                  <a:cubicBezTo>
                    <a:pt x="382" y="232"/>
                    <a:pt x="380" y="229"/>
                    <a:pt x="374" y="229"/>
                  </a:cubicBezTo>
                  <a:cubicBezTo>
                    <a:pt x="363" y="229"/>
                    <a:pt x="355" y="236"/>
                    <a:pt x="345" y="236"/>
                  </a:cubicBezTo>
                  <a:cubicBezTo>
                    <a:pt x="341" y="236"/>
                    <a:pt x="341" y="232"/>
                    <a:pt x="336" y="230"/>
                  </a:cubicBezTo>
                  <a:cubicBezTo>
                    <a:pt x="322" y="226"/>
                    <a:pt x="322" y="217"/>
                    <a:pt x="313" y="207"/>
                  </a:cubicBezTo>
                  <a:cubicBezTo>
                    <a:pt x="309" y="204"/>
                    <a:pt x="302" y="196"/>
                    <a:pt x="300" y="192"/>
                  </a:cubicBezTo>
                  <a:cubicBezTo>
                    <a:pt x="298" y="187"/>
                    <a:pt x="301" y="184"/>
                    <a:pt x="298" y="179"/>
                  </a:cubicBezTo>
                  <a:cubicBezTo>
                    <a:pt x="297" y="177"/>
                    <a:pt x="293" y="173"/>
                    <a:pt x="294" y="169"/>
                  </a:cubicBezTo>
                  <a:cubicBezTo>
                    <a:pt x="294" y="139"/>
                    <a:pt x="294" y="139"/>
                    <a:pt x="294" y="139"/>
                  </a:cubicBezTo>
                  <a:cubicBezTo>
                    <a:pt x="296" y="131"/>
                    <a:pt x="300" y="128"/>
                    <a:pt x="300" y="118"/>
                  </a:cubicBezTo>
                  <a:cubicBezTo>
                    <a:pt x="300" y="115"/>
                    <a:pt x="298" y="113"/>
                    <a:pt x="297" y="110"/>
                  </a:cubicBezTo>
                  <a:cubicBezTo>
                    <a:pt x="297" y="108"/>
                    <a:pt x="297" y="108"/>
                    <a:pt x="297" y="108"/>
                  </a:cubicBezTo>
                  <a:cubicBezTo>
                    <a:pt x="288" y="107"/>
                    <a:pt x="276" y="105"/>
                    <a:pt x="272" y="101"/>
                  </a:cubicBezTo>
                  <a:cubicBezTo>
                    <a:pt x="255" y="84"/>
                    <a:pt x="256" y="45"/>
                    <a:pt x="225" y="45"/>
                  </a:cubicBezTo>
                  <a:cubicBezTo>
                    <a:pt x="213" y="45"/>
                    <a:pt x="216" y="60"/>
                    <a:pt x="206" y="60"/>
                  </a:cubicBezTo>
                  <a:cubicBezTo>
                    <a:pt x="195" y="60"/>
                    <a:pt x="187" y="42"/>
                    <a:pt x="182" y="35"/>
                  </a:cubicBezTo>
                  <a:cubicBezTo>
                    <a:pt x="173" y="19"/>
                    <a:pt x="163" y="17"/>
                    <a:pt x="145" y="13"/>
                  </a:cubicBezTo>
                  <a:cubicBezTo>
                    <a:pt x="135" y="13"/>
                    <a:pt x="135" y="13"/>
                    <a:pt x="135" y="13"/>
                  </a:cubicBezTo>
                  <a:cubicBezTo>
                    <a:pt x="135" y="19"/>
                    <a:pt x="135" y="19"/>
                    <a:pt x="135" y="19"/>
                  </a:cubicBezTo>
                  <a:cubicBezTo>
                    <a:pt x="91" y="19"/>
                    <a:pt x="91" y="19"/>
                    <a:pt x="91" y="19"/>
                  </a:cubicBezTo>
                  <a:cubicBezTo>
                    <a:pt x="34" y="0"/>
                    <a:pt x="34" y="0"/>
                    <a:pt x="3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97" name="Freeform 177"/>
            <p:cNvSpPr>
              <a:spLocks/>
            </p:cNvSpPr>
            <p:nvPr/>
          </p:nvSpPr>
          <p:spPr bwMode="auto">
            <a:xfrm>
              <a:off x="532" y="986"/>
              <a:ext cx="43" cy="21"/>
            </a:xfrm>
            <a:custGeom>
              <a:avLst/>
              <a:gdLst>
                <a:gd name="T0" fmla="*/ 0 w 18"/>
                <a:gd name="T1" fmla="*/ 0 h 9"/>
                <a:gd name="T2" fmla="*/ 0 w 18"/>
                <a:gd name="T3" fmla="*/ 4 h 9"/>
                <a:gd name="T4" fmla="*/ 15 w 18"/>
                <a:gd name="T5" fmla="*/ 9 h 9"/>
                <a:gd name="T6" fmla="*/ 17 w 18"/>
                <a:gd name="T7" fmla="*/ 9 h 9"/>
                <a:gd name="T8" fmla="*/ 18 w 18"/>
                <a:gd name="T9" fmla="*/ 9 h 9"/>
                <a:gd name="T10" fmla="*/ 0 w 18"/>
                <a:gd name="T11" fmla="*/ 0 h 9"/>
              </a:gdLst>
              <a:ahLst/>
              <a:cxnLst>
                <a:cxn ang="0">
                  <a:pos x="T0" y="T1"/>
                </a:cxn>
                <a:cxn ang="0">
                  <a:pos x="T2" y="T3"/>
                </a:cxn>
                <a:cxn ang="0">
                  <a:pos x="T4" y="T5"/>
                </a:cxn>
                <a:cxn ang="0">
                  <a:pos x="T6" y="T7"/>
                </a:cxn>
                <a:cxn ang="0">
                  <a:pos x="T8" y="T9"/>
                </a:cxn>
                <a:cxn ang="0">
                  <a:pos x="T10" y="T11"/>
                </a:cxn>
              </a:cxnLst>
              <a:rect l="0" t="0" r="r" b="b"/>
              <a:pathLst>
                <a:path w="18" h="9">
                  <a:moveTo>
                    <a:pt x="0" y="0"/>
                  </a:moveTo>
                  <a:cubicBezTo>
                    <a:pt x="0" y="1"/>
                    <a:pt x="0" y="3"/>
                    <a:pt x="0" y="4"/>
                  </a:cubicBezTo>
                  <a:cubicBezTo>
                    <a:pt x="3" y="7"/>
                    <a:pt x="10" y="9"/>
                    <a:pt x="15" y="9"/>
                  </a:cubicBezTo>
                  <a:cubicBezTo>
                    <a:pt x="15" y="9"/>
                    <a:pt x="16" y="9"/>
                    <a:pt x="17" y="9"/>
                  </a:cubicBezTo>
                  <a:cubicBezTo>
                    <a:pt x="17" y="9"/>
                    <a:pt x="18" y="9"/>
                    <a:pt x="18" y="9"/>
                  </a:cubicBezTo>
                  <a:cubicBezTo>
                    <a:pt x="18" y="1"/>
                    <a:pt x="9"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98" name="Freeform 178"/>
            <p:cNvSpPr>
              <a:spLocks/>
            </p:cNvSpPr>
            <p:nvPr/>
          </p:nvSpPr>
          <p:spPr bwMode="auto">
            <a:xfrm>
              <a:off x="-1118" y="1104"/>
              <a:ext cx="168" cy="109"/>
            </a:xfrm>
            <a:custGeom>
              <a:avLst/>
              <a:gdLst>
                <a:gd name="T0" fmla="*/ 8 w 71"/>
                <a:gd name="T1" fmla="*/ 0 h 46"/>
                <a:gd name="T2" fmla="*/ 0 w 71"/>
                <a:gd name="T3" fmla="*/ 3 h 46"/>
                <a:gd name="T4" fmla="*/ 2 w 71"/>
                <a:gd name="T5" fmla="*/ 3 h 46"/>
                <a:gd name="T6" fmla="*/ 10 w 71"/>
                <a:gd name="T7" fmla="*/ 5 h 46"/>
                <a:gd name="T8" fmla="*/ 5 w 71"/>
                <a:gd name="T9" fmla="*/ 10 h 46"/>
                <a:gd name="T10" fmla="*/ 32 w 71"/>
                <a:gd name="T11" fmla="*/ 21 h 46"/>
                <a:gd name="T12" fmla="*/ 27 w 71"/>
                <a:gd name="T13" fmla="*/ 26 h 46"/>
                <a:gd name="T14" fmla="*/ 66 w 71"/>
                <a:gd name="T15" fmla="*/ 46 h 46"/>
                <a:gd name="T16" fmla="*/ 71 w 71"/>
                <a:gd name="T17" fmla="*/ 46 h 46"/>
                <a:gd name="T18" fmla="*/ 71 w 71"/>
                <a:gd name="T19" fmla="*/ 41 h 46"/>
                <a:gd name="T20" fmla="*/ 22 w 71"/>
                <a:gd name="T21" fmla="*/ 7 h 46"/>
                <a:gd name="T22" fmla="*/ 8 w 71"/>
                <a:gd name="T23"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1" h="46">
                  <a:moveTo>
                    <a:pt x="8" y="0"/>
                  </a:moveTo>
                  <a:cubicBezTo>
                    <a:pt x="5" y="0"/>
                    <a:pt x="2" y="2"/>
                    <a:pt x="0" y="3"/>
                  </a:cubicBezTo>
                  <a:cubicBezTo>
                    <a:pt x="2" y="3"/>
                    <a:pt x="2" y="3"/>
                    <a:pt x="2" y="3"/>
                  </a:cubicBezTo>
                  <a:cubicBezTo>
                    <a:pt x="2" y="3"/>
                    <a:pt x="8" y="4"/>
                    <a:pt x="10" y="5"/>
                  </a:cubicBezTo>
                  <a:cubicBezTo>
                    <a:pt x="10" y="6"/>
                    <a:pt x="8" y="9"/>
                    <a:pt x="5" y="10"/>
                  </a:cubicBezTo>
                  <a:cubicBezTo>
                    <a:pt x="7" y="16"/>
                    <a:pt x="22" y="21"/>
                    <a:pt x="32" y="21"/>
                  </a:cubicBezTo>
                  <a:cubicBezTo>
                    <a:pt x="31" y="23"/>
                    <a:pt x="28" y="23"/>
                    <a:pt x="27" y="26"/>
                  </a:cubicBezTo>
                  <a:cubicBezTo>
                    <a:pt x="36" y="32"/>
                    <a:pt x="54" y="46"/>
                    <a:pt x="66" y="46"/>
                  </a:cubicBezTo>
                  <a:cubicBezTo>
                    <a:pt x="68" y="46"/>
                    <a:pt x="69" y="46"/>
                    <a:pt x="71" y="46"/>
                  </a:cubicBezTo>
                  <a:cubicBezTo>
                    <a:pt x="71" y="41"/>
                    <a:pt x="71" y="41"/>
                    <a:pt x="71" y="41"/>
                  </a:cubicBezTo>
                  <a:cubicBezTo>
                    <a:pt x="57" y="28"/>
                    <a:pt x="45" y="15"/>
                    <a:pt x="22" y="7"/>
                  </a:cubicBezTo>
                  <a:cubicBezTo>
                    <a:pt x="18" y="6"/>
                    <a:pt x="13" y="0"/>
                    <a:pt x="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99" name="Freeform 179"/>
            <p:cNvSpPr>
              <a:spLocks/>
            </p:cNvSpPr>
            <p:nvPr/>
          </p:nvSpPr>
          <p:spPr bwMode="auto">
            <a:xfrm>
              <a:off x="-1283" y="948"/>
              <a:ext cx="59" cy="85"/>
            </a:xfrm>
            <a:custGeom>
              <a:avLst/>
              <a:gdLst>
                <a:gd name="T0" fmla="*/ 0 w 25"/>
                <a:gd name="T1" fmla="*/ 0 h 36"/>
                <a:gd name="T2" fmla="*/ 0 w 25"/>
                <a:gd name="T3" fmla="*/ 4 h 36"/>
                <a:gd name="T4" fmla="*/ 6 w 25"/>
                <a:gd name="T5" fmla="*/ 13 h 36"/>
                <a:gd name="T6" fmla="*/ 14 w 25"/>
                <a:gd name="T7" fmla="*/ 20 h 36"/>
                <a:gd name="T8" fmla="*/ 12 w 25"/>
                <a:gd name="T9" fmla="*/ 26 h 36"/>
                <a:gd name="T10" fmla="*/ 20 w 25"/>
                <a:gd name="T11" fmla="*/ 36 h 36"/>
                <a:gd name="T12" fmla="*/ 15 w 25"/>
                <a:gd name="T13" fmla="*/ 26 h 36"/>
                <a:gd name="T14" fmla="*/ 18 w 25"/>
                <a:gd name="T15" fmla="*/ 21 h 36"/>
                <a:gd name="T16" fmla="*/ 15 w 25"/>
                <a:gd name="T17" fmla="*/ 14 h 36"/>
                <a:gd name="T18" fmla="*/ 15 w 25"/>
                <a:gd name="T19" fmla="*/ 3 h 36"/>
                <a:gd name="T20" fmla="*/ 8 w 25"/>
                <a:gd name="T21" fmla="*/ 10 h 36"/>
                <a:gd name="T22" fmla="*/ 12 w 25"/>
                <a:gd name="T23" fmla="*/ 3 h 36"/>
                <a:gd name="T24" fmla="*/ 0 w 25"/>
                <a:gd name="T25"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 h="36">
                  <a:moveTo>
                    <a:pt x="0" y="0"/>
                  </a:moveTo>
                  <a:cubicBezTo>
                    <a:pt x="0" y="4"/>
                    <a:pt x="0" y="4"/>
                    <a:pt x="0" y="4"/>
                  </a:cubicBezTo>
                  <a:cubicBezTo>
                    <a:pt x="2" y="7"/>
                    <a:pt x="4" y="13"/>
                    <a:pt x="6" y="13"/>
                  </a:cubicBezTo>
                  <a:cubicBezTo>
                    <a:pt x="9" y="13"/>
                    <a:pt x="10" y="19"/>
                    <a:pt x="14" y="20"/>
                  </a:cubicBezTo>
                  <a:cubicBezTo>
                    <a:pt x="14" y="21"/>
                    <a:pt x="12" y="23"/>
                    <a:pt x="12" y="26"/>
                  </a:cubicBezTo>
                  <a:cubicBezTo>
                    <a:pt x="12" y="30"/>
                    <a:pt x="15" y="36"/>
                    <a:pt x="20" y="36"/>
                  </a:cubicBezTo>
                  <a:cubicBezTo>
                    <a:pt x="25" y="36"/>
                    <a:pt x="15" y="28"/>
                    <a:pt x="15" y="26"/>
                  </a:cubicBezTo>
                  <a:cubicBezTo>
                    <a:pt x="15" y="24"/>
                    <a:pt x="18" y="23"/>
                    <a:pt x="18" y="21"/>
                  </a:cubicBezTo>
                  <a:cubicBezTo>
                    <a:pt x="18" y="18"/>
                    <a:pt x="15" y="17"/>
                    <a:pt x="15" y="14"/>
                  </a:cubicBezTo>
                  <a:cubicBezTo>
                    <a:pt x="15" y="9"/>
                    <a:pt x="16" y="6"/>
                    <a:pt x="15" y="3"/>
                  </a:cubicBezTo>
                  <a:cubicBezTo>
                    <a:pt x="14" y="5"/>
                    <a:pt x="12" y="10"/>
                    <a:pt x="8" y="10"/>
                  </a:cubicBezTo>
                  <a:cubicBezTo>
                    <a:pt x="5" y="10"/>
                    <a:pt x="12" y="4"/>
                    <a:pt x="12" y="3"/>
                  </a:cubicBezTo>
                  <a:cubicBezTo>
                    <a:pt x="7" y="3"/>
                    <a:pt x="4"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00" name="Freeform 180"/>
            <p:cNvSpPr>
              <a:spLocks/>
            </p:cNvSpPr>
            <p:nvPr/>
          </p:nvSpPr>
          <p:spPr bwMode="auto">
            <a:xfrm>
              <a:off x="-2047" y="759"/>
              <a:ext cx="76" cy="49"/>
            </a:xfrm>
            <a:custGeom>
              <a:avLst/>
              <a:gdLst>
                <a:gd name="T0" fmla="*/ 32 w 32"/>
                <a:gd name="T1" fmla="*/ 0 h 21"/>
                <a:gd name="T2" fmla="*/ 25 w 32"/>
                <a:gd name="T3" fmla="*/ 0 h 21"/>
                <a:gd name="T4" fmla="*/ 0 w 32"/>
                <a:gd name="T5" fmla="*/ 8 h 21"/>
                <a:gd name="T6" fmla="*/ 0 w 32"/>
                <a:gd name="T7" fmla="*/ 14 h 21"/>
                <a:gd name="T8" fmla="*/ 11 w 32"/>
                <a:gd name="T9" fmla="*/ 21 h 21"/>
                <a:gd name="T10" fmla="*/ 32 w 32"/>
                <a:gd name="T11" fmla="*/ 6 h 21"/>
                <a:gd name="T12" fmla="*/ 32 w 32"/>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32" h="21">
                  <a:moveTo>
                    <a:pt x="32" y="0"/>
                  </a:moveTo>
                  <a:cubicBezTo>
                    <a:pt x="29" y="0"/>
                    <a:pt x="29" y="0"/>
                    <a:pt x="25" y="0"/>
                  </a:cubicBezTo>
                  <a:cubicBezTo>
                    <a:pt x="16" y="0"/>
                    <a:pt x="9" y="5"/>
                    <a:pt x="0" y="8"/>
                  </a:cubicBezTo>
                  <a:cubicBezTo>
                    <a:pt x="0" y="14"/>
                    <a:pt x="0" y="14"/>
                    <a:pt x="0" y="14"/>
                  </a:cubicBezTo>
                  <a:cubicBezTo>
                    <a:pt x="4" y="17"/>
                    <a:pt x="6" y="17"/>
                    <a:pt x="11" y="21"/>
                  </a:cubicBezTo>
                  <a:cubicBezTo>
                    <a:pt x="19" y="15"/>
                    <a:pt x="22" y="11"/>
                    <a:pt x="32" y="6"/>
                  </a:cubicBezTo>
                  <a:cubicBezTo>
                    <a:pt x="32" y="0"/>
                    <a:pt x="32" y="0"/>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01" name="Freeform 181"/>
            <p:cNvSpPr>
              <a:spLocks/>
            </p:cNvSpPr>
            <p:nvPr/>
          </p:nvSpPr>
          <p:spPr bwMode="auto">
            <a:xfrm>
              <a:off x="3881" y="1648"/>
              <a:ext cx="97" cy="59"/>
            </a:xfrm>
            <a:custGeom>
              <a:avLst/>
              <a:gdLst>
                <a:gd name="T0" fmla="*/ 38 w 41"/>
                <a:gd name="T1" fmla="*/ 0 h 25"/>
                <a:gd name="T2" fmla="*/ 23 w 41"/>
                <a:gd name="T3" fmla="*/ 4 h 25"/>
                <a:gd name="T4" fmla="*/ 8 w 41"/>
                <a:gd name="T5" fmla="*/ 0 h 25"/>
                <a:gd name="T6" fmla="*/ 0 w 41"/>
                <a:gd name="T7" fmla="*/ 2 h 25"/>
                <a:gd name="T8" fmla="*/ 0 w 41"/>
                <a:gd name="T9" fmla="*/ 6 h 25"/>
                <a:gd name="T10" fmla="*/ 7 w 41"/>
                <a:gd name="T11" fmla="*/ 9 h 25"/>
                <a:gd name="T12" fmla="*/ 31 w 41"/>
                <a:gd name="T13" fmla="*/ 22 h 25"/>
                <a:gd name="T14" fmla="*/ 36 w 41"/>
                <a:gd name="T15" fmla="*/ 25 h 25"/>
                <a:gd name="T16" fmla="*/ 39 w 41"/>
                <a:gd name="T17" fmla="*/ 21 h 25"/>
                <a:gd name="T18" fmla="*/ 36 w 41"/>
                <a:gd name="T19" fmla="*/ 12 h 25"/>
                <a:gd name="T20" fmla="*/ 39 w 41"/>
                <a:gd name="T21" fmla="*/ 7 h 25"/>
                <a:gd name="T22" fmla="*/ 41 w 41"/>
                <a:gd name="T23" fmla="*/ 0 h 25"/>
                <a:gd name="T24" fmla="*/ 38 w 41"/>
                <a:gd name="T25"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 h="25">
                  <a:moveTo>
                    <a:pt x="38" y="0"/>
                  </a:moveTo>
                  <a:cubicBezTo>
                    <a:pt x="32" y="0"/>
                    <a:pt x="29" y="4"/>
                    <a:pt x="23" y="4"/>
                  </a:cubicBezTo>
                  <a:cubicBezTo>
                    <a:pt x="18" y="4"/>
                    <a:pt x="14" y="0"/>
                    <a:pt x="8" y="0"/>
                  </a:cubicBezTo>
                  <a:cubicBezTo>
                    <a:pt x="5" y="0"/>
                    <a:pt x="3" y="1"/>
                    <a:pt x="0" y="2"/>
                  </a:cubicBezTo>
                  <a:cubicBezTo>
                    <a:pt x="0" y="6"/>
                    <a:pt x="0" y="6"/>
                    <a:pt x="0" y="6"/>
                  </a:cubicBezTo>
                  <a:cubicBezTo>
                    <a:pt x="1" y="9"/>
                    <a:pt x="6" y="8"/>
                    <a:pt x="7" y="9"/>
                  </a:cubicBezTo>
                  <a:cubicBezTo>
                    <a:pt x="16" y="11"/>
                    <a:pt x="22" y="20"/>
                    <a:pt x="31" y="22"/>
                  </a:cubicBezTo>
                  <a:cubicBezTo>
                    <a:pt x="31" y="24"/>
                    <a:pt x="34" y="25"/>
                    <a:pt x="36" y="25"/>
                  </a:cubicBezTo>
                  <a:cubicBezTo>
                    <a:pt x="37" y="25"/>
                    <a:pt x="39" y="22"/>
                    <a:pt x="39" y="21"/>
                  </a:cubicBezTo>
                  <a:cubicBezTo>
                    <a:pt x="39" y="17"/>
                    <a:pt x="36" y="16"/>
                    <a:pt x="36" y="12"/>
                  </a:cubicBezTo>
                  <a:cubicBezTo>
                    <a:pt x="36" y="10"/>
                    <a:pt x="39" y="7"/>
                    <a:pt x="39" y="7"/>
                  </a:cubicBezTo>
                  <a:cubicBezTo>
                    <a:pt x="41" y="0"/>
                    <a:pt x="41" y="0"/>
                    <a:pt x="41" y="0"/>
                  </a:cubicBezTo>
                  <a:cubicBezTo>
                    <a:pt x="40" y="0"/>
                    <a:pt x="39" y="0"/>
                    <a:pt x="3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02" name="Freeform 182"/>
            <p:cNvSpPr>
              <a:spLocks/>
            </p:cNvSpPr>
            <p:nvPr/>
          </p:nvSpPr>
          <p:spPr bwMode="auto">
            <a:xfrm>
              <a:off x="3744" y="1447"/>
              <a:ext cx="33" cy="64"/>
            </a:xfrm>
            <a:custGeom>
              <a:avLst/>
              <a:gdLst>
                <a:gd name="T0" fmla="*/ 12 w 14"/>
                <a:gd name="T1" fmla="*/ 0 h 27"/>
                <a:gd name="T2" fmla="*/ 4 w 14"/>
                <a:gd name="T3" fmla="*/ 5 h 27"/>
                <a:gd name="T4" fmla="*/ 0 w 14"/>
                <a:gd name="T5" fmla="*/ 6 h 27"/>
                <a:gd name="T6" fmla="*/ 10 w 14"/>
                <a:gd name="T7" fmla="*/ 27 h 27"/>
                <a:gd name="T8" fmla="*/ 14 w 14"/>
                <a:gd name="T9" fmla="*/ 6 h 27"/>
                <a:gd name="T10" fmla="*/ 12 w 14"/>
                <a:gd name="T11" fmla="*/ 0 h 27"/>
              </a:gdLst>
              <a:ahLst/>
              <a:cxnLst>
                <a:cxn ang="0">
                  <a:pos x="T0" y="T1"/>
                </a:cxn>
                <a:cxn ang="0">
                  <a:pos x="T2" y="T3"/>
                </a:cxn>
                <a:cxn ang="0">
                  <a:pos x="T4" y="T5"/>
                </a:cxn>
                <a:cxn ang="0">
                  <a:pos x="T6" y="T7"/>
                </a:cxn>
                <a:cxn ang="0">
                  <a:pos x="T8" y="T9"/>
                </a:cxn>
                <a:cxn ang="0">
                  <a:pos x="T10" y="T11"/>
                </a:cxn>
              </a:cxnLst>
              <a:rect l="0" t="0" r="r" b="b"/>
              <a:pathLst>
                <a:path w="14" h="27">
                  <a:moveTo>
                    <a:pt x="12" y="0"/>
                  </a:moveTo>
                  <a:cubicBezTo>
                    <a:pt x="10" y="0"/>
                    <a:pt x="8" y="5"/>
                    <a:pt x="4" y="5"/>
                  </a:cubicBezTo>
                  <a:cubicBezTo>
                    <a:pt x="3" y="5"/>
                    <a:pt x="1" y="6"/>
                    <a:pt x="0" y="6"/>
                  </a:cubicBezTo>
                  <a:cubicBezTo>
                    <a:pt x="3" y="10"/>
                    <a:pt x="4" y="26"/>
                    <a:pt x="10" y="27"/>
                  </a:cubicBezTo>
                  <a:cubicBezTo>
                    <a:pt x="11" y="23"/>
                    <a:pt x="13" y="12"/>
                    <a:pt x="14" y="6"/>
                  </a:cubicBezTo>
                  <a:cubicBezTo>
                    <a:pt x="13" y="5"/>
                    <a:pt x="12" y="2"/>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03" name="Freeform 183"/>
            <p:cNvSpPr>
              <a:spLocks/>
            </p:cNvSpPr>
            <p:nvPr/>
          </p:nvSpPr>
          <p:spPr bwMode="auto">
            <a:xfrm>
              <a:off x="3735" y="1518"/>
              <a:ext cx="54" cy="95"/>
            </a:xfrm>
            <a:custGeom>
              <a:avLst/>
              <a:gdLst>
                <a:gd name="T0" fmla="*/ 12 w 23"/>
                <a:gd name="T1" fmla="*/ 0 h 40"/>
                <a:gd name="T2" fmla="*/ 0 w 23"/>
                <a:gd name="T3" fmla="*/ 7 h 40"/>
                <a:gd name="T4" fmla="*/ 6 w 23"/>
                <a:gd name="T5" fmla="*/ 18 h 40"/>
                <a:gd name="T6" fmla="*/ 3 w 23"/>
                <a:gd name="T7" fmla="*/ 29 h 40"/>
                <a:gd name="T8" fmla="*/ 8 w 23"/>
                <a:gd name="T9" fmla="*/ 40 h 40"/>
                <a:gd name="T10" fmla="*/ 22 w 23"/>
                <a:gd name="T11" fmla="*/ 25 h 40"/>
                <a:gd name="T12" fmla="*/ 18 w 23"/>
                <a:gd name="T13" fmla="*/ 4 h 40"/>
                <a:gd name="T14" fmla="*/ 12 w 23"/>
                <a:gd name="T15" fmla="*/ 0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40">
                  <a:moveTo>
                    <a:pt x="12" y="0"/>
                  </a:moveTo>
                  <a:cubicBezTo>
                    <a:pt x="7" y="0"/>
                    <a:pt x="6" y="6"/>
                    <a:pt x="0" y="7"/>
                  </a:cubicBezTo>
                  <a:cubicBezTo>
                    <a:pt x="1" y="11"/>
                    <a:pt x="6" y="14"/>
                    <a:pt x="6" y="18"/>
                  </a:cubicBezTo>
                  <a:cubicBezTo>
                    <a:pt x="6" y="22"/>
                    <a:pt x="3" y="25"/>
                    <a:pt x="3" y="29"/>
                  </a:cubicBezTo>
                  <a:cubicBezTo>
                    <a:pt x="3" y="33"/>
                    <a:pt x="3" y="40"/>
                    <a:pt x="8" y="40"/>
                  </a:cubicBezTo>
                  <a:cubicBezTo>
                    <a:pt x="12" y="40"/>
                    <a:pt x="22" y="33"/>
                    <a:pt x="22" y="25"/>
                  </a:cubicBezTo>
                  <a:cubicBezTo>
                    <a:pt x="22" y="17"/>
                    <a:pt x="23" y="12"/>
                    <a:pt x="18" y="4"/>
                  </a:cubicBezTo>
                  <a:cubicBezTo>
                    <a:pt x="17" y="4"/>
                    <a:pt x="15" y="0"/>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04" name="Freeform 184"/>
            <p:cNvSpPr>
              <a:spLocks/>
            </p:cNvSpPr>
            <p:nvPr/>
          </p:nvSpPr>
          <p:spPr bwMode="auto">
            <a:xfrm>
              <a:off x="3534" y="1575"/>
              <a:ext cx="28" cy="21"/>
            </a:xfrm>
            <a:custGeom>
              <a:avLst/>
              <a:gdLst>
                <a:gd name="T0" fmla="*/ 9 w 12"/>
                <a:gd name="T1" fmla="*/ 0 h 9"/>
                <a:gd name="T2" fmla="*/ 0 w 12"/>
                <a:gd name="T3" fmla="*/ 4 h 9"/>
                <a:gd name="T4" fmla="*/ 7 w 12"/>
                <a:gd name="T5" fmla="*/ 9 h 9"/>
                <a:gd name="T6" fmla="*/ 12 w 12"/>
                <a:gd name="T7" fmla="*/ 6 h 9"/>
                <a:gd name="T8" fmla="*/ 9 w 12"/>
                <a:gd name="T9" fmla="*/ 0 h 9"/>
              </a:gdLst>
              <a:ahLst/>
              <a:cxnLst>
                <a:cxn ang="0">
                  <a:pos x="T0" y="T1"/>
                </a:cxn>
                <a:cxn ang="0">
                  <a:pos x="T2" y="T3"/>
                </a:cxn>
                <a:cxn ang="0">
                  <a:pos x="T4" y="T5"/>
                </a:cxn>
                <a:cxn ang="0">
                  <a:pos x="T6" y="T7"/>
                </a:cxn>
                <a:cxn ang="0">
                  <a:pos x="T8" y="T9"/>
                </a:cxn>
              </a:cxnLst>
              <a:rect l="0" t="0" r="r" b="b"/>
              <a:pathLst>
                <a:path w="12" h="9">
                  <a:moveTo>
                    <a:pt x="9" y="0"/>
                  </a:moveTo>
                  <a:cubicBezTo>
                    <a:pt x="6" y="1"/>
                    <a:pt x="4" y="2"/>
                    <a:pt x="0" y="4"/>
                  </a:cubicBezTo>
                  <a:cubicBezTo>
                    <a:pt x="1" y="4"/>
                    <a:pt x="5" y="9"/>
                    <a:pt x="7" y="9"/>
                  </a:cubicBezTo>
                  <a:cubicBezTo>
                    <a:pt x="9" y="9"/>
                    <a:pt x="12" y="7"/>
                    <a:pt x="12" y="6"/>
                  </a:cubicBezTo>
                  <a:cubicBezTo>
                    <a:pt x="12" y="4"/>
                    <a:pt x="9" y="1"/>
                    <a:pt x="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05" name="Freeform 185"/>
            <p:cNvSpPr>
              <a:spLocks/>
            </p:cNvSpPr>
            <p:nvPr/>
          </p:nvSpPr>
          <p:spPr bwMode="auto">
            <a:xfrm>
              <a:off x="3794" y="858"/>
              <a:ext cx="31" cy="38"/>
            </a:xfrm>
            <a:custGeom>
              <a:avLst/>
              <a:gdLst>
                <a:gd name="T0" fmla="*/ 10 w 13"/>
                <a:gd name="T1" fmla="*/ 0 h 16"/>
                <a:gd name="T2" fmla="*/ 0 w 13"/>
                <a:gd name="T3" fmla="*/ 0 h 16"/>
                <a:gd name="T4" fmla="*/ 0 w 13"/>
                <a:gd name="T5" fmla="*/ 5 h 16"/>
                <a:gd name="T6" fmla="*/ 12 w 13"/>
                <a:gd name="T7" fmla="*/ 12 h 16"/>
                <a:gd name="T8" fmla="*/ 12 w 13"/>
                <a:gd name="T9" fmla="*/ 16 h 16"/>
                <a:gd name="T10" fmla="*/ 13 w 13"/>
                <a:gd name="T11" fmla="*/ 10 h 16"/>
                <a:gd name="T12" fmla="*/ 10 w 13"/>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13" h="16">
                  <a:moveTo>
                    <a:pt x="10" y="0"/>
                  </a:moveTo>
                  <a:cubicBezTo>
                    <a:pt x="0" y="0"/>
                    <a:pt x="0" y="0"/>
                    <a:pt x="0" y="0"/>
                  </a:cubicBezTo>
                  <a:cubicBezTo>
                    <a:pt x="0" y="1"/>
                    <a:pt x="0" y="3"/>
                    <a:pt x="0" y="5"/>
                  </a:cubicBezTo>
                  <a:cubicBezTo>
                    <a:pt x="0" y="10"/>
                    <a:pt x="6" y="12"/>
                    <a:pt x="12" y="12"/>
                  </a:cubicBezTo>
                  <a:cubicBezTo>
                    <a:pt x="12" y="13"/>
                    <a:pt x="12" y="14"/>
                    <a:pt x="12" y="16"/>
                  </a:cubicBezTo>
                  <a:cubicBezTo>
                    <a:pt x="12" y="13"/>
                    <a:pt x="13" y="14"/>
                    <a:pt x="13" y="10"/>
                  </a:cubicBezTo>
                  <a:cubicBezTo>
                    <a:pt x="13" y="5"/>
                    <a:pt x="10" y="6"/>
                    <a:pt x="1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06" name="Freeform 186"/>
            <p:cNvSpPr>
              <a:spLocks/>
            </p:cNvSpPr>
            <p:nvPr/>
          </p:nvSpPr>
          <p:spPr bwMode="auto">
            <a:xfrm>
              <a:off x="3832" y="820"/>
              <a:ext cx="56" cy="83"/>
            </a:xfrm>
            <a:custGeom>
              <a:avLst/>
              <a:gdLst>
                <a:gd name="T0" fmla="*/ 10 w 24"/>
                <a:gd name="T1" fmla="*/ 0 h 35"/>
                <a:gd name="T2" fmla="*/ 0 w 24"/>
                <a:gd name="T3" fmla="*/ 16 h 35"/>
                <a:gd name="T4" fmla="*/ 11 w 24"/>
                <a:gd name="T5" fmla="*/ 24 h 35"/>
                <a:gd name="T6" fmla="*/ 4 w 24"/>
                <a:gd name="T7" fmla="*/ 31 h 35"/>
                <a:gd name="T8" fmla="*/ 3 w 24"/>
                <a:gd name="T9" fmla="*/ 29 h 35"/>
                <a:gd name="T10" fmla="*/ 0 w 24"/>
                <a:gd name="T11" fmla="*/ 32 h 35"/>
                <a:gd name="T12" fmla="*/ 8 w 24"/>
                <a:gd name="T13" fmla="*/ 35 h 35"/>
                <a:gd name="T14" fmla="*/ 24 w 24"/>
                <a:gd name="T15" fmla="*/ 14 h 35"/>
                <a:gd name="T16" fmla="*/ 10 w 24"/>
                <a:gd name="T17"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5">
                  <a:moveTo>
                    <a:pt x="10" y="0"/>
                  </a:moveTo>
                  <a:cubicBezTo>
                    <a:pt x="7" y="0"/>
                    <a:pt x="0" y="14"/>
                    <a:pt x="0" y="16"/>
                  </a:cubicBezTo>
                  <a:cubicBezTo>
                    <a:pt x="0" y="19"/>
                    <a:pt x="6" y="23"/>
                    <a:pt x="11" y="24"/>
                  </a:cubicBezTo>
                  <a:cubicBezTo>
                    <a:pt x="11" y="27"/>
                    <a:pt x="8" y="31"/>
                    <a:pt x="4" y="31"/>
                  </a:cubicBezTo>
                  <a:cubicBezTo>
                    <a:pt x="3" y="29"/>
                    <a:pt x="3" y="29"/>
                    <a:pt x="3" y="29"/>
                  </a:cubicBezTo>
                  <a:cubicBezTo>
                    <a:pt x="2" y="30"/>
                    <a:pt x="1" y="31"/>
                    <a:pt x="0" y="32"/>
                  </a:cubicBezTo>
                  <a:cubicBezTo>
                    <a:pt x="1" y="32"/>
                    <a:pt x="4" y="35"/>
                    <a:pt x="8" y="35"/>
                  </a:cubicBezTo>
                  <a:cubicBezTo>
                    <a:pt x="19" y="35"/>
                    <a:pt x="15" y="17"/>
                    <a:pt x="24" y="14"/>
                  </a:cubicBezTo>
                  <a:cubicBezTo>
                    <a:pt x="21" y="5"/>
                    <a:pt x="21" y="0"/>
                    <a:pt x="1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07" name="Freeform 187"/>
            <p:cNvSpPr>
              <a:spLocks/>
            </p:cNvSpPr>
            <p:nvPr/>
          </p:nvSpPr>
          <p:spPr bwMode="auto">
            <a:xfrm>
              <a:off x="4077" y="730"/>
              <a:ext cx="31" cy="48"/>
            </a:xfrm>
            <a:custGeom>
              <a:avLst/>
              <a:gdLst>
                <a:gd name="T0" fmla="*/ 13 w 13"/>
                <a:gd name="T1" fmla="*/ 0 h 20"/>
                <a:gd name="T2" fmla="*/ 1 w 13"/>
                <a:gd name="T3" fmla="*/ 13 h 20"/>
                <a:gd name="T4" fmla="*/ 1 w 13"/>
                <a:gd name="T5" fmla="*/ 20 h 20"/>
                <a:gd name="T6" fmla="*/ 9 w 13"/>
                <a:gd name="T7" fmla="*/ 7 h 20"/>
                <a:gd name="T8" fmla="*/ 13 w 13"/>
                <a:gd name="T9" fmla="*/ 0 h 20"/>
              </a:gdLst>
              <a:ahLst/>
              <a:cxnLst>
                <a:cxn ang="0">
                  <a:pos x="T0" y="T1"/>
                </a:cxn>
                <a:cxn ang="0">
                  <a:pos x="T2" y="T3"/>
                </a:cxn>
                <a:cxn ang="0">
                  <a:pos x="T4" y="T5"/>
                </a:cxn>
                <a:cxn ang="0">
                  <a:pos x="T6" y="T7"/>
                </a:cxn>
                <a:cxn ang="0">
                  <a:pos x="T8" y="T9"/>
                </a:cxn>
              </a:cxnLst>
              <a:rect l="0" t="0" r="r" b="b"/>
              <a:pathLst>
                <a:path w="13" h="20">
                  <a:moveTo>
                    <a:pt x="13" y="0"/>
                  </a:moveTo>
                  <a:cubicBezTo>
                    <a:pt x="4" y="0"/>
                    <a:pt x="1" y="10"/>
                    <a:pt x="1" y="13"/>
                  </a:cubicBezTo>
                  <a:cubicBezTo>
                    <a:pt x="1" y="15"/>
                    <a:pt x="0" y="18"/>
                    <a:pt x="1" y="20"/>
                  </a:cubicBezTo>
                  <a:cubicBezTo>
                    <a:pt x="5" y="15"/>
                    <a:pt x="9" y="12"/>
                    <a:pt x="9" y="7"/>
                  </a:cubicBezTo>
                  <a:cubicBezTo>
                    <a:pt x="9" y="4"/>
                    <a:pt x="12" y="2"/>
                    <a:pt x="1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08" name="Freeform 188"/>
            <p:cNvSpPr>
              <a:spLocks/>
            </p:cNvSpPr>
            <p:nvPr/>
          </p:nvSpPr>
          <p:spPr bwMode="auto">
            <a:xfrm>
              <a:off x="4210" y="666"/>
              <a:ext cx="42" cy="57"/>
            </a:xfrm>
            <a:custGeom>
              <a:avLst/>
              <a:gdLst>
                <a:gd name="T0" fmla="*/ 12 w 18"/>
                <a:gd name="T1" fmla="*/ 0 h 24"/>
                <a:gd name="T2" fmla="*/ 8 w 18"/>
                <a:gd name="T3" fmla="*/ 6 h 24"/>
                <a:gd name="T4" fmla="*/ 11 w 18"/>
                <a:gd name="T5" fmla="*/ 12 h 24"/>
                <a:gd name="T6" fmla="*/ 0 w 18"/>
                <a:gd name="T7" fmla="*/ 16 h 24"/>
                <a:gd name="T8" fmla="*/ 5 w 18"/>
                <a:gd name="T9" fmla="*/ 24 h 24"/>
                <a:gd name="T10" fmla="*/ 14 w 18"/>
                <a:gd name="T11" fmla="*/ 19 h 24"/>
                <a:gd name="T12" fmla="*/ 14 w 18"/>
                <a:gd name="T13" fmla="*/ 12 h 24"/>
                <a:gd name="T14" fmla="*/ 18 w 18"/>
                <a:gd name="T15" fmla="*/ 6 h 24"/>
                <a:gd name="T16" fmla="*/ 12 w 18"/>
                <a:gd name="T17"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24">
                  <a:moveTo>
                    <a:pt x="12" y="0"/>
                  </a:moveTo>
                  <a:cubicBezTo>
                    <a:pt x="12" y="0"/>
                    <a:pt x="8" y="3"/>
                    <a:pt x="8" y="6"/>
                  </a:cubicBezTo>
                  <a:cubicBezTo>
                    <a:pt x="8" y="8"/>
                    <a:pt x="10" y="10"/>
                    <a:pt x="11" y="12"/>
                  </a:cubicBezTo>
                  <a:cubicBezTo>
                    <a:pt x="7" y="12"/>
                    <a:pt x="4" y="16"/>
                    <a:pt x="0" y="16"/>
                  </a:cubicBezTo>
                  <a:cubicBezTo>
                    <a:pt x="0" y="19"/>
                    <a:pt x="0" y="24"/>
                    <a:pt x="5" y="24"/>
                  </a:cubicBezTo>
                  <a:cubicBezTo>
                    <a:pt x="7" y="24"/>
                    <a:pt x="14" y="20"/>
                    <a:pt x="14" y="19"/>
                  </a:cubicBezTo>
                  <a:cubicBezTo>
                    <a:pt x="14" y="17"/>
                    <a:pt x="14" y="15"/>
                    <a:pt x="14" y="12"/>
                  </a:cubicBezTo>
                  <a:cubicBezTo>
                    <a:pt x="15" y="12"/>
                    <a:pt x="18" y="8"/>
                    <a:pt x="18" y="6"/>
                  </a:cubicBezTo>
                  <a:cubicBezTo>
                    <a:pt x="16" y="5"/>
                    <a:pt x="15"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09" name="Freeform 189"/>
            <p:cNvSpPr>
              <a:spLocks/>
            </p:cNvSpPr>
            <p:nvPr/>
          </p:nvSpPr>
          <p:spPr bwMode="auto">
            <a:xfrm>
              <a:off x="4285" y="1762"/>
              <a:ext cx="81" cy="11"/>
            </a:xfrm>
            <a:custGeom>
              <a:avLst/>
              <a:gdLst>
                <a:gd name="T0" fmla="*/ 9 w 34"/>
                <a:gd name="T1" fmla="*/ 0 h 5"/>
                <a:gd name="T2" fmla="*/ 0 w 34"/>
                <a:gd name="T3" fmla="*/ 0 h 5"/>
                <a:gd name="T4" fmla="*/ 20 w 34"/>
                <a:gd name="T5" fmla="*/ 5 h 5"/>
                <a:gd name="T6" fmla="*/ 27 w 34"/>
                <a:gd name="T7" fmla="*/ 5 h 5"/>
                <a:gd name="T8" fmla="*/ 34 w 34"/>
                <a:gd name="T9" fmla="*/ 3 h 5"/>
                <a:gd name="T10" fmla="*/ 9 w 34"/>
                <a:gd name="T11" fmla="*/ 0 h 5"/>
              </a:gdLst>
              <a:ahLst/>
              <a:cxnLst>
                <a:cxn ang="0">
                  <a:pos x="T0" y="T1"/>
                </a:cxn>
                <a:cxn ang="0">
                  <a:pos x="T2" y="T3"/>
                </a:cxn>
                <a:cxn ang="0">
                  <a:pos x="T4" y="T5"/>
                </a:cxn>
                <a:cxn ang="0">
                  <a:pos x="T6" y="T7"/>
                </a:cxn>
                <a:cxn ang="0">
                  <a:pos x="T8" y="T9"/>
                </a:cxn>
                <a:cxn ang="0">
                  <a:pos x="T10" y="T11"/>
                </a:cxn>
              </a:cxnLst>
              <a:rect l="0" t="0" r="r" b="b"/>
              <a:pathLst>
                <a:path w="34" h="5">
                  <a:moveTo>
                    <a:pt x="9" y="0"/>
                  </a:moveTo>
                  <a:cubicBezTo>
                    <a:pt x="6" y="0"/>
                    <a:pt x="3" y="0"/>
                    <a:pt x="0" y="0"/>
                  </a:cubicBezTo>
                  <a:cubicBezTo>
                    <a:pt x="6" y="3"/>
                    <a:pt x="16" y="5"/>
                    <a:pt x="20" y="5"/>
                  </a:cubicBezTo>
                  <a:cubicBezTo>
                    <a:pt x="23" y="5"/>
                    <a:pt x="24" y="5"/>
                    <a:pt x="27" y="5"/>
                  </a:cubicBezTo>
                  <a:cubicBezTo>
                    <a:pt x="29" y="5"/>
                    <a:pt x="31" y="5"/>
                    <a:pt x="34" y="3"/>
                  </a:cubicBezTo>
                  <a:cubicBezTo>
                    <a:pt x="27" y="2"/>
                    <a:pt x="18" y="0"/>
                    <a:pt x="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10" name="Freeform 190"/>
            <p:cNvSpPr>
              <a:spLocks/>
            </p:cNvSpPr>
            <p:nvPr/>
          </p:nvSpPr>
          <p:spPr bwMode="auto">
            <a:xfrm>
              <a:off x="4588" y="1747"/>
              <a:ext cx="71" cy="38"/>
            </a:xfrm>
            <a:custGeom>
              <a:avLst/>
              <a:gdLst>
                <a:gd name="T0" fmla="*/ 30 w 30"/>
                <a:gd name="T1" fmla="*/ 0 h 16"/>
                <a:gd name="T2" fmla="*/ 0 w 30"/>
                <a:gd name="T3" fmla="*/ 11 h 16"/>
                <a:gd name="T4" fmla="*/ 2 w 30"/>
                <a:gd name="T5" fmla="*/ 13 h 16"/>
                <a:gd name="T6" fmla="*/ 6 w 30"/>
                <a:gd name="T7" fmla="*/ 16 h 16"/>
                <a:gd name="T8" fmla="*/ 22 w 30"/>
                <a:gd name="T9" fmla="*/ 10 h 16"/>
                <a:gd name="T10" fmla="*/ 23 w 30"/>
                <a:gd name="T11" fmla="*/ 5 h 16"/>
                <a:gd name="T12" fmla="*/ 30 w 30"/>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30" h="16">
                  <a:moveTo>
                    <a:pt x="30" y="0"/>
                  </a:moveTo>
                  <a:cubicBezTo>
                    <a:pt x="21" y="2"/>
                    <a:pt x="7" y="7"/>
                    <a:pt x="0" y="11"/>
                  </a:cubicBezTo>
                  <a:cubicBezTo>
                    <a:pt x="0" y="12"/>
                    <a:pt x="1" y="13"/>
                    <a:pt x="2" y="13"/>
                  </a:cubicBezTo>
                  <a:cubicBezTo>
                    <a:pt x="2" y="15"/>
                    <a:pt x="4" y="16"/>
                    <a:pt x="6" y="16"/>
                  </a:cubicBezTo>
                  <a:cubicBezTo>
                    <a:pt x="11" y="16"/>
                    <a:pt x="21" y="13"/>
                    <a:pt x="22" y="10"/>
                  </a:cubicBezTo>
                  <a:cubicBezTo>
                    <a:pt x="23" y="8"/>
                    <a:pt x="22" y="5"/>
                    <a:pt x="23" y="5"/>
                  </a:cubicBezTo>
                  <a:cubicBezTo>
                    <a:pt x="26" y="3"/>
                    <a:pt x="29" y="5"/>
                    <a:pt x="3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11" name="Freeform 191"/>
            <p:cNvSpPr>
              <a:spLocks/>
            </p:cNvSpPr>
            <p:nvPr/>
          </p:nvSpPr>
          <p:spPr bwMode="auto">
            <a:xfrm>
              <a:off x="5328" y="2627"/>
              <a:ext cx="35" cy="17"/>
            </a:xfrm>
            <a:custGeom>
              <a:avLst/>
              <a:gdLst>
                <a:gd name="T0" fmla="*/ 15 w 15"/>
                <a:gd name="T1" fmla="*/ 0 h 7"/>
                <a:gd name="T2" fmla="*/ 0 w 15"/>
                <a:gd name="T3" fmla="*/ 3 h 7"/>
                <a:gd name="T4" fmla="*/ 5 w 15"/>
                <a:gd name="T5" fmla="*/ 7 h 7"/>
                <a:gd name="T6" fmla="*/ 15 w 15"/>
                <a:gd name="T7" fmla="*/ 0 h 7"/>
              </a:gdLst>
              <a:ahLst/>
              <a:cxnLst>
                <a:cxn ang="0">
                  <a:pos x="T0" y="T1"/>
                </a:cxn>
                <a:cxn ang="0">
                  <a:pos x="T2" y="T3"/>
                </a:cxn>
                <a:cxn ang="0">
                  <a:pos x="T4" y="T5"/>
                </a:cxn>
                <a:cxn ang="0">
                  <a:pos x="T6" y="T7"/>
                </a:cxn>
              </a:cxnLst>
              <a:rect l="0" t="0" r="r" b="b"/>
              <a:pathLst>
                <a:path w="15" h="7">
                  <a:moveTo>
                    <a:pt x="15" y="0"/>
                  </a:moveTo>
                  <a:cubicBezTo>
                    <a:pt x="8" y="0"/>
                    <a:pt x="4" y="1"/>
                    <a:pt x="0" y="3"/>
                  </a:cubicBezTo>
                  <a:cubicBezTo>
                    <a:pt x="0" y="5"/>
                    <a:pt x="4" y="7"/>
                    <a:pt x="5" y="7"/>
                  </a:cubicBezTo>
                  <a:cubicBezTo>
                    <a:pt x="10" y="7"/>
                    <a:pt x="14" y="2"/>
                    <a:pt x="1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12" name="Freeform 192"/>
            <p:cNvSpPr>
              <a:spLocks/>
            </p:cNvSpPr>
            <p:nvPr/>
          </p:nvSpPr>
          <p:spPr bwMode="auto">
            <a:xfrm>
              <a:off x="5134" y="68"/>
              <a:ext cx="76" cy="57"/>
            </a:xfrm>
            <a:custGeom>
              <a:avLst/>
              <a:gdLst>
                <a:gd name="T0" fmla="*/ 14 w 32"/>
                <a:gd name="T1" fmla="*/ 0 h 24"/>
                <a:gd name="T2" fmla="*/ 7 w 32"/>
                <a:gd name="T3" fmla="*/ 5 h 24"/>
                <a:gd name="T4" fmla="*/ 0 w 32"/>
                <a:gd name="T5" fmla="*/ 17 h 24"/>
                <a:gd name="T6" fmla="*/ 10 w 32"/>
                <a:gd name="T7" fmla="*/ 24 h 24"/>
                <a:gd name="T8" fmla="*/ 32 w 32"/>
                <a:gd name="T9" fmla="*/ 15 h 24"/>
                <a:gd name="T10" fmla="*/ 32 w 32"/>
                <a:gd name="T11" fmla="*/ 8 h 24"/>
                <a:gd name="T12" fmla="*/ 14 w 32"/>
                <a:gd name="T13" fmla="*/ 0 h 24"/>
              </a:gdLst>
              <a:ahLst/>
              <a:cxnLst>
                <a:cxn ang="0">
                  <a:pos x="T0" y="T1"/>
                </a:cxn>
                <a:cxn ang="0">
                  <a:pos x="T2" y="T3"/>
                </a:cxn>
                <a:cxn ang="0">
                  <a:pos x="T4" y="T5"/>
                </a:cxn>
                <a:cxn ang="0">
                  <a:pos x="T6" y="T7"/>
                </a:cxn>
                <a:cxn ang="0">
                  <a:pos x="T8" y="T9"/>
                </a:cxn>
                <a:cxn ang="0">
                  <a:pos x="T10" y="T11"/>
                </a:cxn>
                <a:cxn ang="0">
                  <a:pos x="T12" y="T13"/>
                </a:cxn>
              </a:cxnLst>
              <a:rect l="0" t="0" r="r" b="b"/>
              <a:pathLst>
                <a:path w="32" h="24">
                  <a:moveTo>
                    <a:pt x="14" y="0"/>
                  </a:moveTo>
                  <a:cubicBezTo>
                    <a:pt x="11" y="0"/>
                    <a:pt x="10" y="5"/>
                    <a:pt x="7" y="5"/>
                  </a:cubicBezTo>
                  <a:cubicBezTo>
                    <a:pt x="6" y="5"/>
                    <a:pt x="0" y="15"/>
                    <a:pt x="0" y="17"/>
                  </a:cubicBezTo>
                  <a:cubicBezTo>
                    <a:pt x="0" y="23"/>
                    <a:pt x="3" y="24"/>
                    <a:pt x="10" y="24"/>
                  </a:cubicBezTo>
                  <a:cubicBezTo>
                    <a:pt x="19" y="24"/>
                    <a:pt x="25" y="18"/>
                    <a:pt x="32" y="15"/>
                  </a:cubicBezTo>
                  <a:cubicBezTo>
                    <a:pt x="32" y="8"/>
                    <a:pt x="32" y="8"/>
                    <a:pt x="32" y="8"/>
                  </a:cubicBezTo>
                  <a:cubicBezTo>
                    <a:pt x="25" y="7"/>
                    <a:pt x="21" y="0"/>
                    <a:pt x="1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13" name="Freeform 193"/>
            <p:cNvSpPr>
              <a:spLocks/>
            </p:cNvSpPr>
            <p:nvPr/>
          </p:nvSpPr>
          <p:spPr bwMode="auto">
            <a:xfrm>
              <a:off x="5510" y="18"/>
              <a:ext cx="59" cy="41"/>
            </a:xfrm>
            <a:custGeom>
              <a:avLst/>
              <a:gdLst>
                <a:gd name="T0" fmla="*/ 5 w 25"/>
                <a:gd name="T1" fmla="*/ 0 h 17"/>
                <a:gd name="T2" fmla="*/ 0 w 25"/>
                <a:gd name="T3" fmla="*/ 4 h 17"/>
                <a:gd name="T4" fmla="*/ 18 w 25"/>
                <a:gd name="T5" fmla="*/ 17 h 17"/>
                <a:gd name="T6" fmla="*/ 20 w 25"/>
                <a:gd name="T7" fmla="*/ 17 h 17"/>
                <a:gd name="T8" fmla="*/ 25 w 25"/>
                <a:gd name="T9" fmla="*/ 15 h 17"/>
                <a:gd name="T10" fmla="*/ 5 w 25"/>
                <a:gd name="T11" fmla="*/ 0 h 17"/>
              </a:gdLst>
              <a:ahLst/>
              <a:cxnLst>
                <a:cxn ang="0">
                  <a:pos x="T0" y="T1"/>
                </a:cxn>
                <a:cxn ang="0">
                  <a:pos x="T2" y="T3"/>
                </a:cxn>
                <a:cxn ang="0">
                  <a:pos x="T4" y="T5"/>
                </a:cxn>
                <a:cxn ang="0">
                  <a:pos x="T6" y="T7"/>
                </a:cxn>
                <a:cxn ang="0">
                  <a:pos x="T8" y="T9"/>
                </a:cxn>
                <a:cxn ang="0">
                  <a:pos x="T10" y="T11"/>
                </a:cxn>
              </a:cxnLst>
              <a:rect l="0" t="0" r="r" b="b"/>
              <a:pathLst>
                <a:path w="25" h="17">
                  <a:moveTo>
                    <a:pt x="5" y="0"/>
                  </a:moveTo>
                  <a:cubicBezTo>
                    <a:pt x="2" y="0"/>
                    <a:pt x="0" y="1"/>
                    <a:pt x="0" y="4"/>
                  </a:cubicBezTo>
                  <a:cubicBezTo>
                    <a:pt x="0" y="10"/>
                    <a:pt x="11" y="17"/>
                    <a:pt x="18" y="17"/>
                  </a:cubicBezTo>
                  <a:cubicBezTo>
                    <a:pt x="18" y="17"/>
                    <a:pt x="19" y="17"/>
                    <a:pt x="20" y="17"/>
                  </a:cubicBezTo>
                  <a:cubicBezTo>
                    <a:pt x="22" y="17"/>
                    <a:pt x="25" y="17"/>
                    <a:pt x="25" y="15"/>
                  </a:cubicBezTo>
                  <a:cubicBezTo>
                    <a:pt x="25" y="7"/>
                    <a:pt x="12"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14" name="Freeform 194"/>
            <p:cNvSpPr>
              <a:spLocks/>
            </p:cNvSpPr>
            <p:nvPr/>
          </p:nvSpPr>
          <p:spPr bwMode="auto">
            <a:xfrm>
              <a:off x="5914" y="-197"/>
              <a:ext cx="54" cy="38"/>
            </a:xfrm>
            <a:custGeom>
              <a:avLst/>
              <a:gdLst>
                <a:gd name="T0" fmla="*/ 10 w 23"/>
                <a:gd name="T1" fmla="*/ 0 h 16"/>
                <a:gd name="T2" fmla="*/ 2 w 23"/>
                <a:gd name="T3" fmla="*/ 10 h 16"/>
                <a:gd name="T4" fmla="*/ 2 w 23"/>
                <a:gd name="T5" fmla="*/ 16 h 16"/>
                <a:gd name="T6" fmla="*/ 23 w 23"/>
                <a:gd name="T7" fmla="*/ 10 h 16"/>
                <a:gd name="T8" fmla="*/ 10 w 23"/>
                <a:gd name="T9" fmla="*/ 0 h 16"/>
              </a:gdLst>
              <a:ahLst/>
              <a:cxnLst>
                <a:cxn ang="0">
                  <a:pos x="T0" y="T1"/>
                </a:cxn>
                <a:cxn ang="0">
                  <a:pos x="T2" y="T3"/>
                </a:cxn>
                <a:cxn ang="0">
                  <a:pos x="T4" y="T5"/>
                </a:cxn>
                <a:cxn ang="0">
                  <a:pos x="T6" y="T7"/>
                </a:cxn>
                <a:cxn ang="0">
                  <a:pos x="T8" y="T9"/>
                </a:cxn>
              </a:cxnLst>
              <a:rect l="0" t="0" r="r" b="b"/>
              <a:pathLst>
                <a:path w="23" h="16">
                  <a:moveTo>
                    <a:pt x="10" y="0"/>
                  </a:moveTo>
                  <a:cubicBezTo>
                    <a:pt x="5" y="0"/>
                    <a:pt x="2" y="6"/>
                    <a:pt x="2" y="10"/>
                  </a:cubicBezTo>
                  <a:cubicBezTo>
                    <a:pt x="2" y="12"/>
                    <a:pt x="0" y="16"/>
                    <a:pt x="2" y="16"/>
                  </a:cubicBezTo>
                  <a:cubicBezTo>
                    <a:pt x="8" y="16"/>
                    <a:pt x="20" y="12"/>
                    <a:pt x="23" y="10"/>
                  </a:cubicBezTo>
                  <a:cubicBezTo>
                    <a:pt x="18" y="6"/>
                    <a:pt x="16" y="0"/>
                    <a:pt x="1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15" name="Freeform 195"/>
            <p:cNvSpPr>
              <a:spLocks/>
            </p:cNvSpPr>
            <p:nvPr/>
          </p:nvSpPr>
          <p:spPr bwMode="auto">
            <a:xfrm>
              <a:off x="8417" y="-235"/>
              <a:ext cx="118" cy="50"/>
            </a:xfrm>
            <a:custGeom>
              <a:avLst/>
              <a:gdLst>
                <a:gd name="T0" fmla="*/ 25 w 50"/>
                <a:gd name="T1" fmla="*/ 0 h 21"/>
                <a:gd name="T2" fmla="*/ 0 w 50"/>
                <a:gd name="T3" fmla="*/ 16 h 21"/>
                <a:gd name="T4" fmla="*/ 2 w 50"/>
                <a:gd name="T5" fmla="*/ 13 h 21"/>
                <a:gd name="T6" fmla="*/ 34 w 50"/>
                <a:gd name="T7" fmla="*/ 21 h 21"/>
                <a:gd name="T8" fmla="*/ 50 w 50"/>
                <a:gd name="T9" fmla="*/ 21 h 21"/>
                <a:gd name="T10" fmla="*/ 25 w 50"/>
                <a:gd name="T11" fmla="*/ 0 h 21"/>
              </a:gdLst>
              <a:ahLst/>
              <a:cxnLst>
                <a:cxn ang="0">
                  <a:pos x="T0" y="T1"/>
                </a:cxn>
                <a:cxn ang="0">
                  <a:pos x="T2" y="T3"/>
                </a:cxn>
                <a:cxn ang="0">
                  <a:pos x="T4" y="T5"/>
                </a:cxn>
                <a:cxn ang="0">
                  <a:pos x="T6" y="T7"/>
                </a:cxn>
                <a:cxn ang="0">
                  <a:pos x="T8" y="T9"/>
                </a:cxn>
                <a:cxn ang="0">
                  <a:pos x="T10" y="T11"/>
                </a:cxn>
              </a:cxnLst>
              <a:rect l="0" t="0" r="r" b="b"/>
              <a:pathLst>
                <a:path w="50" h="21">
                  <a:moveTo>
                    <a:pt x="25" y="0"/>
                  </a:moveTo>
                  <a:cubicBezTo>
                    <a:pt x="13" y="0"/>
                    <a:pt x="6" y="8"/>
                    <a:pt x="0" y="16"/>
                  </a:cubicBezTo>
                  <a:cubicBezTo>
                    <a:pt x="2" y="13"/>
                    <a:pt x="2" y="13"/>
                    <a:pt x="2" y="13"/>
                  </a:cubicBezTo>
                  <a:cubicBezTo>
                    <a:pt x="13" y="17"/>
                    <a:pt x="25" y="16"/>
                    <a:pt x="34" y="21"/>
                  </a:cubicBezTo>
                  <a:cubicBezTo>
                    <a:pt x="50" y="21"/>
                    <a:pt x="50" y="21"/>
                    <a:pt x="50" y="21"/>
                  </a:cubicBezTo>
                  <a:cubicBezTo>
                    <a:pt x="49" y="9"/>
                    <a:pt x="39" y="0"/>
                    <a:pt x="2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16" name="Freeform 196"/>
            <p:cNvSpPr>
              <a:spLocks/>
            </p:cNvSpPr>
            <p:nvPr/>
          </p:nvSpPr>
          <p:spPr bwMode="auto">
            <a:xfrm>
              <a:off x="8642" y="-351"/>
              <a:ext cx="158" cy="57"/>
            </a:xfrm>
            <a:custGeom>
              <a:avLst/>
              <a:gdLst>
                <a:gd name="T0" fmla="*/ 0 w 67"/>
                <a:gd name="T1" fmla="*/ 0 h 24"/>
                <a:gd name="T2" fmla="*/ 5 w 67"/>
                <a:gd name="T3" fmla="*/ 4 h 24"/>
                <a:gd name="T4" fmla="*/ 44 w 67"/>
                <a:gd name="T5" fmla="*/ 24 h 24"/>
                <a:gd name="T6" fmla="*/ 67 w 67"/>
                <a:gd name="T7" fmla="*/ 16 h 24"/>
                <a:gd name="T8" fmla="*/ 62 w 67"/>
                <a:gd name="T9" fmla="*/ 11 h 24"/>
                <a:gd name="T10" fmla="*/ 0 w 67"/>
                <a:gd name="T11" fmla="*/ 0 h 24"/>
              </a:gdLst>
              <a:ahLst/>
              <a:cxnLst>
                <a:cxn ang="0">
                  <a:pos x="T0" y="T1"/>
                </a:cxn>
                <a:cxn ang="0">
                  <a:pos x="T2" y="T3"/>
                </a:cxn>
                <a:cxn ang="0">
                  <a:pos x="T4" y="T5"/>
                </a:cxn>
                <a:cxn ang="0">
                  <a:pos x="T6" y="T7"/>
                </a:cxn>
                <a:cxn ang="0">
                  <a:pos x="T8" y="T9"/>
                </a:cxn>
                <a:cxn ang="0">
                  <a:pos x="T10" y="T11"/>
                </a:cxn>
              </a:cxnLst>
              <a:rect l="0" t="0" r="r" b="b"/>
              <a:pathLst>
                <a:path w="67" h="24">
                  <a:moveTo>
                    <a:pt x="0" y="0"/>
                  </a:moveTo>
                  <a:cubicBezTo>
                    <a:pt x="5" y="4"/>
                    <a:pt x="5" y="4"/>
                    <a:pt x="5" y="4"/>
                  </a:cubicBezTo>
                  <a:cubicBezTo>
                    <a:pt x="5" y="17"/>
                    <a:pt x="30" y="24"/>
                    <a:pt x="44" y="24"/>
                  </a:cubicBezTo>
                  <a:cubicBezTo>
                    <a:pt x="52" y="24"/>
                    <a:pt x="67" y="22"/>
                    <a:pt x="67" y="16"/>
                  </a:cubicBezTo>
                  <a:cubicBezTo>
                    <a:pt x="67" y="13"/>
                    <a:pt x="65" y="11"/>
                    <a:pt x="62" y="11"/>
                  </a:cubicBezTo>
                  <a:cubicBezTo>
                    <a:pt x="60" y="11"/>
                    <a:pt x="5" y="4"/>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17" name="Freeform 197"/>
            <p:cNvSpPr>
              <a:spLocks/>
            </p:cNvSpPr>
            <p:nvPr/>
          </p:nvSpPr>
          <p:spPr bwMode="auto">
            <a:xfrm>
              <a:off x="8415" y="-265"/>
              <a:ext cx="33" cy="30"/>
            </a:xfrm>
            <a:custGeom>
              <a:avLst/>
              <a:gdLst>
                <a:gd name="T0" fmla="*/ 7 w 14"/>
                <a:gd name="T1" fmla="*/ 0 h 13"/>
                <a:gd name="T2" fmla="*/ 0 w 14"/>
                <a:gd name="T3" fmla="*/ 6 h 13"/>
                <a:gd name="T4" fmla="*/ 6 w 14"/>
                <a:gd name="T5" fmla="*/ 13 h 13"/>
                <a:gd name="T6" fmla="*/ 14 w 14"/>
                <a:gd name="T7" fmla="*/ 6 h 13"/>
                <a:gd name="T8" fmla="*/ 7 w 14"/>
                <a:gd name="T9" fmla="*/ 0 h 13"/>
              </a:gdLst>
              <a:ahLst/>
              <a:cxnLst>
                <a:cxn ang="0">
                  <a:pos x="T0" y="T1"/>
                </a:cxn>
                <a:cxn ang="0">
                  <a:pos x="T2" y="T3"/>
                </a:cxn>
                <a:cxn ang="0">
                  <a:pos x="T4" y="T5"/>
                </a:cxn>
                <a:cxn ang="0">
                  <a:pos x="T6" y="T7"/>
                </a:cxn>
                <a:cxn ang="0">
                  <a:pos x="T8" y="T9"/>
                </a:cxn>
              </a:cxnLst>
              <a:rect l="0" t="0" r="r" b="b"/>
              <a:pathLst>
                <a:path w="14" h="13">
                  <a:moveTo>
                    <a:pt x="7" y="0"/>
                  </a:moveTo>
                  <a:cubicBezTo>
                    <a:pt x="3" y="0"/>
                    <a:pt x="0" y="2"/>
                    <a:pt x="0" y="6"/>
                  </a:cubicBezTo>
                  <a:cubicBezTo>
                    <a:pt x="0" y="11"/>
                    <a:pt x="0" y="13"/>
                    <a:pt x="6" y="13"/>
                  </a:cubicBezTo>
                  <a:cubicBezTo>
                    <a:pt x="10" y="13"/>
                    <a:pt x="14" y="10"/>
                    <a:pt x="14" y="6"/>
                  </a:cubicBezTo>
                  <a:cubicBezTo>
                    <a:pt x="14" y="2"/>
                    <a:pt x="10" y="0"/>
                    <a:pt x="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18" name="Freeform 198"/>
            <p:cNvSpPr>
              <a:spLocks/>
            </p:cNvSpPr>
            <p:nvPr/>
          </p:nvSpPr>
          <p:spPr bwMode="auto">
            <a:xfrm>
              <a:off x="1158" y="1139"/>
              <a:ext cx="90" cy="38"/>
            </a:xfrm>
            <a:custGeom>
              <a:avLst/>
              <a:gdLst>
                <a:gd name="T0" fmla="*/ 7 w 38"/>
                <a:gd name="T1" fmla="*/ 0 h 16"/>
                <a:gd name="T2" fmla="*/ 0 w 38"/>
                <a:gd name="T3" fmla="*/ 0 h 16"/>
                <a:gd name="T4" fmla="*/ 30 w 38"/>
                <a:gd name="T5" fmla="*/ 16 h 16"/>
                <a:gd name="T6" fmla="*/ 38 w 38"/>
                <a:gd name="T7" fmla="*/ 13 h 16"/>
                <a:gd name="T8" fmla="*/ 7 w 38"/>
                <a:gd name="T9" fmla="*/ 0 h 16"/>
              </a:gdLst>
              <a:ahLst/>
              <a:cxnLst>
                <a:cxn ang="0">
                  <a:pos x="T0" y="T1"/>
                </a:cxn>
                <a:cxn ang="0">
                  <a:pos x="T2" y="T3"/>
                </a:cxn>
                <a:cxn ang="0">
                  <a:pos x="T4" y="T5"/>
                </a:cxn>
                <a:cxn ang="0">
                  <a:pos x="T6" y="T7"/>
                </a:cxn>
                <a:cxn ang="0">
                  <a:pos x="T8" y="T9"/>
                </a:cxn>
              </a:cxnLst>
              <a:rect l="0" t="0" r="r" b="b"/>
              <a:pathLst>
                <a:path w="38" h="16">
                  <a:moveTo>
                    <a:pt x="7" y="0"/>
                  </a:moveTo>
                  <a:cubicBezTo>
                    <a:pt x="5" y="0"/>
                    <a:pt x="3" y="0"/>
                    <a:pt x="0" y="0"/>
                  </a:cubicBezTo>
                  <a:cubicBezTo>
                    <a:pt x="7" y="5"/>
                    <a:pt x="22" y="16"/>
                    <a:pt x="30" y="16"/>
                  </a:cubicBezTo>
                  <a:cubicBezTo>
                    <a:pt x="35" y="16"/>
                    <a:pt x="36" y="16"/>
                    <a:pt x="38" y="13"/>
                  </a:cubicBezTo>
                  <a:cubicBezTo>
                    <a:pt x="28" y="8"/>
                    <a:pt x="20" y="0"/>
                    <a:pt x="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19" name="Freeform 199"/>
            <p:cNvSpPr>
              <a:spLocks/>
            </p:cNvSpPr>
            <p:nvPr/>
          </p:nvSpPr>
          <p:spPr bwMode="auto">
            <a:xfrm>
              <a:off x="1165" y="1274"/>
              <a:ext cx="69" cy="43"/>
            </a:xfrm>
            <a:custGeom>
              <a:avLst/>
              <a:gdLst>
                <a:gd name="T0" fmla="*/ 2 w 29"/>
                <a:gd name="T1" fmla="*/ 0 h 18"/>
                <a:gd name="T2" fmla="*/ 0 w 29"/>
                <a:gd name="T3" fmla="*/ 4 h 18"/>
                <a:gd name="T4" fmla="*/ 23 w 29"/>
                <a:gd name="T5" fmla="*/ 18 h 18"/>
                <a:gd name="T6" fmla="*/ 29 w 29"/>
                <a:gd name="T7" fmla="*/ 12 h 18"/>
                <a:gd name="T8" fmla="*/ 29 w 29"/>
                <a:gd name="T9" fmla="*/ 9 h 18"/>
                <a:gd name="T10" fmla="*/ 14 w 29"/>
                <a:gd name="T11" fmla="*/ 9 h 18"/>
                <a:gd name="T12" fmla="*/ 2 w 29"/>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29" h="18">
                  <a:moveTo>
                    <a:pt x="2" y="0"/>
                  </a:moveTo>
                  <a:cubicBezTo>
                    <a:pt x="1" y="1"/>
                    <a:pt x="0" y="3"/>
                    <a:pt x="0" y="4"/>
                  </a:cubicBezTo>
                  <a:cubicBezTo>
                    <a:pt x="0" y="8"/>
                    <a:pt x="19" y="18"/>
                    <a:pt x="23" y="18"/>
                  </a:cubicBezTo>
                  <a:cubicBezTo>
                    <a:pt x="24" y="18"/>
                    <a:pt x="29" y="15"/>
                    <a:pt x="29" y="12"/>
                  </a:cubicBezTo>
                  <a:cubicBezTo>
                    <a:pt x="29" y="11"/>
                    <a:pt x="29" y="10"/>
                    <a:pt x="29" y="9"/>
                  </a:cubicBezTo>
                  <a:cubicBezTo>
                    <a:pt x="14" y="9"/>
                    <a:pt x="14" y="9"/>
                    <a:pt x="14" y="9"/>
                  </a:cubicBezTo>
                  <a:cubicBezTo>
                    <a:pt x="8" y="8"/>
                    <a:pt x="5" y="6"/>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20" name="Freeform 200"/>
            <p:cNvSpPr>
              <a:spLocks/>
            </p:cNvSpPr>
            <p:nvPr/>
          </p:nvSpPr>
          <p:spPr bwMode="auto">
            <a:xfrm>
              <a:off x="1267" y="1277"/>
              <a:ext cx="47" cy="56"/>
            </a:xfrm>
            <a:custGeom>
              <a:avLst/>
              <a:gdLst>
                <a:gd name="T0" fmla="*/ 12 w 20"/>
                <a:gd name="T1" fmla="*/ 0 h 24"/>
                <a:gd name="T2" fmla="*/ 0 w 20"/>
                <a:gd name="T3" fmla="*/ 18 h 24"/>
                <a:gd name="T4" fmla="*/ 8 w 20"/>
                <a:gd name="T5" fmla="*/ 24 h 24"/>
                <a:gd name="T6" fmla="*/ 20 w 20"/>
                <a:gd name="T7" fmla="*/ 17 h 24"/>
                <a:gd name="T8" fmla="*/ 20 w 20"/>
                <a:gd name="T9" fmla="*/ 13 h 24"/>
                <a:gd name="T10" fmla="*/ 16 w 20"/>
                <a:gd name="T11" fmla="*/ 5 h 24"/>
                <a:gd name="T12" fmla="*/ 12 w 20"/>
                <a:gd name="T13" fmla="*/ 0 h 24"/>
              </a:gdLst>
              <a:ahLst/>
              <a:cxnLst>
                <a:cxn ang="0">
                  <a:pos x="T0" y="T1"/>
                </a:cxn>
                <a:cxn ang="0">
                  <a:pos x="T2" y="T3"/>
                </a:cxn>
                <a:cxn ang="0">
                  <a:pos x="T4" y="T5"/>
                </a:cxn>
                <a:cxn ang="0">
                  <a:pos x="T6" y="T7"/>
                </a:cxn>
                <a:cxn ang="0">
                  <a:pos x="T8" y="T9"/>
                </a:cxn>
                <a:cxn ang="0">
                  <a:pos x="T10" y="T11"/>
                </a:cxn>
                <a:cxn ang="0">
                  <a:pos x="T12" y="T13"/>
                </a:cxn>
              </a:cxnLst>
              <a:rect l="0" t="0" r="r" b="b"/>
              <a:pathLst>
                <a:path w="20" h="24">
                  <a:moveTo>
                    <a:pt x="12" y="0"/>
                  </a:moveTo>
                  <a:cubicBezTo>
                    <a:pt x="7" y="2"/>
                    <a:pt x="0" y="15"/>
                    <a:pt x="0" y="18"/>
                  </a:cubicBezTo>
                  <a:cubicBezTo>
                    <a:pt x="0" y="21"/>
                    <a:pt x="3" y="24"/>
                    <a:pt x="8" y="24"/>
                  </a:cubicBezTo>
                  <a:cubicBezTo>
                    <a:pt x="14" y="24"/>
                    <a:pt x="20" y="21"/>
                    <a:pt x="20" y="17"/>
                  </a:cubicBezTo>
                  <a:cubicBezTo>
                    <a:pt x="20" y="16"/>
                    <a:pt x="20" y="14"/>
                    <a:pt x="20" y="13"/>
                  </a:cubicBezTo>
                  <a:cubicBezTo>
                    <a:pt x="8" y="13"/>
                    <a:pt x="16" y="10"/>
                    <a:pt x="16" y="5"/>
                  </a:cubicBezTo>
                  <a:cubicBezTo>
                    <a:pt x="16" y="3"/>
                    <a:pt x="13" y="2"/>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21" name="Freeform 201"/>
            <p:cNvSpPr>
              <a:spLocks/>
            </p:cNvSpPr>
            <p:nvPr/>
          </p:nvSpPr>
          <p:spPr bwMode="auto">
            <a:xfrm>
              <a:off x="-2493" y="626"/>
              <a:ext cx="56" cy="22"/>
            </a:xfrm>
            <a:custGeom>
              <a:avLst/>
              <a:gdLst>
                <a:gd name="T0" fmla="*/ 13 w 24"/>
                <a:gd name="T1" fmla="*/ 0 h 9"/>
                <a:gd name="T2" fmla="*/ 8 w 24"/>
                <a:gd name="T3" fmla="*/ 4 h 9"/>
                <a:gd name="T4" fmla="*/ 0 w 24"/>
                <a:gd name="T5" fmla="*/ 4 h 9"/>
                <a:gd name="T6" fmla="*/ 7 w 24"/>
                <a:gd name="T7" fmla="*/ 9 h 9"/>
                <a:gd name="T8" fmla="*/ 24 w 24"/>
                <a:gd name="T9" fmla="*/ 9 h 9"/>
                <a:gd name="T10" fmla="*/ 16 w 24"/>
                <a:gd name="T11" fmla="*/ 0 h 9"/>
                <a:gd name="T12" fmla="*/ 13 w 24"/>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24" h="9">
                  <a:moveTo>
                    <a:pt x="13" y="0"/>
                  </a:moveTo>
                  <a:cubicBezTo>
                    <a:pt x="11" y="0"/>
                    <a:pt x="10" y="1"/>
                    <a:pt x="8" y="4"/>
                  </a:cubicBezTo>
                  <a:cubicBezTo>
                    <a:pt x="0" y="4"/>
                    <a:pt x="0" y="4"/>
                    <a:pt x="0" y="4"/>
                  </a:cubicBezTo>
                  <a:cubicBezTo>
                    <a:pt x="2" y="6"/>
                    <a:pt x="5" y="8"/>
                    <a:pt x="7" y="9"/>
                  </a:cubicBezTo>
                  <a:cubicBezTo>
                    <a:pt x="24" y="9"/>
                    <a:pt x="24" y="9"/>
                    <a:pt x="24" y="9"/>
                  </a:cubicBezTo>
                  <a:cubicBezTo>
                    <a:pt x="23" y="4"/>
                    <a:pt x="23" y="0"/>
                    <a:pt x="16" y="0"/>
                  </a:cubicBezTo>
                  <a:cubicBezTo>
                    <a:pt x="15" y="0"/>
                    <a:pt x="14" y="0"/>
                    <a:pt x="1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22" name="Freeform 202"/>
            <p:cNvSpPr>
              <a:spLocks/>
            </p:cNvSpPr>
            <p:nvPr/>
          </p:nvSpPr>
          <p:spPr bwMode="auto">
            <a:xfrm>
              <a:off x="-2080" y="2393"/>
              <a:ext cx="31" cy="28"/>
            </a:xfrm>
            <a:custGeom>
              <a:avLst/>
              <a:gdLst>
                <a:gd name="T0" fmla="*/ 0 w 13"/>
                <a:gd name="T1" fmla="*/ 0 h 12"/>
                <a:gd name="T2" fmla="*/ 0 w 13"/>
                <a:gd name="T3" fmla="*/ 8 h 12"/>
                <a:gd name="T4" fmla="*/ 3 w 13"/>
                <a:gd name="T5" fmla="*/ 12 h 12"/>
                <a:gd name="T6" fmla="*/ 13 w 13"/>
                <a:gd name="T7" fmla="*/ 9 h 12"/>
                <a:gd name="T8" fmla="*/ 13 w 13"/>
                <a:gd name="T9" fmla="*/ 5 h 12"/>
                <a:gd name="T10" fmla="*/ 0 w 13"/>
                <a:gd name="T11" fmla="*/ 0 h 12"/>
              </a:gdLst>
              <a:ahLst/>
              <a:cxnLst>
                <a:cxn ang="0">
                  <a:pos x="T0" y="T1"/>
                </a:cxn>
                <a:cxn ang="0">
                  <a:pos x="T2" y="T3"/>
                </a:cxn>
                <a:cxn ang="0">
                  <a:pos x="T4" y="T5"/>
                </a:cxn>
                <a:cxn ang="0">
                  <a:pos x="T6" y="T7"/>
                </a:cxn>
                <a:cxn ang="0">
                  <a:pos x="T8" y="T9"/>
                </a:cxn>
                <a:cxn ang="0">
                  <a:pos x="T10" y="T11"/>
                </a:cxn>
              </a:cxnLst>
              <a:rect l="0" t="0" r="r" b="b"/>
              <a:pathLst>
                <a:path w="13" h="12">
                  <a:moveTo>
                    <a:pt x="0" y="0"/>
                  </a:moveTo>
                  <a:cubicBezTo>
                    <a:pt x="1" y="3"/>
                    <a:pt x="0" y="5"/>
                    <a:pt x="0" y="8"/>
                  </a:cubicBezTo>
                  <a:cubicBezTo>
                    <a:pt x="0" y="9"/>
                    <a:pt x="2" y="12"/>
                    <a:pt x="3" y="12"/>
                  </a:cubicBezTo>
                  <a:cubicBezTo>
                    <a:pt x="7" y="12"/>
                    <a:pt x="9" y="10"/>
                    <a:pt x="13" y="9"/>
                  </a:cubicBezTo>
                  <a:cubicBezTo>
                    <a:pt x="13" y="5"/>
                    <a:pt x="13" y="5"/>
                    <a:pt x="13" y="5"/>
                  </a:cubicBezTo>
                  <a:cubicBezTo>
                    <a:pt x="10" y="2"/>
                    <a:pt x="6"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23" name="Freeform 203"/>
            <p:cNvSpPr>
              <a:spLocks/>
            </p:cNvSpPr>
            <p:nvPr/>
          </p:nvSpPr>
          <p:spPr bwMode="auto">
            <a:xfrm>
              <a:off x="-2103" y="2353"/>
              <a:ext cx="16" cy="12"/>
            </a:xfrm>
            <a:custGeom>
              <a:avLst/>
              <a:gdLst>
                <a:gd name="T0" fmla="*/ 0 w 7"/>
                <a:gd name="T1" fmla="*/ 0 h 5"/>
                <a:gd name="T2" fmla="*/ 5 w 7"/>
                <a:gd name="T3" fmla="*/ 5 h 5"/>
                <a:gd name="T4" fmla="*/ 7 w 7"/>
                <a:gd name="T5" fmla="*/ 4 h 5"/>
                <a:gd name="T6" fmla="*/ 0 w 7"/>
                <a:gd name="T7" fmla="*/ 0 h 5"/>
              </a:gdLst>
              <a:ahLst/>
              <a:cxnLst>
                <a:cxn ang="0">
                  <a:pos x="T0" y="T1"/>
                </a:cxn>
                <a:cxn ang="0">
                  <a:pos x="T2" y="T3"/>
                </a:cxn>
                <a:cxn ang="0">
                  <a:pos x="T4" y="T5"/>
                </a:cxn>
                <a:cxn ang="0">
                  <a:pos x="T6" y="T7"/>
                </a:cxn>
              </a:cxnLst>
              <a:rect l="0" t="0" r="r" b="b"/>
              <a:pathLst>
                <a:path w="7" h="5">
                  <a:moveTo>
                    <a:pt x="0" y="0"/>
                  </a:moveTo>
                  <a:cubicBezTo>
                    <a:pt x="2" y="1"/>
                    <a:pt x="2" y="5"/>
                    <a:pt x="5" y="5"/>
                  </a:cubicBezTo>
                  <a:cubicBezTo>
                    <a:pt x="5" y="5"/>
                    <a:pt x="7" y="4"/>
                    <a:pt x="7" y="4"/>
                  </a:cubicBezTo>
                  <a:cubicBezTo>
                    <a:pt x="5" y="2"/>
                    <a:pt x="3"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24" name="Freeform 204"/>
            <p:cNvSpPr>
              <a:spLocks/>
            </p:cNvSpPr>
            <p:nvPr/>
          </p:nvSpPr>
          <p:spPr bwMode="auto">
            <a:xfrm>
              <a:off x="-2134" y="2339"/>
              <a:ext cx="21" cy="9"/>
            </a:xfrm>
            <a:custGeom>
              <a:avLst/>
              <a:gdLst>
                <a:gd name="T0" fmla="*/ 9 w 9"/>
                <a:gd name="T1" fmla="*/ 0 h 4"/>
                <a:gd name="T2" fmla="*/ 0 w 9"/>
                <a:gd name="T3" fmla="*/ 0 h 4"/>
                <a:gd name="T4" fmla="*/ 3 w 9"/>
                <a:gd name="T5" fmla="*/ 4 h 4"/>
                <a:gd name="T6" fmla="*/ 9 w 9"/>
                <a:gd name="T7" fmla="*/ 0 h 4"/>
              </a:gdLst>
              <a:ahLst/>
              <a:cxnLst>
                <a:cxn ang="0">
                  <a:pos x="T0" y="T1"/>
                </a:cxn>
                <a:cxn ang="0">
                  <a:pos x="T2" y="T3"/>
                </a:cxn>
                <a:cxn ang="0">
                  <a:pos x="T4" y="T5"/>
                </a:cxn>
                <a:cxn ang="0">
                  <a:pos x="T6" y="T7"/>
                </a:cxn>
              </a:cxnLst>
              <a:rect l="0" t="0" r="r" b="b"/>
              <a:pathLst>
                <a:path w="9" h="4">
                  <a:moveTo>
                    <a:pt x="9" y="0"/>
                  </a:moveTo>
                  <a:cubicBezTo>
                    <a:pt x="0" y="0"/>
                    <a:pt x="0" y="0"/>
                    <a:pt x="0" y="0"/>
                  </a:cubicBezTo>
                  <a:cubicBezTo>
                    <a:pt x="0" y="2"/>
                    <a:pt x="1" y="4"/>
                    <a:pt x="3" y="4"/>
                  </a:cubicBezTo>
                  <a:cubicBezTo>
                    <a:pt x="5" y="4"/>
                    <a:pt x="8" y="2"/>
                    <a:pt x="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25" name="Freeform 205"/>
            <p:cNvSpPr>
              <a:spLocks/>
            </p:cNvSpPr>
            <p:nvPr/>
          </p:nvSpPr>
          <p:spPr bwMode="auto">
            <a:xfrm>
              <a:off x="-2165" y="2324"/>
              <a:ext cx="19" cy="12"/>
            </a:xfrm>
            <a:custGeom>
              <a:avLst/>
              <a:gdLst>
                <a:gd name="T0" fmla="*/ 8 w 8"/>
                <a:gd name="T1" fmla="*/ 0 h 5"/>
                <a:gd name="T2" fmla="*/ 3 w 8"/>
                <a:gd name="T3" fmla="*/ 1 h 5"/>
                <a:gd name="T4" fmla="*/ 4 w 8"/>
                <a:gd name="T5" fmla="*/ 1 h 5"/>
                <a:gd name="T6" fmla="*/ 0 w 8"/>
                <a:gd name="T7" fmla="*/ 1 h 5"/>
                <a:gd name="T8" fmla="*/ 5 w 8"/>
                <a:gd name="T9" fmla="*/ 5 h 5"/>
                <a:gd name="T10" fmla="*/ 8 w 8"/>
                <a:gd name="T11" fmla="*/ 3 h 5"/>
                <a:gd name="T12" fmla="*/ 8 w 8"/>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8" h="5">
                  <a:moveTo>
                    <a:pt x="8" y="0"/>
                  </a:moveTo>
                  <a:cubicBezTo>
                    <a:pt x="6" y="0"/>
                    <a:pt x="5" y="0"/>
                    <a:pt x="3" y="1"/>
                  </a:cubicBezTo>
                  <a:cubicBezTo>
                    <a:pt x="4" y="1"/>
                    <a:pt x="4" y="1"/>
                    <a:pt x="4" y="1"/>
                  </a:cubicBezTo>
                  <a:cubicBezTo>
                    <a:pt x="3" y="1"/>
                    <a:pt x="1" y="1"/>
                    <a:pt x="0" y="1"/>
                  </a:cubicBezTo>
                  <a:cubicBezTo>
                    <a:pt x="0" y="1"/>
                    <a:pt x="3" y="5"/>
                    <a:pt x="5" y="5"/>
                  </a:cubicBezTo>
                  <a:cubicBezTo>
                    <a:pt x="6" y="5"/>
                    <a:pt x="8" y="4"/>
                    <a:pt x="8" y="3"/>
                  </a:cubicBezTo>
                  <a:cubicBezTo>
                    <a:pt x="8" y="2"/>
                    <a:pt x="8" y="1"/>
                    <a:pt x="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26" name="Freeform 206"/>
            <p:cNvSpPr>
              <a:spLocks/>
            </p:cNvSpPr>
            <p:nvPr/>
          </p:nvSpPr>
          <p:spPr bwMode="auto">
            <a:xfrm>
              <a:off x="-2215" y="2296"/>
              <a:ext cx="19" cy="17"/>
            </a:xfrm>
            <a:custGeom>
              <a:avLst/>
              <a:gdLst>
                <a:gd name="T0" fmla="*/ 3 w 8"/>
                <a:gd name="T1" fmla="*/ 0 h 7"/>
                <a:gd name="T2" fmla="*/ 0 w 8"/>
                <a:gd name="T3" fmla="*/ 3 h 7"/>
                <a:gd name="T4" fmla="*/ 4 w 8"/>
                <a:gd name="T5" fmla="*/ 7 h 7"/>
                <a:gd name="T6" fmla="*/ 8 w 8"/>
                <a:gd name="T7" fmla="*/ 7 h 7"/>
                <a:gd name="T8" fmla="*/ 7 w 8"/>
                <a:gd name="T9" fmla="*/ 2 h 7"/>
                <a:gd name="T10" fmla="*/ 3 w 8"/>
                <a:gd name="T11" fmla="*/ 0 h 7"/>
              </a:gdLst>
              <a:ahLst/>
              <a:cxnLst>
                <a:cxn ang="0">
                  <a:pos x="T0" y="T1"/>
                </a:cxn>
                <a:cxn ang="0">
                  <a:pos x="T2" y="T3"/>
                </a:cxn>
                <a:cxn ang="0">
                  <a:pos x="T4" y="T5"/>
                </a:cxn>
                <a:cxn ang="0">
                  <a:pos x="T6" y="T7"/>
                </a:cxn>
                <a:cxn ang="0">
                  <a:pos x="T8" y="T9"/>
                </a:cxn>
                <a:cxn ang="0">
                  <a:pos x="T10" y="T11"/>
                </a:cxn>
              </a:cxnLst>
              <a:rect l="0" t="0" r="r" b="b"/>
              <a:pathLst>
                <a:path w="8" h="7">
                  <a:moveTo>
                    <a:pt x="3" y="0"/>
                  </a:moveTo>
                  <a:cubicBezTo>
                    <a:pt x="2" y="1"/>
                    <a:pt x="1" y="2"/>
                    <a:pt x="0" y="3"/>
                  </a:cubicBezTo>
                  <a:cubicBezTo>
                    <a:pt x="0" y="4"/>
                    <a:pt x="2" y="7"/>
                    <a:pt x="4" y="7"/>
                  </a:cubicBezTo>
                  <a:cubicBezTo>
                    <a:pt x="5" y="7"/>
                    <a:pt x="7" y="7"/>
                    <a:pt x="8" y="7"/>
                  </a:cubicBezTo>
                  <a:cubicBezTo>
                    <a:pt x="7" y="5"/>
                    <a:pt x="7" y="4"/>
                    <a:pt x="7" y="2"/>
                  </a:cubicBezTo>
                  <a:cubicBezTo>
                    <a:pt x="5" y="2"/>
                    <a:pt x="4" y="1"/>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grpSp>
      <p:sp>
        <p:nvSpPr>
          <p:cNvPr id="2" name="Rounded Rectangle 1"/>
          <p:cNvSpPr/>
          <p:nvPr/>
        </p:nvSpPr>
        <p:spPr>
          <a:xfrm>
            <a:off x="1111217" y="1674809"/>
            <a:ext cx="501264" cy="482600"/>
          </a:xfrm>
          <a:prstGeom prst="roundRect">
            <a:avLst/>
          </a:prstGeom>
          <a:solidFill>
            <a:schemeClr val="accent2"/>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 name="Rounded Rectangle 2"/>
          <p:cNvSpPr/>
          <p:nvPr/>
        </p:nvSpPr>
        <p:spPr>
          <a:xfrm>
            <a:off x="1114915" y="2199346"/>
            <a:ext cx="496144" cy="485508"/>
          </a:xfrm>
          <a:prstGeom prst="roundRect">
            <a:avLst/>
          </a:prstGeom>
          <a:solidFill>
            <a:schemeClr val="accent3"/>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 name="Rounded Rectangle 3"/>
          <p:cNvSpPr/>
          <p:nvPr/>
        </p:nvSpPr>
        <p:spPr>
          <a:xfrm>
            <a:off x="1118691" y="2748414"/>
            <a:ext cx="495620" cy="482600"/>
          </a:xfrm>
          <a:prstGeom prst="roundRect">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 name="Rounded Rectangle 4"/>
          <p:cNvSpPr/>
          <p:nvPr/>
        </p:nvSpPr>
        <p:spPr>
          <a:xfrm>
            <a:off x="1114915" y="3291637"/>
            <a:ext cx="513884" cy="455950"/>
          </a:xfrm>
          <a:prstGeom prst="roundRect">
            <a:avLst/>
          </a:prstGeom>
          <a:solidFill>
            <a:schemeClr val="accent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2" name="Freeform 20"/>
          <p:cNvSpPr>
            <a:spLocks noEditPoints="1"/>
          </p:cNvSpPr>
          <p:nvPr/>
        </p:nvSpPr>
        <p:spPr bwMode="auto">
          <a:xfrm>
            <a:off x="1161295" y="2768120"/>
            <a:ext cx="379167" cy="408783"/>
          </a:xfrm>
          <a:custGeom>
            <a:avLst/>
            <a:gdLst>
              <a:gd name="T0" fmla="*/ 2406 w 3180"/>
              <a:gd name="T1" fmla="*/ 1358 h 3260"/>
              <a:gd name="T2" fmla="*/ 2504 w 3180"/>
              <a:gd name="T3" fmla="*/ 1507 h 3260"/>
              <a:gd name="T4" fmla="*/ 2654 w 3180"/>
              <a:gd name="T5" fmla="*/ 1408 h 3260"/>
              <a:gd name="T6" fmla="*/ 2555 w 3180"/>
              <a:gd name="T7" fmla="*/ 1259 h 3260"/>
              <a:gd name="T8" fmla="*/ 2770 w 3180"/>
              <a:gd name="T9" fmla="*/ 565 h 3260"/>
              <a:gd name="T10" fmla="*/ 2754 w 3180"/>
              <a:gd name="T11" fmla="*/ 758 h 3260"/>
              <a:gd name="T12" fmla="*/ 2622 w 3180"/>
              <a:gd name="T13" fmla="*/ 955 h 3260"/>
              <a:gd name="T14" fmla="*/ 2986 w 3180"/>
              <a:gd name="T15" fmla="*/ 1513 h 3260"/>
              <a:gd name="T16" fmla="*/ 3103 w 3180"/>
              <a:gd name="T17" fmla="*/ 1857 h 3260"/>
              <a:gd name="T18" fmla="*/ 3180 w 3180"/>
              <a:gd name="T19" fmla="*/ 1873 h 3260"/>
              <a:gd name="T20" fmla="*/ 3043 w 3180"/>
              <a:gd name="T21" fmla="*/ 2392 h 3260"/>
              <a:gd name="T22" fmla="*/ 2730 w 3180"/>
              <a:gd name="T23" fmla="*/ 2607 h 3260"/>
              <a:gd name="T24" fmla="*/ 2477 w 3180"/>
              <a:gd name="T25" fmla="*/ 2882 h 3260"/>
              <a:gd name="T26" fmla="*/ 2508 w 3180"/>
              <a:gd name="T27" fmla="*/ 3060 h 3260"/>
              <a:gd name="T28" fmla="*/ 2118 w 3180"/>
              <a:gd name="T29" fmla="*/ 3117 h 3260"/>
              <a:gd name="T30" fmla="*/ 2022 w 3180"/>
              <a:gd name="T31" fmla="*/ 3060 h 3260"/>
              <a:gd name="T32" fmla="*/ 1953 w 3180"/>
              <a:gd name="T33" fmla="*/ 3189 h 3260"/>
              <a:gd name="T34" fmla="*/ 1668 w 3180"/>
              <a:gd name="T35" fmla="*/ 3257 h 3260"/>
              <a:gd name="T36" fmla="*/ 1621 w 3180"/>
              <a:gd name="T37" fmla="*/ 3155 h 3260"/>
              <a:gd name="T38" fmla="*/ 1208 w 3180"/>
              <a:gd name="T39" fmla="*/ 3149 h 3260"/>
              <a:gd name="T40" fmla="*/ 930 w 3180"/>
              <a:gd name="T41" fmla="*/ 3112 h 3260"/>
              <a:gd name="T42" fmla="*/ 917 w 3180"/>
              <a:gd name="T43" fmla="*/ 3211 h 3260"/>
              <a:gd name="T44" fmla="*/ 551 w 3180"/>
              <a:gd name="T45" fmla="*/ 3206 h 3260"/>
              <a:gd name="T46" fmla="*/ 535 w 3180"/>
              <a:gd name="T47" fmla="*/ 2998 h 3260"/>
              <a:gd name="T48" fmla="*/ 404 w 3180"/>
              <a:gd name="T49" fmla="*/ 2796 h 3260"/>
              <a:gd name="T50" fmla="*/ 70 w 3180"/>
              <a:gd name="T51" fmla="*/ 2369 h 3260"/>
              <a:gd name="T52" fmla="*/ 3 w 3180"/>
              <a:gd name="T53" fmla="*/ 1798 h 3260"/>
              <a:gd name="T54" fmla="*/ 221 w 3180"/>
              <a:gd name="T55" fmla="*/ 1191 h 3260"/>
              <a:gd name="T56" fmla="*/ 650 w 3180"/>
              <a:gd name="T57" fmla="*/ 934 h 3260"/>
              <a:gd name="T58" fmla="*/ 863 w 3180"/>
              <a:gd name="T59" fmla="*/ 1110 h 3260"/>
              <a:gd name="T60" fmla="*/ 735 w 3180"/>
              <a:gd name="T61" fmla="*/ 1163 h 3260"/>
              <a:gd name="T62" fmla="*/ 744 w 3180"/>
              <a:gd name="T63" fmla="*/ 1311 h 3260"/>
              <a:gd name="T64" fmla="*/ 1090 w 3180"/>
              <a:gd name="T65" fmla="*/ 1254 h 3260"/>
              <a:gd name="T66" fmla="*/ 1413 w 3180"/>
              <a:gd name="T67" fmla="*/ 1229 h 3260"/>
              <a:gd name="T68" fmla="*/ 1541 w 3180"/>
              <a:gd name="T69" fmla="*/ 1194 h 3260"/>
              <a:gd name="T70" fmla="*/ 1506 w 3180"/>
              <a:gd name="T71" fmla="*/ 1039 h 3260"/>
              <a:gd name="T72" fmla="*/ 1580 w 3180"/>
              <a:gd name="T73" fmla="*/ 837 h 3260"/>
              <a:gd name="T74" fmla="*/ 1830 w 3180"/>
              <a:gd name="T75" fmla="*/ 659 h 3260"/>
              <a:gd name="T76" fmla="*/ 2014 w 3180"/>
              <a:gd name="T77" fmla="*/ 703 h 3260"/>
              <a:gd name="T78" fmla="*/ 2125 w 3180"/>
              <a:gd name="T79" fmla="*/ 659 h 3260"/>
              <a:gd name="T80" fmla="*/ 2406 w 3180"/>
              <a:gd name="T81" fmla="*/ 560 h 3260"/>
              <a:gd name="T82" fmla="*/ 1131 w 3180"/>
              <a:gd name="T83" fmla="*/ 202 h 3260"/>
              <a:gd name="T84" fmla="*/ 894 w 3180"/>
              <a:gd name="T85" fmla="*/ 332 h 3260"/>
              <a:gd name="T86" fmla="*/ 1020 w 3180"/>
              <a:gd name="T87" fmla="*/ 271 h 3260"/>
              <a:gd name="T88" fmla="*/ 995 w 3180"/>
              <a:gd name="T89" fmla="*/ 125 h 3260"/>
              <a:gd name="T90" fmla="*/ 719 w 3180"/>
              <a:gd name="T91" fmla="*/ 370 h 3260"/>
              <a:gd name="T92" fmla="*/ 765 w 3180"/>
              <a:gd name="T93" fmla="*/ 746 h 3260"/>
              <a:gd name="T94" fmla="*/ 1094 w 3180"/>
              <a:gd name="T95" fmla="*/ 919 h 3260"/>
              <a:gd name="T96" fmla="*/ 1423 w 3180"/>
              <a:gd name="T97" fmla="*/ 746 h 3260"/>
              <a:gd name="T98" fmla="*/ 1468 w 3180"/>
              <a:gd name="T99" fmla="*/ 370 h 3260"/>
              <a:gd name="T100" fmla="*/ 1192 w 3180"/>
              <a:gd name="T101" fmla="*/ 125 h 3260"/>
              <a:gd name="T102" fmla="*/ 1352 w 3180"/>
              <a:gd name="T103" fmla="*/ 71 h 3260"/>
              <a:gd name="T104" fmla="*/ 1595 w 3180"/>
              <a:gd name="T105" fmla="*/ 406 h 3260"/>
              <a:gd name="T106" fmla="*/ 1508 w 3180"/>
              <a:gd name="T107" fmla="*/ 820 h 3260"/>
              <a:gd name="T108" fmla="*/ 1150 w 3180"/>
              <a:gd name="T109" fmla="*/ 1028 h 3260"/>
              <a:gd name="T110" fmla="*/ 750 w 3180"/>
              <a:gd name="T111" fmla="*/ 899 h 3260"/>
              <a:gd name="T112" fmla="*/ 581 w 3180"/>
              <a:gd name="T113" fmla="*/ 516 h 3260"/>
              <a:gd name="T114" fmla="*/ 750 w 3180"/>
              <a:gd name="T115" fmla="*/ 133 h 3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180" h="3260">
                <a:moveTo>
                  <a:pt x="2530" y="1257"/>
                </a:moveTo>
                <a:lnTo>
                  <a:pt x="2504" y="1259"/>
                </a:lnTo>
                <a:lnTo>
                  <a:pt x="2480" y="1266"/>
                </a:lnTo>
                <a:lnTo>
                  <a:pt x="2458" y="1278"/>
                </a:lnTo>
                <a:lnTo>
                  <a:pt x="2440" y="1293"/>
                </a:lnTo>
                <a:lnTo>
                  <a:pt x="2425" y="1312"/>
                </a:lnTo>
                <a:lnTo>
                  <a:pt x="2413" y="1334"/>
                </a:lnTo>
                <a:lnTo>
                  <a:pt x="2406" y="1358"/>
                </a:lnTo>
                <a:lnTo>
                  <a:pt x="2403" y="1383"/>
                </a:lnTo>
                <a:lnTo>
                  <a:pt x="2406" y="1409"/>
                </a:lnTo>
                <a:lnTo>
                  <a:pt x="2413" y="1433"/>
                </a:lnTo>
                <a:lnTo>
                  <a:pt x="2425" y="1454"/>
                </a:lnTo>
                <a:lnTo>
                  <a:pt x="2440" y="1473"/>
                </a:lnTo>
                <a:lnTo>
                  <a:pt x="2458" y="1488"/>
                </a:lnTo>
                <a:lnTo>
                  <a:pt x="2480" y="1500"/>
                </a:lnTo>
                <a:lnTo>
                  <a:pt x="2504" y="1507"/>
                </a:lnTo>
                <a:lnTo>
                  <a:pt x="2530" y="1511"/>
                </a:lnTo>
                <a:lnTo>
                  <a:pt x="2555" y="1507"/>
                </a:lnTo>
                <a:lnTo>
                  <a:pt x="2579" y="1500"/>
                </a:lnTo>
                <a:lnTo>
                  <a:pt x="2600" y="1488"/>
                </a:lnTo>
                <a:lnTo>
                  <a:pt x="2618" y="1473"/>
                </a:lnTo>
                <a:lnTo>
                  <a:pt x="2634" y="1454"/>
                </a:lnTo>
                <a:lnTo>
                  <a:pt x="2645" y="1433"/>
                </a:lnTo>
                <a:lnTo>
                  <a:pt x="2654" y="1408"/>
                </a:lnTo>
                <a:lnTo>
                  <a:pt x="2656" y="1383"/>
                </a:lnTo>
                <a:lnTo>
                  <a:pt x="2654" y="1358"/>
                </a:lnTo>
                <a:lnTo>
                  <a:pt x="2645" y="1334"/>
                </a:lnTo>
                <a:lnTo>
                  <a:pt x="2634" y="1312"/>
                </a:lnTo>
                <a:lnTo>
                  <a:pt x="2618" y="1293"/>
                </a:lnTo>
                <a:lnTo>
                  <a:pt x="2600" y="1278"/>
                </a:lnTo>
                <a:lnTo>
                  <a:pt x="2579" y="1266"/>
                </a:lnTo>
                <a:lnTo>
                  <a:pt x="2555" y="1259"/>
                </a:lnTo>
                <a:lnTo>
                  <a:pt x="2530" y="1257"/>
                </a:lnTo>
                <a:close/>
                <a:moveTo>
                  <a:pt x="2647" y="514"/>
                </a:moveTo>
                <a:lnTo>
                  <a:pt x="2675" y="514"/>
                </a:lnTo>
                <a:lnTo>
                  <a:pt x="2698" y="517"/>
                </a:lnTo>
                <a:lnTo>
                  <a:pt x="2718" y="523"/>
                </a:lnTo>
                <a:lnTo>
                  <a:pt x="2740" y="534"/>
                </a:lnTo>
                <a:lnTo>
                  <a:pt x="2757" y="548"/>
                </a:lnTo>
                <a:lnTo>
                  <a:pt x="2770" y="565"/>
                </a:lnTo>
                <a:lnTo>
                  <a:pt x="2779" y="584"/>
                </a:lnTo>
                <a:lnTo>
                  <a:pt x="2784" y="605"/>
                </a:lnTo>
                <a:lnTo>
                  <a:pt x="2786" y="628"/>
                </a:lnTo>
                <a:lnTo>
                  <a:pt x="2785" y="652"/>
                </a:lnTo>
                <a:lnTo>
                  <a:pt x="2781" y="678"/>
                </a:lnTo>
                <a:lnTo>
                  <a:pt x="2774" y="704"/>
                </a:lnTo>
                <a:lnTo>
                  <a:pt x="2765" y="731"/>
                </a:lnTo>
                <a:lnTo>
                  <a:pt x="2754" y="758"/>
                </a:lnTo>
                <a:lnTo>
                  <a:pt x="2741" y="786"/>
                </a:lnTo>
                <a:lnTo>
                  <a:pt x="2727" y="813"/>
                </a:lnTo>
                <a:lnTo>
                  <a:pt x="2711" y="839"/>
                </a:lnTo>
                <a:lnTo>
                  <a:pt x="2694" y="866"/>
                </a:lnTo>
                <a:lnTo>
                  <a:pt x="2677" y="890"/>
                </a:lnTo>
                <a:lnTo>
                  <a:pt x="2659" y="913"/>
                </a:lnTo>
                <a:lnTo>
                  <a:pt x="2640" y="934"/>
                </a:lnTo>
                <a:lnTo>
                  <a:pt x="2622" y="955"/>
                </a:lnTo>
                <a:lnTo>
                  <a:pt x="2685" y="1015"/>
                </a:lnTo>
                <a:lnTo>
                  <a:pt x="2742" y="1078"/>
                </a:lnTo>
                <a:lnTo>
                  <a:pt x="2795" y="1145"/>
                </a:lnTo>
                <a:lnTo>
                  <a:pt x="2845" y="1213"/>
                </a:lnTo>
                <a:lnTo>
                  <a:pt x="2888" y="1285"/>
                </a:lnTo>
                <a:lnTo>
                  <a:pt x="2926" y="1359"/>
                </a:lnTo>
                <a:lnTo>
                  <a:pt x="2958" y="1435"/>
                </a:lnTo>
                <a:lnTo>
                  <a:pt x="2986" y="1513"/>
                </a:lnTo>
                <a:lnTo>
                  <a:pt x="3008" y="1592"/>
                </a:lnTo>
                <a:lnTo>
                  <a:pt x="3023" y="1674"/>
                </a:lnTo>
                <a:lnTo>
                  <a:pt x="3032" y="1757"/>
                </a:lnTo>
                <a:lnTo>
                  <a:pt x="3045" y="1788"/>
                </a:lnTo>
                <a:lnTo>
                  <a:pt x="3059" y="1811"/>
                </a:lnTo>
                <a:lnTo>
                  <a:pt x="3073" y="1831"/>
                </a:lnTo>
                <a:lnTo>
                  <a:pt x="3088" y="1846"/>
                </a:lnTo>
                <a:lnTo>
                  <a:pt x="3103" y="1857"/>
                </a:lnTo>
                <a:lnTo>
                  <a:pt x="3118" y="1865"/>
                </a:lnTo>
                <a:lnTo>
                  <a:pt x="3133" y="1870"/>
                </a:lnTo>
                <a:lnTo>
                  <a:pt x="3146" y="1873"/>
                </a:lnTo>
                <a:lnTo>
                  <a:pt x="3157" y="1874"/>
                </a:lnTo>
                <a:lnTo>
                  <a:pt x="3167" y="1875"/>
                </a:lnTo>
                <a:lnTo>
                  <a:pt x="3174" y="1874"/>
                </a:lnTo>
                <a:lnTo>
                  <a:pt x="3179" y="1873"/>
                </a:lnTo>
                <a:lnTo>
                  <a:pt x="3180" y="1873"/>
                </a:lnTo>
                <a:lnTo>
                  <a:pt x="3180" y="2376"/>
                </a:lnTo>
                <a:lnTo>
                  <a:pt x="3177" y="2375"/>
                </a:lnTo>
                <a:lnTo>
                  <a:pt x="3167" y="2375"/>
                </a:lnTo>
                <a:lnTo>
                  <a:pt x="3151" y="2376"/>
                </a:lnTo>
                <a:lnTo>
                  <a:pt x="3131" y="2377"/>
                </a:lnTo>
                <a:lnTo>
                  <a:pt x="3104" y="2380"/>
                </a:lnTo>
                <a:lnTo>
                  <a:pt x="3075" y="2385"/>
                </a:lnTo>
                <a:lnTo>
                  <a:pt x="3043" y="2392"/>
                </a:lnTo>
                <a:lnTo>
                  <a:pt x="3008" y="2402"/>
                </a:lnTo>
                <a:lnTo>
                  <a:pt x="2971" y="2415"/>
                </a:lnTo>
                <a:lnTo>
                  <a:pt x="2933" y="2431"/>
                </a:lnTo>
                <a:lnTo>
                  <a:pt x="2894" y="2453"/>
                </a:lnTo>
                <a:lnTo>
                  <a:pt x="2856" y="2478"/>
                </a:lnTo>
                <a:lnTo>
                  <a:pt x="2818" y="2509"/>
                </a:lnTo>
                <a:lnTo>
                  <a:pt x="2781" y="2546"/>
                </a:lnTo>
                <a:lnTo>
                  <a:pt x="2730" y="2607"/>
                </a:lnTo>
                <a:lnTo>
                  <a:pt x="2675" y="2666"/>
                </a:lnTo>
                <a:lnTo>
                  <a:pt x="2614" y="2723"/>
                </a:lnTo>
                <a:lnTo>
                  <a:pt x="2552" y="2776"/>
                </a:lnTo>
                <a:lnTo>
                  <a:pt x="2484" y="2827"/>
                </a:lnTo>
                <a:lnTo>
                  <a:pt x="2480" y="2835"/>
                </a:lnTo>
                <a:lnTo>
                  <a:pt x="2477" y="2847"/>
                </a:lnTo>
                <a:lnTo>
                  <a:pt x="2476" y="2863"/>
                </a:lnTo>
                <a:lnTo>
                  <a:pt x="2477" y="2882"/>
                </a:lnTo>
                <a:lnTo>
                  <a:pt x="2479" y="2904"/>
                </a:lnTo>
                <a:lnTo>
                  <a:pt x="2481" y="2926"/>
                </a:lnTo>
                <a:lnTo>
                  <a:pt x="2485" y="2950"/>
                </a:lnTo>
                <a:lnTo>
                  <a:pt x="2490" y="2973"/>
                </a:lnTo>
                <a:lnTo>
                  <a:pt x="2495" y="2998"/>
                </a:lnTo>
                <a:lnTo>
                  <a:pt x="2499" y="3020"/>
                </a:lnTo>
                <a:lnTo>
                  <a:pt x="2504" y="3041"/>
                </a:lnTo>
                <a:lnTo>
                  <a:pt x="2508" y="3060"/>
                </a:lnTo>
                <a:lnTo>
                  <a:pt x="2512" y="3075"/>
                </a:lnTo>
                <a:lnTo>
                  <a:pt x="2515" y="3088"/>
                </a:lnTo>
                <a:lnTo>
                  <a:pt x="2517" y="3096"/>
                </a:lnTo>
                <a:lnTo>
                  <a:pt x="2517" y="3098"/>
                </a:lnTo>
                <a:lnTo>
                  <a:pt x="2119" y="3136"/>
                </a:lnTo>
                <a:lnTo>
                  <a:pt x="2119" y="3134"/>
                </a:lnTo>
                <a:lnTo>
                  <a:pt x="2119" y="3127"/>
                </a:lnTo>
                <a:lnTo>
                  <a:pt x="2118" y="3117"/>
                </a:lnTo>
                <a:lnTo>
                  <a:pt x="2117" y="3105"/>
                </a:lnTo>
                <a:lnTo>
                  <a:pt x="2114" y="3091"/>
                </a:lnTo>
                <a:lnTo>
                  <a:pt x="2111" y="3076"/>
                </a:lnTo>
                <a:lnTo>
                  <a:pt x="2107" y="3063"/>
                </a:lnTo>
                <a:lnTo>
                  <a:pt x="2101" y="3052"/>
                </a:lnTo>
                <a:lnTo>
                  <a:pt x="2094" y="3043"/>
                </a:lnTo>
                <a:lnTo>
                  <a:pt x="2084" y="3038"/>
                </a:lnTo>
                <a:lnTo>
                  <a:pt x="2022" y="3060"/>
                </a:lnTo>
                <a:lnTo>
                  <a:pt x="2015" y="3067"/>
                </a:lnTo>
                <a:lnTo>
                  <a:pt x="2005" y="3079"/>
                </a:lnTo>
                <a:lnTo>
                  <a:pt x="1996" y="3095"/>
                </a:lnTo>
                <a:lnTo>
                  <a:pt x="1987" y="3111"/>
                </a:lnTo>
                <a:lnTo>
                  <a:pt x="1978" y="3130"/>
                </a:lnTo>
                <a:lnTo>
                  <a:pt x="1970" y="3149"/>
                </a:lnTo>
                <a:lnTo>
                  <a:pt x="1961" y="3169"/>
                </a:lnTo>
                <a:lnTo>
                  <a:pt x="1953" y="3189"/>
                </a:lnTo>
                <a:lnTo>
                  <a:pt x="1946" y="3208"/>
                </a:lnTo>
                <a:lnTo>
                  <a:pt x="1940" y="3224"/>
                </a:lnTo>
                <a:lnTo>
                  <a:pt x="1935" y="3238"/>
                </a:lnTo>
                <a:lnTo>
                  <a:pt x="1931" y="3249"/>
                </a:lnTo>
                <a:lnTo>
                  <a:pt x="1928" y="3256"/>
                </a:lnTo>
                <a:lnTo>
                  <a:pt x="1927" y="3258"/>
                </a:lnTo>
                <a:lnTo>
                  <a:pt x="1669" y="3260"/>
                </a:lnTo>
                <a:lnTo>
                  <a:pt x="1668" y="3257"/>
                </a:lnTo>
                <a:lnTo>
                  <a:pt x="1665" y="3250"/>
                </a:lnTo>
                <a:lnTo>
                  <a:pt x="1661" y="3239"/>
                </a:lnTo>
                <a:lnTo>
                  <a:pt x="1656" y="3225"/>
                </a:lnTo>
                <a:lnTo>
                  <a:pt x="1649" y="3210"/>
                </a:lnTo>
                <a:lnTo>
                  <a:pt x="1643" y="3195"/>
                </a:lnTo>
                <a:lnTo>
                  <a:pt x="1635" y="3180"/>
                </a:lnTo>
                <a:lnTo>
                  <a:pt x="1628" y="3166"/>
                </a:lnTo>
                <a:lnTo>
                  <a:pt x="1621" y="3155"/>
                </a:lnTo>
                <a:lnTo>
                  <a:pt x="1615" y="3148"/>
                </a:lnTo>
                <a:lnTo>
                  <a:pt x="1610" y="3146"/>
                </a:lnTo>
                <a:lnTo>
                  <a:pt x="1514" y="3153"/>
                </a:lnTo>
                <a:lnTo>
                  <a:pt x="1418" y="3155"/>
                </a:lnTo>
                <a:lnTo>
                  <a:pt x="1359" y="3155"/>
                </a:lnTo>
                <a:lnTo>
                  <a:pt x="1305" y="3154"/>
                </a:lnTo>
                <a:lnTo>
                  <a:pt x="1255" y="3152"/>
                </a:lnTo>
                <a:lnTo>
                  <a:pt x="1208" y="3149"/>
                </a:lnTo>
                <a:lnTo>
                  <a:pt x="1161" y="3144"/>
                </a:lnTo>
                <a:lnTo>
                  <a:pt x="1115" y="3137"/>
                </a:lnTo>
                <a:lnTo>
                  <a:pt x="1069" y="3129"/>
                </a:lnTo>
                <a:lnTo>
                  <a:pt x="1020" y="3118"/>
                </a:lnTo>
                <a:lnTo>
                  <a:pt x="970" y="3104"/>
                </a:lnTo>
                <a:lnTo>
                  <a:pt x="953" y="3103"/>
                </a:lnTo>
                <a:lnTo>
                  <a:pt x="940" y="3106"/>
                </a:lnTo>
                <a:lnTo>
                  <a:pt x="930" y="3112"/>
                </a:lnTo>
                <a:lnTo>
                  <a:pt x="922" y="3120"/>
                </a:lnTo>
                <a:lnTo>
                  <a:pt x="917" y="3130"/>
                </a:lnTo>
                <a:lnTo>
                  <a:pt x="913" y="3143"/>
                </a:lnTo>
                <a:lnTo>
                  <a:pt x="912" y="3156"/>
                </a:lnTo>
                <a:lnTo>
                  <a:pt x="912" y="3170"/>
                </a:lnTo>
                <a:lnTo>
                  <a:pt x="913" y="3185"/>
                </a:lnTo>
                <a:lnTo>
                  <a:pt x="915" y="3198"/>
                </a:lnTo>
                <a:lnTo>
                  <a:pt x="917" y="3211"/>
                </a:lnTo>
                <a:lnTo>
                  <a:pt x="920" y="3223"/>
                </a:lnTo>
                <a:lnTo>
                  <a:pt x="922" y="3233"/>
                </a:lnTo>
                <a:lnTo>
                  <a:pt x="924" y="3241"/>
                </a:lnTo>
                <a:lnTo>
                  <a:pt x="926" y="3246"/>
                </a:lnTo>
                <a:lnTo>
                  <a:pt x="927" y="3247"/>
                </a:lnTo>
                <a:lnTo>
                  <a:pt x="551" y="3219"/>
                </a:lnTo>
                <a:lnTo>
                  <a:pt x="551" y="3216"/>
                </a:lnTo>
                <a:lnTo>
                  <a:pt x="551" y="3206"/>
                </a:lnTo>
                <a:lnTo>
                  <a:pt x="551" y="3191"/>
                </a:lnTo>
                <a:lnTo>
                  <a:pt x="550" y="3171"/>
                </a:lnTo>
                <a:lnTo>
                  <a:pt x="549" y="3147"/>
                </a:lnTo>
                <a:lnTo>
                  <a:pt x="547" y="3121"/>
                </a:lnTo>
                <a:lnTo>
                  <a:pt x="545" y="3092"/>
                </a:lnTo>
                <a:lnTo>
                  <a:pt x="543" y="3060"/>
                </a:lnTo>
                <a:lnTo>
                  <a:pt x="539" y="3029"/>
                </a:lnTo>
                <a:lnTo>
                  <a:pt x="535" y="2998"/>
                </a:lnTo>
                <a:lnTo>
                  <a:pt x="529" y="2967"/>
                </a:lnTo>
                <a:lnTo>
                  <a:pt x="523" y="2938"/>
                </a:lnTo>
                <a:lnTo>
                  <a:pt x="515" y="2911"/>
                </a:lnTo>
                <a:lnTo>
                  <a:pt x="506" y="2887"/>
                </a:lnTo>
                <a:lnTo>
                  <a:pt x="496" y="2867"/>
                </a:lnTo>
                <a:lnTo>
                  <a:pt x="484" y="2852"/>
                </a:lnTo>
                <a:lnTo>
                  <a:pt x="470" y="2842"/>
                </a:lnTo>
                <a:lnTo>
                  <a:pt x="404" y="2796"/>
                </a:lnTo>
                <a:lnTo>
                  <a:pt x="343" y="2749"/>
                </a:lnTo>
                <a:lnTo>
                  <a:pt x="289" y="2700"/>
                </a:lnTo>
                <a:lnTo>
                  <a:pt x="239" y="2650"/>
                </a:lnTo>
                <a:lnTo>
                  <a:pt x="196" y="2597"/>
                </a:lnTo>
                <a:lnTo>
                  <a:pt x="158" y="2544"/>
                </a:lnTo>
                <a:lnTo>
                  <a:pt x="124" y="2487"/>
                </a:lnTo>
                <a:lnTo>
                  <a:pt x="96" y="2429"/>
                </a:lnTo>
                <a:lnTo>
                  <a:pt x="70" y="2369"/>
                </a:lnTo>
                <a:lnTo>
                  <a:pt x="50" y="2306"/>
                </a:lnTo>
                <a:lnTo>
                  <a:pt x="34" y="2241"/>
                </a:lnTo>
                <a:lnTo>
                  <a:pt x="21" y="2175"/>
                </a:lnTo>
                <a:lnTo>
                  <a:pt x="11" y="2105"/>
                </a:lnTo>
                <a:lnTo>
                  <a:pt x="5" y="2033"/>
                </a:lnTo>
                <a:lnTo>
                  <a:pt x="1" y="1959"/>
                </a:lnTo>
                <a:lnTo>
                  <a:pt x="0" y="1882"/>
                </a:lnTo>
                <a:lnTo>
                  <a:pt x="3" y="1798"/>
                </a:lnTo>
                <a:lnTo>
                  <a:pt x="11" y="1715"/>
                </a:lnTo>
                <a:lnTo>
                  <a:pt x="26" y="1634"/>
                </a:lnTo>
                <a:lnTo>
                  <a:pt x="45" y="1554"/>
                </a:lnTo>
                <a:lnTo>
                  <a:pt x="70" y="1477"/>
                </a:lnTo>
                <a:lnTo>
                  <a:pt x="101" y="1401"/>
                </a:lnTo>
                <a:lnTo>
                  <a:pt x="136" y="1329"/>
                </a:lnTo>
                <a:lnTo>
                  <a:pt x="176" y="1259"/>
                </a:lnTo>
                <a:lnTo>
                  <a:pt x="221" y="1191"/>
                </a:lnTo>
                <a:lnTo>
                  <a:pt x="271" y="1126"/>
                </a:lnTo>
                <a:lnTo>
                  <a:pt x="325" y="1065"/>
                </a:lnTo>
                <a:lnTo>
                  <a:pt x="384" y="1007"/>
                </a:lnTo>
                <a:lnTo>
                  <a:pt x="447" y="951"/>
                </a:lnTo>
                <a:lnTo>
                  <a:pt x="514" y="900"/>
                </a:lnTo>
                <a:lnTo>
                  <a:pt x="585" y="852"/>
                </a:lnTo>
                <a:lnTo>
                  <a:pt x="616" y="895"/>
                </a:lnTo>
                <a:lnTo>
                  <a:pt x="650" y="934"/>
                </a:lnTo>
                <a:lnTo>
                  <a:pt x="687" y="970"/>
                </a:lnTo>
                <a:lnTo>
                  <a:pt x="728" y="1003"/>
                </a:lnTo>
                <a:lnTo>
                  <a:pt x="771" y="1031"/>
                </a:lnTo>
                <a:lnTo>
                  <a:pt x="817" y="1057"/>
                </a:lnTo>
                <a:lnTo>
                  <a:pt x="865" y="1078"/>
                </a:lnTo>
                <a:lnTo>
                  <a:pt x="916" y="1095"/>
                </a:lnTo>
                <a:lnTo>
                  <a:pt x="888" y="1103"/>
                </a:lnTo>
                <a:lnTo>
                  <a:pt x="863" y="1110"/>
                </a:lnTo>
                <a:lnTo>
                  <a:pt x="843" y="1117"/>
                </a:lnTo>
                <a:lnTo>
                  <a:pt x="827" y="1123"/>
                </a:lnTo>
                <a:lnTo>
                  <a:pt x="815" y="1127"/>
                </a:lnTo>
                <a:lnTo>
                  <a:pt x="808" y="1130"/>
                </a:lnTo>
                <a:lnTo>
                  <a:pt x="805" y="1131"/>
                </a:lnTo>
                <a:lnTo>
                  <a:pt x="776" y="1141"/>
                </a:lnTo>
                <a:lnTo>
                  <a:pt x="753" y="1151"/>
                </a:lnTo>
                <a:lnTo>
                  <a:pt x="735" y="1163"/>
                </a:lnTo>
                <a:lnTo>
                  <a:pt x="721" y="1176"/>
                </a:lnTo>
                <a:lnTo>
                  <a:pt x="713" y="1192"/>
                </a:lnTo>
                <a:lnTo>
                  <a:pt x="708" y="1210"/>
                </a:lnTo>
                <a:lnTo>
                  <a:pt x="707" y="1233"/>
                </a:lnTo>
                <a:lnTo>
                  <a:pt x="709" y="1256"/>
                </a:lnTo>
                <a:lnTo>
                  <a:pt x="717" y="1277"/>
                </a:lnTo>
                <a:lnTo>
                  <a:pt x="729" y="1296"/>
                </a:lnTo>
                <a:lnTo>
                  <a:pt x="744" y="1311"/>
                </a:lnTo>
                <a:lnTo>
                  <a:pt x="762" y="1323"/>
                </a:lnTo>
                <a:lnTo>
                  <a:pt x="782" y="1332"/>
                </a:lnTo>
                <a:lnTo>
                  <a:pt x="805" y="1334"/>
                </a:lnTo>
                <a:lnTo>
                  <a:pt x="864" y="1312"/>
                </a:lnTo>
                <a:lnTo>
                  <a:pt x="923" y="1293"/>
                </a:lnTo>
                <a:lnTo>
                  <a:pt x="980" y="1277"/>
                </a:lnTo>
                <a:lnTo>
                  <a:pt x="1036" y="1264"/>
                </a:lnTo>
                <a:lnTo>
                  <a:pt x="1090" y="1254"/>
                </a:lnTo>
                <a:lnTo>
                  <a:pt x="1142" y="1245"/>
                </a:lnTo>
                <a:lnTo>
                  <a:pt x="1191" y="1239"/>
                </a:lnTo>
                <a:lnTo>
                  <a:pt x="1238" y="1235"/>
                </a:lnTo>
                <a:lnTo>
                  <a:pt x="1281" y="1232"/>
                </a:lnTo>
                <a:lnTo>
                  <a:pt x="1320" y="1229"/>
                </a:lnTo>
                <a:lnTo>
                  <a:pt x="1355" y="1228"/>
                </a:lnTo>
                <a:lnTo>
                  <a:pt x="1387" y="1228"/>
                </a:lnTo>
                <a:lnTo>
                  <a:pt x="1413" y="1229"/>
                </a:lnTo>
                <a:lnTo>
                  <a:pt x="1434" y="1230"/>
                </a:lnTo>
                <a:lnTo>
                  <a:pt x="1449" y="1232"/>
                </a:lnTo>
                <a:lnTo>
                  <a:pt x="1459" y="1233"/>
                </a:lnTo>
                <a:lnTo>
                  <a:pt x="1462" y="1233"/>
                </a:lnTo>
                <a:lnTo>
                  <a:pt x="1485" y="1229"/>
                </a:lnTo>
                <a:lnTo>
                  <a:pt x="1506" y="1222"/>
                </a:lnTo>
                <a:lnTo>
                  <a:pt x="1526" y="1210"/>
                </a:lnTo>
                <a:lnTo>
                  <a:pt x="1541" y="1194"/>
                </a:lnTo>
                <a:lnTo>
                  <a:pt x="1553" y="1176"/>
                </a:lnTo>
                <a:lnTo>
                  <a:pt x="1561" y="1155"/>
                </a:lnTo>
                <a:lnTo>
                  <a:pt x="1563" y="1131"/>
                </a:lnTo>
                <a:lnTo>
                  <a:pt x="1561" y="1108"/>
                </a:lnTo>
                <a:lnTo>
                  <a:pt x="1553" y="1086"/>
                </a:lnTo>
                <a:lnTo>
                  <a:pt x="1541" y="1068"/>
                </a:lnTo>
                <a:lnTo>
                  <a:pt x="1526" y="1052"/>
                </a:lnTo>
                <a:lnTo>
                  <a:pt x="1506" y="1039"/>
                </a:lnTo>
                <a:lnTo>
                  <a:pt x="1485" y="1032"/>
                </a:lnTo>
                <a:lnTo>
                  <a:pt x="1462" y="1029"/>
                </a:lnTo>
                <a:lnTo>
                  <a:pt x="1390" y="1028"/>
                </a:lnTo>
                <a:lnTo>
                  <a:pt x="1435" y="997"/>
                </a:lnTo>
                <a:lnTo>
                  <a:pt x="1476" y="963"/>
                </a:lnTo>
                <a:lnTo>
                  <a:pt x="1514" y="924"/>
                </a:lnTo>
                <a:lnTo>
                  <a:pt x="1549" y="883"/>
                </a:lnTo>
                <a:lnTo>
                  <a:pt x="1580" y="837"/>
                </a:lnTo>
                <a:lnTo>
                  <a:pt x="1607" y="790"/>
                </a:lnTo>
                <a:lnTo>
                  <a:pt x="1629" y="740"/>
                </a:lnTo>
                <a:lnTo>
                  <a:pt x="1646" y="688"/>
                </a:lnTo>
                <a:lnTo>
                  <a:pt x="1659" y="633"/>
                </a:lnTo>
                <a:lnTo>
                  <a:pt x="1706" y="638"/>
                </a:lnTo>
                <a:lnTo>
                  <a:pt x="1750" y="645"/>
                </a:lnTo>
                <a:lnTo>
                  <a:pt x="1791" y="652"/>
                </a:lnTo>
                <a:lnTo>
                  <a:pt x="1830" y="659"/>
                </a:lnTo>
                <a:lnTo>
                  <a:pt x="1867" y="666"/>
                </a:lnTo>
                <a:lnTo>
                  <a:pt x="1899" y="673"/>
                </a:lnTo>
                <a:lnTo>
                  <a:pt x="1929" y="681"/>
                </a:lnTo>
                <a:lnTo>
                  <a:pt x="1954" y="687"/>
                </a:lnTo>
                <a:lnTo>
                  <a:pt x="1976" y="693"/>
                </a:lnTo>
                <a:lnTo>
                  <a:pt x="1993" y="698"/>
                </a:lnTo>
                <a:lnTo>
                  <a:pt x="2007" y="701"/>
                </a:lnTo>
                <a:lnTo>
                  <a:pt x="2014" y="703"/>
                </a:lnTo>
                <a:lnTo>
                  <a:pt x="2017" y="704"/>
                </a:lnTo>
                <a:lnTo>
                  <a:pt x="2020" y="703"/>
                </a:lnTo>
                <a:lnTo>
                  <a:pt x="2027" y="700"/>
                </a:lnTo>
                <a:lnTo>
                  <a:pt x="2039" y="695"/>
                </a:lnTo>
                <a:lnTo>
                  <a:pt x="2055" y="688"/>
                </a:lnTo>
                <a:lnTo>
                  <a:pt x="2075" y="680"/>
                </a:lnTo>
                <a:lnTo>
                  <a:pt x="2098" y="669"/>
                </a:lnTo>
                <a:lnTo>
                  <a:pt x="2125" y="659"/>
                </a:lnTo>
                <a:lnTo>
                  <a:pt x="2154" y="647"/>
                </a:lnTo>
                <a:lnTo>
                  <a:pt x="2187" y="635"/>
                </a:lnTo>
                <a:lnTo>
                  <a:pt x="2220" y="623"/>
                </a:lnTo>
                <a:lnTo>
                  <a:pt x="2255" y="610"/>
                </a:lnTo>
                <a:lnTo>
                  <a:pt x="2291" y="598"/>
                </a:lnTo>
                <a:lnTo>
                  <a:pt x="2330" y="585"/>
                </a:lnTo>
                <a:lnTo>
                  <a:pt x="2368" y="572"/>
                </a:lnTo>
                <a:lnTo>
                  <a:pt x="2406" y="560"/>
                </a:lnTo>
                <a:lnTo>
                  <a:pt x="2443" y="550"/>
                </a:lnTo>
                <a:lnTo>
                  <a:pt x="2481" y="540"/>
                </a:lnTo>
                <a:lnTo>
                  <a:pt x="2518" y="531"/>
                </a:lnTo>
                <a:lnTo>
                  <a:pt x="2553" y="524"/>
                </a:lnTo>
                <a:lnTo>
                  <a:pt x="2587" y="519"/>
                </a:lnTo>
                <a:lnTo>
                  <a:pt x="2618" y="515"/>
                </a:lnTo>
                <a:lnTo>
                  <a:pt x="2647" y="514"/>
                </a:lnTo>
                <a:close/>
                <a:moveTo>
                  <a:pt x="1131" y="202"/>
                </a:moveTo>
                <a:lnTo>
                  <a:pt x="1210" y="796"/>
                </a:lnTo>
                <a:lnTo>
                  <a:pt x="1086" y="813"/>
                </a:lnTo>
                <a:lnTo>
                  <a:pt x="1033" y="413"/>
                </a:lnTo>
                <a:lnTo>
                  <a:pt x="1005" y="423"/>
                </a:lnTo>
                <a:lnTo>
                  <a:pt x="973" y="432"/>
                </a:lnTo>
                <a:lnTo>
                  <a:pt x="936" y="438"/>
                </a:lnTo>
                <a:lnTo>
                  <a:pt x="909" y="441"/>
                </a:lnTo>
                <a:lnTo>
                  <a:pt x="894" y="332"/>
                </a:lnTo>
                <a:lnTo>
                  <a:pt x="922" y="328"/>
                </a:lnTo>
                <a:lnTo>
                  <a:pt x="947" y="324"/>
                </a:lnTo>
                <a:lnTo>
                  <a:pt x="967" y="318"/>
                </a:lnTo>
                <a:lnTo>
                  <a:pt x="984" y="310"/>
                </a:lnTo>
                <a:lnTo>
                  <a:pt x="997" y="301"/>
                </a:lnTo>
                <a:lnTo>
                  <a:pt x="1007" y="291"/>
                </a:lnTo>
                <a:lnTo>
                  <a:pt x="1015" y="281"/>
                </a:lnTo>
                <a:lnTo>
                  <a:pt x="1020" y="271"/>
                </a:lnTo>
                <a:lnTo>
                  <a:pt x="1024" y="260"/>
                </a:lnTo>
                <a:lnTo>
                  <a:pt x="1026" y="250"/>
                </a:lnTo>
                <a:lnTo>
                  <a:pt x="1027" y="240"/>
                </a:lnTo>
                <a:lnTo>
                  <a:pt x="1028" y="217"/>
                </a:lnTo>
                <a:lnTo>
                  <a:pt x="1131" y="202"/>
                </a:lnTo>
                <a:close/>
                <a:moveTo>
                  <a:pt x="1094" y="112"/>
                </a:moveTo>
                <a:lnTo>
                  <a:pt x="1044" y="115"/>
                </a:lnTo>
                <a:lnTo>
                  <a:pt x="995" y="125"/>
                </a:lnTo>
                <a:lnTo>
                  <a:pt x="949" y="140"/>
                </a:lnTo>
                <a:lnTo>
                  <a:pt x="906" y="160"/>
                </a:lnTo>
                <a:lnTo>
                  <a:pt x="864" y="185"/>
                </a:lnTo>
                <a:lnTo>
                  <a:pt x="827" y="215"/>
                </a:lnTo>
                <a:lnTo>
                  <a:pt x="794" y="248"/>
                </a:lnTo>
                <a:lnTo>
                  <a:pt x="765" y="285"/>
                </a:lnTo>
                <a:lnTo>
                  <a:pt x="740" y="327"/>
                </a:lnTo>
                <a:lnTo>
                  <a:pt x="719" y="370"/>
                </a:lnTo>
                <a:lnTo>
                  <a:pt x="704" y="417"/>
                </a:lnTo>
                <a:lnTo>
                  <a:pt x="695" y="465"/>
                </a:lnTo>
                <a:lnTo>
                  <a:pt x="692" y="516"/>
                </a:lnTo>
                <a:lnTo>
                  <a:pt x="695" y="566"/>
                </a:lnTo>
                <a:lnTo>
                  <a:pt x="704" y="615"/>
                </a:lnTo>
                <a:lnTo>
                  <a:pt x="719" y="661"/>
                </a:lnTo>
                <a:lnTo>
                  <a:pt x="740" y="706"/>
                </a:lnTo>
                <a:lnTo>
                  <a:pt x="765" y="746"/>
                </a:lnTo>
                <a:lnTo>
                  <a:pt x="794" y="784"/>
                </a:lnTo>
                <a:lnTo>
                  <a:pt x="827" y="817"/>
                </a:lnTo>
                <a:lnTo>
                  <a:pt x="864" y="847"/>
                </a:lnTo>
                <a:lnTo>
                  <a:pt x="906" y="872"/>
                </a:lnTo>
                <a:lnTo>
                  <a:pt x="949" y="892"/>
                </a:lnTo>
                <a:lnTo>
                  <a:pt x="995" y="907"/>
                </a:lnTo>
                <a:lnTo>
                  <a:pt x="1044" y="916"/>
                </a:lnTo>
                <a:lnTo>
                  <a:pt x="1094" y="919"/>
                </a:lnTo>
                <a:lnTo>
                  <a:pt x="1144" y="916"/>
                </a:lnTo>
                <a:lnTo>
                  <a:pt x="1192" y="907"/>
                </a:lnTo>
                <a:lnTo>
                  <a:pt x="1239" y="892"/>
                </a:lnTo>
                <a:lnTo>
                  <a:pt x="1282" y="872"/>
                </a:lnTo>
                <a:lnTo>
                  <a:pt x="1323" y="847"/>
                </a:lnTo>
                <a:lnTo>
                  <a:pt x="1360" y="817"/>
                </a:lnTo>
                <a:lnTo>
                  <a:pt x="1394" y="784"/>
                </a:lnTo>
                <a:lnTo>
                  <a:pt x="1423" y="746"/>
                </a:lnTo>
                <a:lnTo>
                  <a:pt x="1448" y="706"/>
                </a:lnTo>
                <a:lnTo>
                  <a:pt x="1468" y="661"/>
                </a:lnTo>
                <a:lnTo>
                  <a:pt x="1483" y="615"/>
                </a:lnTo>
                <a:lnTo>
                  <a:pt x="1492" y="566"/>
                </a:lnTo>
                <a:lnTo>
                  <a:pt x="1495" y="516"/>
                </a:lnTo>
                <a:lnTo>
                  <a:pt x="1492" y="465"/>
                </a:lnTo>
                <a:lnTo>
                  <a:pt x="1483" y="417"/>
                </a:lnTo>
                <a:lnTo>
                  <a:pt x="1468" y="370"/>
                </a:lnTo>
                <a:lnTo>
                  <a:pt x="1448" y="327"/>
                </a:lnTo>
                <a:lnTo>
                  <a:pt x="1423" y="285"/>
                </a:lnTo>
                <a:lnTo>
                  <a:pt x="1394" y="248"/>
                </a:lnTo>
                <a:lnTo>
                  <a:pt x="1360" y="215"/>
                </a:lnTo>
                <a:lnTo>
                  <a:pt x="1323" y="185"/>
                </a:lnTo>
                <a:lnTo>
                  <a:pt x="1282" y="160"/>
                </a:lnTo>
                <a:lnTo>
                  <a:pt x="1239" y="140"/>
                </a:lnTo>
                <a:lnTo>
                  <a:pt x="1192" y="125"/>
                </a:lnTo>
                <a:lnTo>
                  <a:pt x="1144" y="115"/>
                </a:lnTo>
                <a:lnTo>
                  <a:pt x="1094" y="112"/>
                </a:lnTo>
                <a:close/>
                <a:moveTo>
                  <a:pt x="1094" y="0"/>
                </a:moveTo>
                <a:lnTo>
                  <a:pt x="1150" y="3"/>
                </a:lnTo>
                <a:lnTo>
                  <a:pt x="1203" y="12"/>
                </a:lnTo>
                <a:lnTo>
                  <a:pt x="1256" y="27"/>
                </a:lnTo>
                <a:lnTo>
                  <a:pt x="1306" y="46"/>
                </a:lnTo>
                <a:lnTo>
                  <a:pt x="1352" y="71"/>
                </a:lnTo>
                <a:lnTo>
                  <a:pt x="1397" y="99"/>
                </a:lnTo>
                <a:lnTo>
                  <a:pt x="1438" y="133"/>
                </a:lnTo>
                <a:lnTo>
                  <a:pt x="1475" y="170"/>
                </a:lnTo>
                <a:lnTo>
                  <a:pt x="1508" y="211"/>
                </a:lnTo>
                <a:lnTo>
                  <a:pt x="1537" y="256"/>
                </a:lnTo>
                <a:lnTo>
                  <a:pt x="1562" y="303"/>
                </a:lnTo>
                <a:lnTo>
                  <a:pt x="1581" y="353"/>
                </a:lnTo>
                <a:lnTo>
                  <a:pt x="1595" y="406"/>
                </a:lnTo>
                <a:lnTo>
                  <a:pt x="1604" y="460"/>
                </a:lnTo>
                <a:lnTo>
                  <a:pt x="1607" y="516"/>
                </a:lnTo>
                <a:lnTo>
                  <a:pt x="1604" y="572"/>
                </a:lnTo>
                <a:lnTo>
                  <a:pt x="1595" y="626"/>
                </a:lnTo>
                <a:lnTo>
                  <a:pt x="1581" y="679"/>
                </a:lnTo>
                <a:lnTo>
                  <a:pt x="1562" y="729"/>
                </a:lnTo>
                <a:lnTo>
                  <a:pt x="1537" y="777"/>
                </a:lnTo>
                <a:lnTo>
                  <a:pt x="1508" y="820"/>
                </a:lnTo>
                <a:lnTo>
                  <a:pt x="1475" y="862"/>
                </a:lnTo>
                <a:lnTo>
                  <a:pt x="1438" y="899"/>
                </a:lnTo>
                <a:lnTo>
                  <a:pt x="1397" y="932"/>
                </a:lnTo>
                <a:lnTo>
                  <a:pt x="1352" y="962"/>
                </a:lnTo>
                <a:lnTo>
                  <a:pt x="1306" y="986"/>
                </a:lnTo>
                <a:lnTo>
                  <a:pt x="1256" y="1005"/>
                </a:lnTo>
                <a:lnTo>
                  <a:pt x="1203" y="1020"/>
                </a:lnTo>
                <a:lnTo>
                  <a:pt x="1150" y="1028"/>
                </a:lnTo>
                <a:lnTo>
                  <a:pt x="1094" y="1031"/>
                </a:lnTo>
                <a:lnTo>
                  <a:pt x="1038" y="1028"/>
                </a:lnTo>
                <a:lnTo>
                  <a:pt x="984" y="1020"/>
                </a:lnTo>
                <a:lnTo>
                  <a:pt x="932" y="1005"/>
                </a:lnTo>
                <a:lnTo>
                  <a:pt x="882" y="986"/>
                </a:lnTo>
                <a:lnTo>
                  <a:pt x="835" y="962"/>
                </a:lnTo>
                <a:lnTo>
                  <a:pt x="791" y="932"/>
                </a:lnTo>
                <a:lnTo>
                  <a:pt x="750" y="899"/>
                </a:lnTo>
                <a:lnTo>
                  <a:pt x="712" y="862"/>
                </a:lnTo>
                <a:lnTo>
                  <a:pt x="679" y="820"/>
                </a:lnTo>
                <a:lnTo>
                  <a:pt x="651" y="777"/>
                </a:lnTo>
                <a:lnTo>
                  <a:pt x="626" y="729"/>
                </a:lnTo>
                <a:lnTo>
                  <a:pt x="607" y="679"/>
                </a:lnTo>
                <a:lnTo>
                  <a:pt x="593" y="626"/>
                </a:lnTo>
                <a:lnTo>
                  <a:pt x="584" y="572"/>
                </a:lnTo>
                <a:lnTo>
                  <a:pt x="581" y="516"/>
                </a:lnTo>
                <a:lnTo>
                  <a:pt x="584" y="460"/>
                </a:lnTo>
                <a:lnTo>
                  <a:pt x="593" y="406"/>
                </a:lnTo>
                <a:lnTo>
                  <a:pt x="607" y="353"/>
                </a:lnTo>
                <a:lnTo>
                  <a:pt x="626" y="303"/>
                </a:lnTo>
                <a:lnTo>
                  <a:pt x="651" y="256"/>
                </a:lnTo>
                <a:lnTo>
                  <a:pt x="679" y="211"/>
                </a:lnTo>
                <a:lnTo>
                  <a:pt x="712" y="170"/>
                </a:lnTo>
                <a:lnTo>
                  <a:pt x="750" y="133"/>
                </a:lnTo>
                <a:lnTo>
                  <a:pt x="791" y="99"/>
                </a:lnTo>
                <a:lnTo>
                  <a:pt x="835" y="71"/>
                </a:lnTo>
                <a:lnTo>
                  <a:pt x="882" y="46"/>
                </a:lnTo>
                <a:lnTo>
                  <a:pt x="932" y="27"/>
                </a:lnTo>
                <a:lnTo>
                  <a:pt x="984" y="12"/>
                </a:lnTo>
                <a:lnTo>
                  <a:pt x="1038" y="3"/>
                </a:lnTo>
                <a:lnTo>
                  <a:pt x="1094"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grpSp>
        <p:nvGrpSpPr>
          <p:cNvPr id="231" name="Group 230"/>
          <p:cNvGrpSpPr/>
          <p:nvPr/>
        </p:nvGrpSpPr>
        <p:grpSpPr>
          <a:xfrm>
            <a:off x="0" y="6476870"/>
            <a:ext cx="12192000" cy="423333"/>
            <a:chOff x="0" y="6434667"/>
            <a:chExt cx="12192000" cy="423333"/>
          </a:xfrm>
          <a:solidFill>
            <a:srgbClr val="188ED6"/>
          </a:solidFill>
        </p:grpSpPr>
        <p:sp>
          <p:nvSpPr>
            <p:cNvPr id="232" name="Rectangle 231"/>
            <p:cNvSpPr/>
            <p:nvPr/>
          </p:nvSpPr>
          <p:spPr>
            <a:xfrm>
              <a:off x="0" y="6434667"/>
              <a:ext cx="12192000" cy="42333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 name="TextBox 232"/>
            <p:cNvSpPr txBox="1"/>
            <p:nvPr/>
          </p:nvSpPr>
          <p:spPr>
            <a:xfrm>
              <a:off x="80189" y="6461667"/>
              <a:ext cx="2995629" cy="369332"/>
            </a:xfrm>
            <a:prstGeom prst="rect">
              <a:avLst/>
            </a:prstGeom>
            <a:grpFill/>
          </p:spPr>
          <p:txBody>
            <a:bodyPr wrap="square" rtlCol="0">
              <a:spAutoFit/>
            </a:bodyPr>
            <a:lstStyle/>
            <a:p>
              <a:r>
                <a:rPr lang="ja-JP" altLang="en-US" smtClean="0">
                  <a:solidFill>
                    <a:schemeClr val="bg1"/>
                  </a:solidFill>
                  <a:latin typeface="Arial" panose="020B0604020202020204" pitchFamily="34" charset="0"/>
                  <a:cs typeface="Arial" panose="020B0604020202020204" pitchFamily="34" charset="0"/>
                </a:rPr>
                <a:t>導入 </a:t>
              </a:r>
              <a:r>
                <a:rPr lang="en-US" altLang="ja-JP" smtClean="0">
                  <a:solidFill>
                    <a:schemeClr val="bg1"/>
                  </a:solidFill>
                  <a:latin typeface="Arial" panose="020B0604020202020204" pitchFamily="34" charset="0"/>
                  <a:cs typeface="Arial" panose="020B0604020202020204" pitchFamily="34" charset="0"/>
                </a:rPr>
                <a:t>Introduction</a:t>
              </a:r>
              <a:endParaRPr lang="en-US" b="1" dirty="0">
                <a:solidFill>
                  <a:schemeClr val="bg1"/>
                </a:solidFill>
                <a:latin typeface="Arial" panose="020B0604020202020204" pitchFamily="34" charset="0"/>
                <a:cs typeface="Arial" panose="020B0604020202020204" pitchFamily="34" charset="0"/>
              </a:endParaRPr>
            </a:p>
          </p:txBody>
        </p:sp>
        <p:pic>
          <p:nvPicPr>
            <p:cNvPr id="234"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10903861" y="6498991"/>
              <a:ext cx="851179" cy="262447"/>
            </a:xfrm>
            <a:prstGeom prst="rect">
              <a:avLst/>
            </a:prstGeom>
            <a:grpFill/>
            <a:extLst/>
          </p:spPr>
        </p:pic>
      </p:grpSp>
      <p:sp>
        <p:nvSpPr>
          <p:cNvPr id="235" name="Rectangle 234"/>
          <p:cNvSpPr/>
          <p:nvPr/>
        </p:nvSpPr>
        <p:spPr>
          <a:xfrm>
            <a:off x="0" y="199293"/>
            <a:ext cx="12192000" cy="914400"/>
          </a:xfrm>
          <a:prstGeom prst="rect">
            <a:avLst/>
          </a:prstGeom>
          <a:solidFill>
            <a:srgbClr val="188ED6"/>
          </a:solidFill>
          <a:ln>
            <a:noFill/>
          </a:ln>
          <a:effectLst>
            <a:outerShdw blurRad="63500" dist="38100" dir="5400000" sx="101000" sy="101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 name="TextBox 235"/>
          <p:cNvSpPr txBox="1"/>
          <p:nvPr/>
        </p:nvSpPr>
        <p:spPr>
          <a:xfrm>
            <a:off x="-1" y="302550"/>
            <a:ext cx="12192002" cy="707886"/>
          </a:xfrm>
          <a:prstGeom prst="rect">
            <a:avLst/>
          </a:prstGeom>
          <a:noFill/>
        </p:spPr>
        <p:txBody>
          <a:bodyPr wrap="square" rtlCol="0">
            <a:spAutoFit/>
          </a:bodyPr>
          <a:lstStyle/>
          <a:p>
            <a:r>
              <a:rPr lang="en-US" sz="4000" smtClean="0">
                <a:solidFill>
                  <a:schemeClr val="bg1"/>
                </a:solidFill>
              </a:rPr>
              <a:t>1.4.</a:t>
            </a:r>
            <a:r>
              <a:rPr lang="ja-JP" altLang="en-US" sz="4000">
                <a:solidFill>
                  <a:schemeClr val="bg1"/>
                </a:solidFill>
                <a:latin typeface="Arial" panose="020B0604020202020204" pitchFamily="34" charset="0"/>
                <a:cs typeface="Arial" panose="020B0604020202020204" pitchFamily="34" charset="0"/>
              </a:rPr>
              <a:t> 提案  </a:t>
            </a:r>
            <a:r>
              <a:rPr lang="en-US" altLang="ja-JP" sz="4000">
                <a:solidFill>
                  <a:schemeClr val="bg1"/>
                </a:solidFill>
                <a:latin typeface="Arial" panose="020B0604020202020204" pitchFamily="34" charset="0"/>
                <a:cs typeface="Arial" panose="020B0604020202020204" pitchFamily="34" charset="0"/>
              </a:rPr>
              <a:t>Proposal</a:t>
            </a:r>
            <a:r>
              <a:rPr lang="en-US" sz="4000" smtClean="0">
                <a:solidFill>
                  <a:schemeClr val="bg1"/>
                </a:solidFill>
              </a:rPr>
              <a:t> </a:t>
            </a:r>
            <a:endParaRPr lang="en-US" sz="4000">
              <a:solidFill>
                <a:schemeClr val="bg1"/>
              </a:solidFill>
            </a:endParaRPr>
          </a:p>
        </p:txBody>
      </p:sp>
      <p:sp>
        <p:nvSpPr>
          <p:cNvPr id="237" name="Shape 1935"/>
          <p:cNvSpPr/>
          <p:nvPr/>
        </p:nvSpPr>
        <p:spPr>
          <a:xfrm>
            <a:off x="1195691" y="1751415"/>
            <a:ext cx="322865" cy="315712"/>
          </a:xfrm>
          <a:custGeom>
            <a:avLst/>
            <a:gdLst/>
            <a:ahLst/>
            <a:cxnLst/>
            <a:rect l="0" t="0" r="0" b="0"/>
            <a:pathLst>
              <a:path w="18758" h="18757" extrusionOk="0">
                <a:moveTo>
                  <a:pt x="10039" y="2467"/>
                </a:moveTo>
                <a:lnTo>
                  <a:pt x="10380" y="2491"/>
                </a:lnTo>
                <a:lnTo>
                  <a:pt x="10674" y="2516"/>
                </a:lnTo>
                <a:lnTo>
                  <a:pt x="10869" y="2540"/>
                </a:lnTo>
                <a:lnTo>
                  <a:pt x="10967" y="2564"/>
                </a:lnTo>
                <a:lnTo>
                  <a:pt x="10991" y="2589"/>
                </a:lnTo>
                <a:lnTo>
                  <a:pt x="10967" y="2638"/>
                </a:lnTo>
                <a:lnTo>
                  <a:pt x="10893" y="2784"/>
                </a:lnTo>
                <a:lnTo>
                  <a:pt x="10771" y="2955"/>
                </a:lnTo>
                <a:lnTo>
                  <a:pt x="10600" y="3151"/>
                </a:lnTo>
                <a:lnTo>
                  <a:pt x="10405" y="3322"/>
                </a:lnTo>
                <a:lnTo>
                  <a:pt x="10209" y="3468"/>
                </a:lnTo>
                <a:lnTo>
                  <a:pt x="10039" y="3590"/>
                </a:lnTo>
                <a:lnTo>
                  <a:pt x="9941" y="3615"/>
                </a:lnTo>
                <a:lnTo>
                  <a:pt x="9843" y="3639"/>
                </a:lnTo>
                <a:lnTo>
                  <a:pt x="9745" y="3663"/>
                </a:lnTo>
                <a:lnTo>
                  <a:pt x="9648" y="3737"/>
                </a:lnTo>
                <a:lnTo>
                  <a:pt x="9550" y="3810"/>
                </a:lnTo>
                <a:lnTo>
                  <a:pt x="9452" y="3883"/>
                </a:lnTo>
                <a:lnTo>
                  <a:pt x="9355" y="3957"/>
                </a:lnTo>
                <a:lnTo>
                  <a:pt x="9257" y="3981"/>
                </a:lnTo>
                <a:lnTo>
                  <a:pt x="9159" y="4005"/>
                </a:lnTo>
                <a:lnTo>
                  <a:pt x="9086" y="4005"/>
                </a:lnTo>
                <a:lnTo>
                  <a:pt x="8988" y="4054"/>
                </a:lnTo>
                <a:lnTo>
                  <a:pt x="8866" y="4128"/>
                </a:lnTo>
                <a:lnTo>
                  <a:pt x="8793" y="4201"/>
                </a:lnTo>
                <a:lnTo>
                  <a:pt x="8695" y="4274"/>
                </a:lnTo>
                <a:lnTo>
                  <a:pt x="8598" y="4323"/>
                </a:lnTo>
                <a:lnTo>
                  <a:pt x="8500" y="4372"/>
                </a:lnTo>
                <a:lnTo>
                  <a:pt x="8304" y="4372"/>
                </a:lnTo>
                <a:lnTo>
                  <a:pt x="8207" y="4323"/>
                </a:lnTo>
                <a:lnTo>
                  <a:pt x="8109" y="4274"/>
                </a:lnTo>
                <a:lnTo>
                  <a:pt x="8036" y="4201"/>
                </a:lnTo>
                <a:lnTo>
                  <a:pt x="7963" y="4103"/>
                </a:lnTo>
                <a:lnTo>
                  <a:pt x="7938" y="4005"/>
                </a:lnTo>
                <a:lnTo>
                  <a:pt x="7963" y="3908"/>
                </a:lnTo>
                <a:lnTo>
                  <a:pt x="8036" y="3810"/>
                </a:lnTo>
                <a:lnTo>
                  <a:pt x="8109" y="3712"/>
                </a:lnTo>
                <a:lnTo>
                  <a:pt x="8158" y="3615"/>
                </a:lnTo>
                <a:lnTo>
                  <a:pt x="8207" y="3517"/>
                </a:lnTo>
                <a:lnTo>
                  <a:pt x="8207" y="3419"/>
                </a:lnTo>
                <a:lnTo>
                  <a:pt x="8182" y="3273"/>
                </a:lnTo>
                <a:lnTo>
                  <a:pt x="8158" y="3199"/>
                </a:lnTo>
                <a:lnTo>
                  <a:pt x="8109" y="3151"/>
                </a:lnTo>
                <a:lnTo>
                  <a:pt x="8060" y="3102"/>
                </a:lnTo>
                <a:lnTo>
                  <a:pt x="7987" y="3077"/>
                </a:lnTo>
                <a:lnTo>
                  <a:pt x="7840" y="3053"/>
                </a:lnTo>
                <a:lnTo>
                  <a:pt x="7669" y="3028"/>
                </a:lnTo>
                <a:lnTo>
                  <a:pt x="7596" y="2980"/>
                </a:lnTo>
                <a:lnTo>
                  <a:pt x="7547" y="2955"/>
                </a:lnTo>
                <a:lnTo>
                  <a:pt x="7523" y="2906"/>
                </a:lnTo>
                <a:lnTo>
                  <a:pt x="7547" y="2833"/>
                </a:lnTo>
                <a:lnTo>
                  <a:pt x="7572" y="2760"/>
                </a:lnTo>
                <a:lnTo>
                  <a:pt x="7645" y="2662"/>
                </a:lnTo>
                <a:lnTo>
                  <a:pt x="7694" y="2638"/>
                </a:lnTo>
                <a:lnTo>
                  <a:pt x="7792" y="2589"/>
                </a:lnTo>
                <a:lnTo>
                  <a:pt x="8036" y="2540"/>
                </a:lnTo>
                <a:lnTo>
                  <a:pt x="8329" y="2491"/>
                </a:lnTo>
                <a:lnTo>
                  <a:pt x="8671" y="2467"/>
                </a:lnTo>
                <a:close/>
                <a:moveTo>
                  <a:pt x="11455" y="4763"/>
                </a:moveTo>
                <a:lnTo>
                  <a:pt x="11528" y="4787"/>
                </a:lnTo>
                <a:lnTo>
                  <a:pt x="11577" y="4811"/>
                </a:lnTo>
                <a:lnTo>
                  <a:pt x="11626" y="4885"/>
                </a:lnTo>
                <a:lnTo>
                  <a:pt x="11650" y="4958"/>
                </a:lnTo>
                <a:lnTo>
                  <a:pt x="11626" y="5031"/>
                </a:lnTo>
                <a:lnTo>
                  <a:pt x="11577" y="5153"/>
                </a:lnTo>
                <a:lnTo>
                  <a:pt x="11528" y="5251"/>
                </a:lnTo>
                <a:lnTo>
                  <a:pt x="11455" y="5324"/>
                </a:lnTo>
                <a:lnTo>
                  <a:pt x="11357" y="5398"/>
                </a:lnTo>
                <a:lnTo>
                  <a:pt x="11260" y="5471"/>
                </a:lnTo>
                <a:lnTo>
                  <a:pt x="11162" y="5520"/>
                </a:lnTo>
                <a:lnTo>
                  <a:pt x="10991" y="5520"/>
                </a:lnTo>
                <a:lnTo>
                  <a:pt x="10942" y="5471"/>
                </a:lnTo>
                <a:lnTo>
                  <a:pt x="10893" y="5398"/>
                </a:lnTo>
                <a:lnTo>
                  <a:pt x="10869" y="5324"/>
                </a:lnTo>
                <a:lnTo>
                  <a:pt x="10893" y="5251"/>
                </a:lnTo>
                <a:lnTo>
                  <a:pt x="10942" y="5153"/>
                </a:lnTo>
                <a:lnTo>
                  <a:pt x="10991" y="5031"/>
                </a:lnTo>
                <a:lnTo>
                  <a:pt x="11064" y="4958"/>
                </a:lnTo>
                <a:lnTo>
                  <a:pt x="11162" y="4885"/>
                </a:lnTo>
                <a:lnTo>
                  <a:pt x="11260" y="4811"/>
                </a:lnTo>
                <a:lnTo>
                  <a:pt x="11357" y="4787"/>
                </a:lnTo>
                <a:lnTo>
                  <a:pt x="11455" y="4763"/>
                </a:lnTo>
                <a:close/>
                <a:moveTo>
                  <a:pt x="16437" y="12260"/>
                </a:moveTo>
                <a:lnTo>
                  <a:pt x="16511" y="12285"/>
                </a:lnTo>
                <a:lnTo>
                  <a:pt x="16535" y="12334"/>
                </a:lnTo>
                <a:lnTo>
                  <a:pt x="16559" y="12407"/>
                </a:lnTo>
                <a:lnTo>
                  <a:pt x="16584" y="12578"/>
                </a:lnTo>
                <a:lnTo>
                  <a:pt x="16584" y="12651"/>
                </a:lnTo>
                <a:lnTo>
                  <a:pt x="16535" y="12749"/>
                </a:lnTo>
                <a:lnTo>
                  <a:pt x="16486" y="12871"/>
                </a:lnTo>
                <a:lnTo>
                  <a:pt x="16413" y="12944"/>
                </a:lnTo>
                <a:lnTo>
                  <a:pt x="16340" y="13042"/>
                </a:lnTo>
                <a:lnTo>
                  <a:pt x="16266" y="13140"/>
                </a:lnTo>
                <a:lnTo>
                  <a:pt x="16218" y="13237"/>
                </a:lnTo>
                <a:lnTo>
                  <a:pt x="16218" y="13335"/>
                </a:lnTo>
                <a:lnTo>
                  <a:pt x="16193" y="13482"/>
                </a:lnTo>
                <a:lnTo>
                  <a:pt x="16144" y="13555"/>
                </a:lnTo>
                <a:lnTo>
                  <a:pt x="16120" y="13628"/>
                </a:lnTo>
                <a:lnTo>
                  <a:pt x="16071" y="13653"/>
                </a:lnTo>
                <a:lnTo>
                  <a:pt x="15973" y="13653"/>
                </a:lnTo>
                <a:lnTo>
                  <a:pt x="15924" y="13628"/>
                </a:lnTo>
                <a:lnTo>
                  <a:pt x="15900" y="13555"/>
                </a:lnTo>
                <a:lnTo>
                  <a:pt x="15851" y="13433"/>
                </a:lnTo>
                <a:lnTo>
                  <a:pt x="15851" y="13286"/>
                </a:lnTo>
                <a:lnTo>
                  <a:pt x="15827" y="13140"/>
                </a:lnTo>
                <a:lnTo>
                  <a:pt x="15851" y="12969"/>
                </a:lnTo>
                <a:lnTo>
                  <a:pt x="15924" y="12798"/>
                </a:lnTo>
                <a:lnTo>
                  <a:pt x="15998" y="12627"/>
                </a:lnTo>
                <a:lnTo>
                  <a:pt x="16120" y="12480"/>
                </a:lnTo>
                <a:lnTo>
                  <a:pt x="16242" y="12383"/>
                </a:lnTo>
                <a:lnTo>
                  <a:pt x="16340" y="12309"/>
                </a:lnTo>
                <a:lnTo>
                  <a:pt x="16437" y="12260"/>
                </a:lnTo>
                <a:close/>
                <a:moveTo>
                  <a:pt x="13922" y="3615"/>
                </a:moveTo>
                <a:lnTo>
                  <a:pt x="14239" y="3639"/>
                </a:lnTo>
                <a:lnTo>
                  <a:pt x="14483" y="3639"/>
                </a:lnTo>
                <a:lnTo>
                  <a:pt x="14679" y="3688"/>
                </a:lnTo>
                <a:lnTo>
                  <a:pt x="14777" y="3712"/>
                </a:lnTo>
                <a:lnTo>
                  <a:pt x="14825" y="3737"/>
                </a:lnTo>
                <a:lnTo>
                  <a:pt x="14874" y="3761"/>
                </a:lnTo>
                <a:lnTo>
                  <a:pt x="14923" y="3737"/>
                </a:lnTo>
                <a:lnTo>
                  <a:pt x="14972" y="3712"/>
                </a:lnTo>
                <a:lnTo>
                  <a:pt x="15045" y="3688"/>
                </a:lnTo>
                <a:lnTo>
                  <a:pt x="15143" y="3663"/>
                </a:lnTo>
                <a:lnTo>
                  <a:pt x="15485" y="3639"/>
                </a:lnTo>
                <a:lnTo>
                  <a:pt x="15900" y="4103"/>
                </a:lnTo>
                <a:lnTo>
                  <a:pt x="16291" y="4616"/>
                </a:lnTo>
                <a:lnTo>
                  <a:pt x="16633" y="5153"/>
                </a:lnTo>
                <a:lnTo>
                  <a:pt x="16926" y="5715"/>
                </a:lnTo>
                <a:lnTo>
                  <a:pt x="17194" y="6301"/>
                </a:lnTo>
                <a:lnTo>
                  <a:pt x="17390" y="6912"/>
                </a:lnTo>
                <a:lnTo>
                  <a:pt x="17561" y="7547"/>
                </a:lnTo>
                <a:lnTo>
                  <a:pt x="17683" y="8182"/>
                </a:lnTo>
                <a:lnTo>
                  <a:pt x="17414" y="8157"/>
                </a:lnTo>
                <a:lnTo>
                  <a:pt x="17317" y="8133"/>
                </a:lnTo>
                <a:lnTo>
                  <a:pt x="17268" y="8084"/>
                </a:lnTo>
                <a:lnTo>
                  <a:pt x="17219" y="8060"/>
                </a:lnTo>
                <a:lnTo>
                  <a:pt x="17146" y="8035"/>
                </a:lnTo>
                <a:lnTo>
                  <a:pt x="16975" y="8011"/>
                </a:lnTo>
                <a:lnTo>
                  <a:pt x="16877" y="7986"/>
                </a:lnTo>
                <a:lnTo>
                  <a:pt x="16779" y="7938"/>
                </a:lnTo>
                <a:lnTo>
                  <a:pt x="16682" y="7889"/>
                </a:lnTo>
                <a:lnTo>
                  <a:pt x="16584" y="7815"/>
                </a:lnTo>
                <a:lnTo>
                  <a:pt x="16511" y="7742"/>
                </a:lnTo>
                <a:lnTo>
                  <a:pt x="16437" y="7693"/>
                </a:lnTo>
                <a:lnTo>
                  <a:pt x="16364" y="7693"/>
                </a:lnTo>
                <a:lnTo>
                  <a:pt x="16315" y="7718"/>
                </a:lnTo>
                <a:lnTo>
                  <a:pt x="16291" y="7767"/>
                </a:lnTo>
                <a:lnTo>
                  <a:pt x="16291" y="7840"/>
                </a:lnTo>
                <a:lnTo>
                  <a:pt x="16340" y="7913"/>
                </a:lnTo>
                <a:lnTo>
                  <a:pt x="16413" y="8011"/>
                </a:lnTo>
                <a:lnTo>
                  <a:pt x="16486" y="8084"/>
                </a:lnTo>
                <a:lnTo>
                  <a:pt x="16584" y="8133"/>
                </a:lnTo>
                <a:lnTo>
                  <a:pt x="16706" y="8182"/>
                </a:lnTo>
                <a:lnTo>
                  <a:pt x="16779" y="8182"/>
                </a:lnTo>
                <a:lnTo>
                  <a:pt x="16877" y="8206"/>
                </a:lnTo>
                <a:lnTo>
                  <a:pt x="16975" y="8255"/>
                </a:lnTo>
                <a:lnTo>
                  <a:pt x="17072" y="8304"/>
                </a:lnTo>
                <a:lnTo>
                  <a:pt x="17170" y="8377"/>
                </a:lnTo>
                <a:lnTo>
                  <a:pt x="17194" y="8426"/>
                </a:lnTo>
                <a:lnTo>
                  <a:pt x="17219" y="8475"/>
                </a:lnTo>
                <a:lnTo>
                  <a:pt x="17194" y="8621"/>
                </a:lnTo>
                <a:lnTo>
                  <a:pt x="17097" y="8792"/>
                </a:lnTo>
                <a:lnTo>
                  <a:pt x="16975" y="8963"/>
                </a:lnTo>
                <a:lnTo>
                  <a:pt x="16804" y="9110"/>
                </a:lnTo>
                <a:lnTo>
                  <a:pt x="16657" y="9232"/>
                </a:lnTo>
                <a:lnTo>
                  <a:pt x="16511" y="9305"/>
                </a:lnTo>
                <a:lnTo>
                  <a:pt x="16413" y="9330"/>
                </a:lnTo>
                <a:lnTo>
                  <a:pt x="16242" y="9354"/>
                </a:lnTo>
                <a:lnTo>
                  <a:pt x="16169" y="9378"/>
                </a:lnTo>
                <a:lnTo>
                  <a:pt x="16120" y="9427"/>
                </a:lnTo>
                <a:lnTo>
                  <a:pt x="16071" y="9452"/>
                </a:lnTo>
                <a:lnTo>
                  <a:pt x="16022" y="9476"/>
                </a:lnTo>
                <a:lnTo>
                  <a:pt x="15973" y="9452"/>
                </a:lnTo>
                <a:lnTo>
                  <a:pt x="15924" y="9427"/>
                </a:lnTo>
                <a:lnTo>
                  <a:pt x="15900" y="9378"/>
                </a:lnTo>
                <a:lnTo>
                  <a:pt x="15851" y="9305"/>
                </a:lnTo>
                <a:lnTo>
                  <a:pt x="15827" y="9134"/>
                </a:lnTo>
                <a:lnTo>
                  <a:pt x="15802" y="9037"/>
                </a:lnTo>
                <a:lnTo>
                  <a:pt x="15729" y="8890"/>
                </a:lnTo>
                <a:lnTo>
                  <a:pt x="15607" y="8743"/>
                </a:lnTo>
                <a:lnTo>
                  <a:pt x="15460" y="8573"/>
                </a:lnTo>
                <a:lnTo>
                  <a:pt x="15314" y="8402"/>
                </a:lnTo>
                <a:lnTo>
                  <a:pt x="15192" y="8255"/>
                </a:lnTo>
                <a:lnTo>
                  <a:pt x="15094" y="8108"/>
                </a:lnTo>
                <a:lnTo>
                  <a:pt x="15070" y="8011"/>
                </a:lnTo>
                <a:lnTo>
                  <a:pt x="15070" y="7938"/>
                </a:lnTo>
                <a:lnTo>
                  <a:pt x="15045" y="7889"/>
                </a:lnTo>
                <a:lnTo>
                  <a:pt x="15021" y="7889"/>
                </a:lnTo>
                <a:lnTo>
                  <a:pt x="14972" y="7913"/>
                </a:lnTo>
                <a:lnTo>
                  <a:pt x="14948" y="7962"/>
                </a:lnTo>
                <a:lnTo>
                  <a:pt x="14899" y="8035"/>
                </a:lnTo>
                <a:lnTo>
                  <a:pt x="14874" y="8182"/>
                </a:lnTo>
                <a:lnTo>
                  <a:pt x="14899" y="8279"/>
                </a:lnTo>
                <a:lnTo>
                  <a:pt x="14972" y="8402"/>
                </a:lnTo>
                <a:lnTo>
                  <a:pt x="15045" y="8548"/>
                </a:lnTo>
                <a:lnTo>
                  <a:pt x="15167" y="8670"/>
                </a:lnTo>
                <a:lnTo>
                  <a:pt x="15265" y="8792"/>
                </a:lnTo>
                <a:lnTo>
                  <a:pt x="15363" y="8914"/>
                </a:lnTo>
                <a:lnTo>
                  <a:pt x="15436" y="9037"/>
                </a:lnTo>
                <a:lnTo>
                  <a:pt x="15460" y="9134"/>
                </a:lnTo>
                <a:lnTo>
                  <a:pt x="15460" y="9232"/>
                </a:lnTo>
                <a:lnTo>
                  <a:pt x="15509" y="9330"/>
                </a:lnTo>
                <a:lnTo>
                  <a:pt x="15558" y="9427"/>
                </a:lnTo>
                <a:lnTo>
                  <a:pt x="15631" y="9525"/>
                </a:lnTo>
                <a:lnTo>
                  <a:pt x="15753" y="9598"/>
                </a:lnTo>
                <a:lnTo>
                  <a:pt x="15900" y="9647"/>
                </a:lnTo>
                <a:lnTo>
                  <a:pt x="16047" y="9696"/>
                </a:lnTo>
                <a:lnTo>
                  <a:pt x="16218" y="9720"/>
                </a:lnTo>
                <a:lnTo>
                  <a:pt x="16364" y="9720"/>
                </a:lnTo>
                <a:lnTo>
                  <a:pt x="16486" y="9769"/>
                </a:lnTo>
                <a:lnTo>
                  <a:pt x="16559" y="9818"/>
                </a:lnTo>
                <a:lnTo>
                  <a:pt x="16584" y="9867"/>
                </a:lnTo>
                <a:lnTo>
                  <a:pt x="16584" y="9916"/>
                </a:lnTo>
                <a:lnTo>
                  <a:pt x="16559" y="10013"/>
                </a:lnTo>
                <a:lnTo>
                  <a:pt x="16437" y="10209"/>
                </a:lnTo>
                <a:lnTo>
                  <a:pt x="16242" y="10429"/>
                </a:lnTo>
                <a:lnTo>
                  <a:pt x="16022" y="10673"/>
                </a:lnTo>
                <a:lnTo>
                  <a:pt x="15802" y="10917"/>
                </a:lnTo>
                <a:lnTo>
                  <a:pt x="15631" y="11186"/>
                </a:lnTo>
                <a:lnTo>
                  <a:pt x="15485" y="11430"/>
                </a:lnTo>
                <a:lnTo>
                  <a:pt x="15460" y="11528"/>
                </a:lnTo>
                <a:lnTo>
                  <a:pt x="15460" y="11625"/>
                </a:lnTo>
                <a:lnTo>
                  <a:pt x="15460" y="11772"/>
                </a:lnTo>
                <a:lnTo>
                  <a:pt x="15485" y="11918"/>
                </a:lnTo>
                <a:lnTo>
                  <a:pt x="15509" y="12016"/>
                </a:lnTo>
                <a:lnTo>
                  <a:pt x="15558" y="12089"/>
                </a:lnTo>
                <a:lnTo>
                  <a:pt x="15583" y="12138"/>
                </a:lnTo>
                <a:lnTo>
                  <a:pt x="15607" y="12212"/>
                </a:lnTo>
                <a:lnTo>
                  <a:pt x="15631" y="12383"/>
                </a:lnTo>
                <a:lnTo>
                  <a:pt x="15607" y="12480"/>
                </a:lnTo>
                <a:lnTo>
                  <a:pt x="15509" y="12651"/>
                </a:lnTo>
                <a:lnTo>
                  <a:pt x="15363" y="12847"/>
                </a:lnTo>
                <a:lnTo>
                  <a:pt x="15167" y="13042"/>
                </a:lnTo>
                <a:lnTo>
                  <a:pt x="14972" y="13237"/>
                </a:lnTo>
                <a:lnTo>
                  <a:pt x="14825" y="13433"/>
                </a:lnTo>
                <a:lnTo>
                  <a:pt x="14728" y="13604"/>
                </a:lnTo>
                <a:lnTo>
                  <a:pt x="14679" y="13701"/>
                </a:lnTo>
                <a:lnTo>
                  <a:pt x="14654" y="13823"/>
                </a:lnTo>
                <a:lnTo>
                  <a:pt x="14581" y="13970"/>
                </a:lnTo>
                <a:lnTo>
                  <a:pt x="14459" y="14117"/>
                </a:lnTo>
                <a:lnTo>
                  <a:pt x="14313" y="14288"/>
                </a:lnTo>
                <a:lnTo>
                  <a:pt x="14142" y="14434"/>
                </a:lnTo>
                <a:lnTo>
                  <a:pt x="13995" y="14556"/>
                </a:lnTo>
                <a:lnTo>
                  <a:pt x="13848" y="14629"/>
                </a:lnTo>
                <a:lnTo>
                  <a:pt x="13726" y="14654"/>
                </a:lnTo>
                <a:lnTo>
                  <a:pt x="13653" y="14654"/>
                </a:lnTo>
                <a:lnTo>
                  <a:pt x="13555" y="14605"/>
                </a:lnTo>
                <a:lnTo>
                  <a:pt x="13458" y="14556"/>
                </a:lnTo>
                <a:lnTo>
                  <a:pt x="13360" y="14483"/>
                </a:lnTo>
                <a:lnTo>
                  <a:pt x="13287" y="14385"/>
                </a:lnTo>
                <a:lnTo>
                  <a:pt x="13213" y="14288"/>
                </a:lnTo>
                <a:lnTo>
                  <a:pt x="13189" y="14190"/>
                </a:lnTo>
                <a:lnTo>
                  <a:pt x="13165" y="14092"/>
                </a:lnTo>
                <a:lnTo>
                  <a:pt x="13140" y="13921"/>
                </a:lnTo>
                <a:lnTo>
                  <a:pt x="13116" y="13848"/>
                </a:lnTo>
                <a:lnTo>
                  <a:pt x="13067" y="13799"/>
                </a:lnTo>
                <a:lnTo>
                  <a:pt x="13043" y="13750"/>
                </a:lnTo>
                <a:lnTo>
                  <a:pt x="12994" y="13677"/>
                </a:lnTo>
                <a:lnTo>
                  <a:pt x="12969" y="13530"/>
                </a:lnTo>
                <a:lnTo>
                  <a:pt x="12945" y="13359"/>
                </a:lnTo>
                <a:lnTo>
                  <a:pt x="12920" y="13286"/>
                </a:lnTo>
                <a:lnTo>
                  <a:pt x="12872" y="13237"/>
                </a:lnTo>
                <a:lnTo>
                  <a:pt x="12847" y="13164"/>
                </a:lnTo>
                <a:lnTo>
                  <a:pt x="12823" y="13066"/>
                </a:lnTo>
                <a:lnTo>
                  <a:pt x="12798" y="12920"/>
                </a:lnTo>
                <a:lnTo>
                  <a:pt x="12774" y="12749"/>
                </a:lnTo>
                <a:lnTo>
                  <a:pt x="12798" y="12602"/>
                </a:lnTo>
                <a:lnTo>
                  <a:pt x="12823" y="12456"/>
                </a:lnTo>
                <a:lnTo>
                  <a:pt x="12847" y="12358"/>
                </a:lnTo>
                <a:lnTo>
                  <a:pt x="12872" y="12285"/>
                </a:lnTo>
                <a:lnTo>
                  <a:pt x="12920" y="12236"/>
                </a:lnTo>
                <a:lnTo>
                  <a:pt x="12945" y="12163"/>
                </a:lnTo>
                <a:lnTo>
                  <a:pt x="12969" y="11992"/>
                </a:lnTo>
                <a:lnTo>
                  <a:pt x="12945" y="11894"/>
                </a:lnTo>
                <a:lnTo>
                  <a:pt x="12896" y="11772"/>
                </a:lnTo>
                <a:lnTo>
                  <a:pt x="12798" y="11650"/>
                </a:lnTo>
                <a:lnTo>
                  <a:pt x="12701" y="11528"/>
                </a:lnTo>
                <a:lnTo>
                  <a:pt x="12578" y="11381"/>
                </a:lnTo>
                <a:lnTo>
                  <a:pt x="12481" y="11210"/>
                </a:lnTo>
                <a:lnTo>
                  <a:pt x="12432" y="11015"/>
                </a:lnTo>
                <a:lnTo>
                  <a:pt x="12408" y="10844"/>
                </a:lnTo>
                <a:lnTo>
                  <a:pt x="12408" y="10697"/>
                </a:lnTo>
                <a:lnTo>
                  <a:pt x="12383" y="10551"/>
                </a:lnTo>
                <a:lnTo>
                  <a:pt x="12334" y="10453"/>
                </a:lnTo>
                <a:lnTo>
                  <a:pt x="12310" y="10380"/>
                </a:lnTo>
                <a:lnTo>
                  <a:pt x="12261" y="10331"/>
                </a:lnTo>
                <a:lnTo>
                  <a:pt x="12188" y="10307"/>
                </a:lnTo>
                <a:lnTo>
                  <a:pt x="12017" y="10282"/>
                </a:lnTo>
                <a:lnTo>
                  <a:pt x="11870" y="10307"/>
                </a:lnTo>
                <a:lnTo>
                  <a:pt x="11797" y="10331"/>
                </a:lnTo>
                <a:lnTo>
                  <a:pt x="11748" y="10380"/>
                </a:lnTo>
                <a:lnTo>
                  <a:pt x="11675" y="10429"/>
                </a:lnTo>
                <a:lnTo>
                  <a:pt x="11553" y="10453"/>
                </a:lnTo>
                <a:lnTo>
                  <a:pt x="11406" y="10478"/>
                </a:lnTo>
                <a:lnTo>
                  <a:pt x="11260" y="10478"/>
                </a:lnTo>
                <a:lnTo>
                  <a:pt x="11089" y="10453"/>
                </a:lnTo>
                <a:lnTo>
                  <a:pt x="10893" y="10355"/>
                </a:lnTo>
                <a:lnTo>
                  <a:pt x="10674" y="10233"/>
                </a:lnTo>
                <a:lnTo>
                  <a:pt x="10503" y="10087"/>
                </a:lnTo>
                <a:lnTo>
                  <a:pt x="10429" y="10013"/>
                </a:lnTo>
                <a:lnTo>
                  <a:pt x="10356" y="9891"/>
                </a:lnTo>
                <a:lnTo>
                  <a:pt x="10234" y="9598"/>
                </a:lnTo>
                <a:lnTo>
                  <a:pt x="10161" y="9281"/>
                </a:lnTo>
                <a:lnTo>
                  <a:pt x="10112" y="8963"/>
                </a:lnTo>
                <a:lnTo>
                  <a:pt x="10136" y="8792"/>
                </a:lnTo>
                <a:lnTo>
                  <a:pt x="10161" y="8621"/>
                </a:lnTo>
                <a:lnTo>
                  <a:pt x="10258" y="8279"/>
                </a:lnTo>
                <a:lnTo>
                  <a:pt x="10332" y="8108"/>
                </a:lnTo>
                <a:lnTo>
                  <a:pt x="10405" y="7962"/>
                </a:lnTo>
                <a:lnTo>
                  <a:pt x="10503" y="7815"/>
                </a:lnTo>
                <a:lnTo>
                  <a:pt x="10600" y="7718"/>
                </a:lnTo>
                <a:lnTo>
                  <a:pt x="10796" y="7522"/>
                </a:lnTo>
                <a:lnTo>
                  <a:pt x="10991" y="7376"/>
                </a:lnTo>
                <a:lnTo>
                  <a:pt x="11162" y="7278"/>
                </a:lnTo>
                <a:lnTo>
                  <a:pt x="11260" y="7229"/>
                </a:lnTo>
                <a:lnTo>
                  <a:pt x="11431" y="7205"/>
                </a:lnTo>
                <a:lnTo>
                  <a:pt x="11504" y="7180"/>
                </a:lnTo>
                <a:lnTo>
                  <a:pt x="11553" y="7132"/>
                </a:lnTo>
                <a:lnTo>
                  <a:pt x="11626" y="7107"/>
                </a:lnTo>
                <a:lnTo>
                  <a:pt x="11724" y="7083"/>
                </a:lnTo>
                <a:lnTo>
                  <a:pt x="11870" y="7058"/>
                </a:lnTo>
                <a:lnTo>
                  <a:pt x="12188" y="7058"/>
                </a:lnTo>
                <a:lnTo>
                  <a:pt x="12359" y="7107"/>
                </a:lnTo>
                <a:lnTo>
                  <a:pt x="12481" y="7156"/>
                </a:lnTo>
                <a:lnTo>
                  <a:pt x="12603" y="7229"/>
                </a:lnTo>
                <a:lnTo>
                  <a:pt x="12676" y="7303"/>
                </a:lnTo>
                <a:lnTo>
                  <a:pt x="12774" y="7376"/>
                </a:lnTo>
                <a:lnTo>
                  <a:pt x="12896" y="7425"/>
                </a:lnTo>
                <a:lnTo>
                  <a:pt x="12969" y="7425"/>
                </a:lnTo>
                <a:lnTo>
                  <a:pt x="13140" y="7449"/>
                </a:lnTo>
                <a:lnTo>
                  <a:pt x="13213" y="7498"/>
                </a:lnTo>
                <a:lnTo>
                  <a:pt x="13262" y="7522"/>
                </a:lnTo>
                <a:lnTo>
                  <a:pt x="13311" y="7547"/>
                </a:lnTo>
                <a:lnTo>
                  <a:pt x="13360" y="7571"/>
                </a:lnTo>
                <a:lnTo>
                  <a:pt x="13409" y="7547"/>
                </a:lnTo>
                <a:lnTo>
                  <a:pt x="13458" y="7522"/>
                </a:lnTo>
                <a:lnTo>
                  <a:pt x="13507" y="7498"/>
                </a:lnTo>
                <a:lnTo>
                  <a:pt x="13580" y="7449"/>
                </a:lnTo>
                <a:lnTo>
                  <a:pt x="13726" y="7425"/>
                </a:lnTo>
                <a:lnTo>
                  <a:pt x="13897" y="7449"/>
                </a:lnTo>
                <a:lnTo>
                  <a:pt x="13971" y="7498"/>
                </a:lnTo>
                <a:lnTo>
                  <a:pt x="14019" y="7522"/>
                </a:lnTo>
                <a:lnTo>
                  <a:pt x="14093" y="7571"/>
                </a:lnTo>
                <a:lnTo>
                  <a:pt x="14190" y="7596"/>
                </a:lnTo>
                <a:lnTo>
                  <a:pt x="14337" y="7620"/>
                </a:lnTo>
                <a:lnTo>
                  <a:pt x="14654" y="7620"/>
                </a:lnTo>
                <a:lnTo>
                  <a:pt x="14801" y="7596"/>
                </a:lnTo>
                <a:lnTo>
                  <a:pt x="14899" y="7571"/>
                </a:lnTo>
                <a:lnTo>
                  <a:pt x="14972" y="7522"/>
                </a:lnTo>
                <a:lnTo>
                  <a:pt x="15021" y="7473"/>
                </a:lnTo>
                <a:lnTo>
                  <a:pt x="15045" y="7400"/>
                </a:lnTo>
                <a:lnTo>
                  <a:pt x="15070" y="7229"/>
                </a:lnTo>
                <a:lnTo>
                  <a:pt x="15070" y="7205"/>
                </a:lnTo>
                <a:lnTo>
                  <a:pt x="15045" y="7156"/>
                </a:lnTo>
                <a:lnTo>
                  <a:pt x="14948" y="7107"/>
                </a:lnTo>
                <a:lnTo>
                  <a:pt x="14825" y="7058"/>
                </a:lnTo>
                <a:lnTo>
                  <a:pt x="14679" y="7058"/>
                </a:lnTo>
                <a:lnTo>
                  <a:pt x="14532" y="7034"/>
                </a:lnTo>
                <a:lnTo>
                  <a:pt x="14361" y="6985"/>
                </a:lnTo>
                <a:lnTo>
                  <a:pt x="14215" y="6936"/>
                </a:lnTo>
                <a:lnTo>
                  <a:pt x="14117" y="6863"/>
                </a:lnTo>
                <a:lnTo>
                  <a:pt x="14019" y="6790"/>
                </a:lnTo>
                <a:lnTo>
                  <a:pt x="13922" y="6716"/>
                </a:lnTo>
                <a:lnTo>
                  <a:pt x="13824" y="6692"/>
                </a:lnTo>
                <a:lnTo>
                  <a:pt x="13726" y="6668"/>
                </a:lnTo>
                <a:lnTo>
                  <a:pt x="13653" y="6643"/>
                </a:lnTo>
                <a:lnTo>
                  <a:pt x="13555" y="6619"/>
                </a:lnTo>
                <a:lnTo>
                  <a:pt x="13458" y="6545"/>
                </a:lnTo>
                <a:lnTo>
                  <a:pt x="13360" y="6472"/>
                </a:lnTo>
                <a:lnTo>
                  <a:pt x="13287" y="6399"/>
                </a:lnTo>
                <a:lnTo>
                  <a:pt x="13189" y="6374"/>
                </a:lnTo>
                <a:lnTo>
                  <a:pt x="13116" y="6350"/>
                </a:lnTo>
                <a:lnTo>
                  <a:pt x="13067" y="6374"/>
                </a:lnTo>
                <a:lnTo>
                  <a:pt x="13018" y="6399"/>
                </a:lnTo>
                <a:lnTo>
                  <a:pt x="12945" y="6399"/>
                </a:lnTo>
                <a:lnTo>
                  <a:pt x="12872" y="6350"/>
                </a:lnTo>
                <a:lnTo>
                  <a:pt x="12774" y="6277"/>
                </a:lnTo>
                <a:lnTo>
                  <a:pt x="12701" y="6228"/>
                </a:lnTo>
                <a:lnTo>
                  <a:pt x="12627" y="6179"/>
                </a:lnTo>
                <a:lnTo>
                  <a:pt x="12505" y="6179"/>
                </a:lnTo>
                <a:lnTo>
                  <a:pt x="12456" y="6228"/>
                </a:lnTo>
                <a:lnTo>
                  <a:pt x="12383" y="6252"/>
                </a:lnTo>
                <a:lnTo>
                  <a:pt x="12212" y="6277"/>
                </a:lnTo>
                <a:lnTo>
                  <a:pt x="12114" y="6326"/>
                </a:lnTo>
                <a:lnTo>
                  <a:pt x="11968" y="6399"/>
                </a:lnTo>
                <a:lnTo>
                  <a:pt x="11797" y="6521"/>
                </a:lnTo>
                <a:lnTo>
                  <a:pt x="11650" y="6668"/>
                </a:lnTo>
                <a:lnTo>
                  <a:pt x="11479" y="6814"/>
                </a:lnTo>
                <a:lnTo>
                  <a:pt x="11309" y="6936"/>
                </a:lnTo>
                <a:lnTo>
                  <a:pt x="11186" y="7009"/>
                </a:lnTo>
                <a:lnTo>
                  <a:pt x="11064" y="7058"/>
                </a:lnTo>
                <a:lnTo>
                  <a:pt x="10918" y="7009"/>
                </a:lnTo>
                <a:lnTo>
                  <a:pt x="10844" y="6985"/>
                </a:lnTo>
                <a:lnTo>
                  <a:pt x="10796" y="6961"/>
                </a:lnTo>
                <a:lnTo>
                  <a:pt x="10747" y="6912"/>
                </a:lnTo>
                <a:lnTo>
                  <a:pt x="10722" y="6838"/>
                </a:lnTo>
                <a:lnTo>
                  <a:pt x="10698" y="6668"/>
                </a:lnTo>
                <a:lnTo>
                  <a:pt x="10722" y="6497"/>
                </a:lnTo>
                <a:lnTo>
                  <a:pt x="10747" y="6423"/>
                </a:lnTo>
                <a:lnTo>
                  <a:pt x="10796" y="6374"/>
                </a:lnTo>
                <a:lnTo>
                  <a:pt x="10844" y="6350"/>
                </a:lnTo>
                <a:lnTo>
                  <a:pt x="10967" y="6326"/>
                </a:lnTo>
                <a:lnTo>
                  <a:pt x="11113" y="6301"/>
                </a:lnTo>
                <a:lnTo>
                  <a:pt x="11260" y="6277"/>
                </a:lnTo>
                <a:lnTo>
                  <a:pt x="11406" y="6277"/>
                </a:lnTo>
                <a:lnTo>
                  <a:pt x="11528" y="6228"/>
                </a:lnTo>
                <a:lnTo>
                  <a:pt x="11602" y="6179"/>
                </a:lnTo>
                <a:lnTo>
                  <a:pt x="11626" y="6130"/>
                </a:lnTo>
                <a:lnTo>
                  <a:pt x="11650" y="6106"/>
                </a:lnTo>
                <a:lnTo>
                  <a:pt x="11602" y="5935"/>
                </a:lnTo>
                <a:lnTo>
                  <a:pt x="11577" y="5862"/>
                </a:lnTo>
                <a:lnTo>
                  <a:pt x="11553" y="5813"/>
                </a:lnTo>
                <a:lnTo>
                  <a:pt x="11504" y="5764"/>
                </a:lnTo>
                <a:lnTo>
                  <a:pt x="11504" y="5715"/>
                </a:lnTo>
                <a:lnTo>
                  <a:pt x="11504" y="5666"/>
                </a:lnTo>
                <a:lnTo>
                  <a:pt x="11553" y="5617"/>
                </a:lnTo>
                <a:lnTo>
                  <a:pt x="11602" y="5593"/>
                </a:lnTo>
                <a:lnTo>
                  <a:pt x="11675" y="5544"/>
                </a:lnTo>
                <a:lnTo>
                  <a:pt x="11821" y="5520"/>
                </a:lnTo>
                <a:lnTo>
                  <a:pt x="11919" y="5520"/>
                </a:lnTo>
                <a:lnTo>
                  <a:pt x="12017" y="5471"/>
                </a:lnTo>
                <a:lnTo>
                  <a:pt x="12114" y="5398"/>
                </a:lnTo>
                <a:lnTo>
                  <a:pt x="12212" y="5324"/>
                </a:lnTo>
                <a:lnTo>
                  <a:pt x="12285" y="5251"/>
                </a:lnTo>
                <a:lnTo>
                  <a:pt x="12359" y="5153"/>
                </a:lnTo>
                <a:lnTo>
                  <a:pt x="12383" y="5031"/>
                </a:lnTo>
                <a:lnTo>
                  <a:pt x="12408" y="4958"/>
                </a:lnTo>
                <a:lnTo>
                  <a:pt x="12383" y="4787"/>
                </a:lnTo>
                <a:lnTo>
                  <a:pt x="12334" y="4714"/>
                </a:lnTo>
                <a:lnTo>
                  <a:pt x="12310" y="4665"/>
                </a:lnTo>
                <a:lnTo>
                  <a:pt x="12310" y="4640"/>
                </a:lnTo>
                <a:lnTo>
                  <a:pt x="12310" y="4592"/>
                </a:lnTo>
                <a:lnTo>
                  <a:pt x="12383" y="4469"/>
                </a:lnTo>
                <a:lnTo>
                  <a:pt x="12505" y="4298"/>
                </a:lnTo>
                <a:lnTo>
                  <a:pt x="12701" y="4103"/>
                </a:lnTo>
                <a:lnTo>
                  <a:pt x="12798" y="4005"/>
                </a:lnTo>
                <a:lnTo>
                  <a:pt x="12945" y="3908"/>
                </a:lnTo>
                <a:lnTo>
                  <a:pt x="13091" y="3834"/>
                </a:lnTo>
                <a:lnTo>
                  <a:pt x="13262" y="3761"/>
                </a:lnTo>
                <a:lnTo>
                  <a:pt x="13604" y="3663"/>
                </a:lnTo>
                <a:lnTo>
                  <a:pt x="13775" y="3639"/>
                </a:lnTo>
                <a:lnTo>
                  <a:pt x="13922" y="3615"/>
                </a:lnTo>
                <a:close/>
                <a:moveTo>
                  <a:pt x="6888" y="2467"/>
                </a:moveTo>
                <a:lnTo>
                  <a:pt x="6986" y="2491"/>
                </a:lnTo>
                <a:lnTo>
                  <a:pt x="7083" y="2516"/>
                </a:lnTo>
                <a:lnTo>
                  <a:pt x="7132" y="2540"/>
                </a:lnTo>
                <a:lnTo>
                  <a:pt x="7181" y="2589"/>
                </a:lnTo>
                <a:lnTo>
                  <a:pt x="7181" y="2638"/>
                </a:lnTo>
                <a:lnTo>
                  <a:pt x="7181" y="2711"/>
                </a:lnTo>
                <a:lnTo>
                  <a:pt x="7132" y="2784"/>
                </a:lnTo>
                <a:lnTo>
                  <a:pt x="7083" y="2858"/>
                </a:lnTo>
                <a:lnTo>
                  <a:pt x="6937" y="3028"/>
                </a:lnTo>
                <a:lnTo>
                  <a:pt x="6864" y="3175"/>
                </a:lnTo>
                <a:lnTo>
                  <a:pt x="6839" y="3322"/>
                </a:lnTo>
                <a:lnTo>
                  <a:pt x="6864" y="3395"/>
                </a:lnTo>
                <a:lnTo>
                  <a:pt x="6888" y="3419"/>
                </a:lnTo>
                <a:lnTo>
                  <a:pt x="6961" y="3517"/>
                </a:lnTo>
                <a:lnTo>
                  <a:pt x="7010" y="3615"/>
                </a:lnTo>
                <a:lnTo>
                  <a:pt x="7059" y="3712"/>
                </a:lnTo>
                <a:lnTo>
                  <a:pt x="7083" y="3810"/>
                </a:lnTo>
                <a:lnTo>
                  <a:pt x="7059" y="3908"/>
                </a:lnTo>
                <a:lnTo>
                  <a:pt x="7010" y="4005"/>
                </a:lnTo>
                <a:lnTo>
                  <a:pt x="6961" y="4103"/>
                </a:lnTo>
                <a:lnTo>
                  <a:pt x="6888" y="4201"/>
                </a:lnTo>
                <a:lnTo>
                  <a:pt x="6839" y="4225"/>
                </a:lnTo>
                <a:lnTo>
                  <a:pt x="6644" y="4225"/>
                </a:lnTo>
                <a:lnTo>
                  <a:pt x="6473" y="4128"/>
                </a:lnTo>
                <a:lnTo>
                  <a:pt x="6302" y="4005"/>
                </a:lnTo>
                <a:lnTo>
                  <a:pt x="6155" y="3859"/>
                </a:lnTo>
                <a:lnTo>
                  <a:pt x="5984" y="3786"/>
                </a:lnTo>
                <a:lnTo>
                  <a:pt x="5838" y="3761"/>
                </a:lnTo>
                <a:lnTo>
                  <a:pt x="5789" y="3786"/>
                </a:lnTo>
                <a:lnTo>
                  <a:pt x="5740" y="3810"/>
                </a:lnTo>
                <a:lnTo>
                  <a:pt x="5642" y="3883"/>
                </a:lnTo>
                <a:lnTo>
                  <a:pt x="5545" y="3957"/>
                </a:lnTo>
                <a:lnTo>
                  <a:pt x="5447" y="3981"/>
                </a:lnTo>
                <a:lnTo>
                  <a:pt x="5349" y="4005"/>
                </a:lnTo>
                <a:lnTo>
                  <a:pt x="5203" y="4030"/>
                </a:lnTo>
                <a:lnTo>
                  <a:pt x="5129" y="4054"/>
                </a:lnTo>
                <a:lnTo>
                  <a:pt x="5081" y="4103"/>
                </a:lnTo>
                <a:lnTo>
                  <a:pt x="5032" y="4128"/>
                </a:lnTo>
                <a:lnTo>
                  <a:pt x="4959" y="4152"/>
                </a:lnTo>
                <a:lnTo>
                  <a:pt x="4788" y="4201"/>
                </a:lnTo>
                <a:lnTo>
                  <a:pt x="4690" y="4201"/>
                </a:lnTo>
                <a:lnTo>
                  <a:pt x="4592" y="4250"/>
                </a:lnTo>
                <a:lnTo>
                  <a:pt x="4494" y="4298"/>
                </a:lnTo>
                <a:lnTo>
                  <a:pt x="4397" y="4372"/>
                </a:lnTo>
                <a:lnTo>
                  <a:pt x="4372" y="4421"/>
                </a:lnTo>
                <a:lnTo>
                  <a:pt x="4372" y="4494"/>
                </a:lnTo>
                <a:lnTo>
                  <a:pt x="4372" y="4616"/>
                </a:lnTo>
                <a:lnTo>
                  <a:pt x="4470" y="4787"/>
                </a:lnTo>
                <a:lnTo>
                  <a:pt x="4592" y="4958"/>
                </a:lnTo>
                <a:lnTo>
                  <a:pt x="4690" y="5031"/>
                </a:lnTo>
                <a:lnTo>
                  <a:pt x="4788" y="5056"/>
                </a:lnTo>
                <a:lnTo>
                  <a:pt x="4885" y="5080"/>
                </a:lnTo>
                <a:lnTo>
                  <a:pt x="5007" y="5080"/>
                </a:lnTo>
                <a:lnTo>
                  <a:pt x="5129" y="5056"/>
                </a:lnTo>
                <a:lnTo>
                  <a:pt x="5227" y="5007"/>
                </a:lnTo>
                <a:lnTo>
                  <a:pt x="5349" y="4933"/>
                </a:lnTo>
                <a:lnTo>
                  <a:pt x="5447" y="4860"/>
                </a:lnTo>
                <a:lnTo>
                  <a:pt x="5642" y="4665"/>
                </a:lnTo>
                <a:lnTo>
                  <a:pt x="5838" y="4518"/>
                </a:lnTo>
                <a:lnTo>
                  <a:pt x="6009" y="4421"/>
                </a:lnTo>
                <a:lnTo>
                  <a:pt x="6131" y="4372"/>
                </a:lnTo>
                <a:lnTo>
                  <a:pt x="6204" y="4396"/>
                </a:lnTo>
                <a:lnTo>
                  <a:pt x="6253" y="4445"/>
                </a:lnTo>
                <a:lnTo>
                  <a:pt x="6302" y="4494"/>
                </a:lnTo>
                <a:lnTo>
                  <a:pt x="6302" y="4567"/>
                </a:lnTo>
                <a:lnTo>
                  <a:pt x="6326" y="4640"/>
                </a:lnTo>
                <a:lnTo>
                  <a:pt x="6375" y="4714"/>
                </a:lnTo>
                <a:lnTo>
                  <a:pt x="6424" y="4738"/>
                </a:lnTo>
                <a:lnTo>
                  <a:pt x="6497" y="4763"/>
                </a:lnTo>
                <a:lnTo>
                  <a:pt x="6595" y="4787"/>
                </a:lnTo>
                <a:lnTo>
                  <a:pt x="6693" y="4811"/>
                </a:lnTo>
                <a:lnTo>
                  <a:pt x="6790" y="4885"/>
                </a:lnTo>
                <a:lnTo>
                  <a:pt x="6888" y="4958"/>
                </a:lnTo>
                <a:lnTo>
                  <a:pt x="6937" y="5031"/>
                </a:lnTo>
                <a:lnTo>
                  <a:pt x="6961" y="5153"/>
                </a:lnTo>
                <a:lnTo>
                  <a:pt x="6937" y="5251"/>
                </a:lnTo>
                <a:lnTo>
                  <a:pt x="6888" y="5324"/>
                </a:lnTo>
                <a:lnTo>
                  <a:pt x="6790" y="5398"/>
                </a:lnTo>
                <a:lnTo>
                  <a:pt x="6693" y="5471"/>
                </a:lnTo>
                <a:lnTo>
                  <a:pt x="6595" y="5520"/>
                </a:lnTo>
                <a:lnTo>
                  <a:pt x="6497" y="5520"/>
                </a:lnTo>
                <a:lnTo>
                  <a:pt x="6399" y="5544"/>
                </a:lnTo>
                <a:lnTo>
                  <a:pt x="6253" y="5642"/>
                </a:lnTo>
                <a:lnTo>
                  <a:pt x="6082" y="5764"/>
                </a:lnTo>
                <a:lnTo>
                  <a:pt x="5935" y="5910"/>
                </a:lnTo>
                <a:lnTo>
                  <a:pt x="5764" y="6057"/>
                </a:lnTo>
                <a:lnTo>
                  <a:pt x="5594" y="6179"/>
                </a:lnTo>
                <a:lnTo>
                  <a:pt x="5471" y="6252"/>
                </a:lnTo>
                <a:lnTo>
                  <a:pt x="5349" y="6277"/>
                </a:lnTo>
                <a:lnTo>
                  <a:pt x="5227" y="6326"/>
                </a:lnTo>
                <a:lnTo>
                  <a:pt x="5056" y="6448"/>
                </a:lnTo>
                <a:lnTo>
                  <a:pt x="4812" y="6643"/>
                </a:lnTo>
                <a:lnTo>
                  <a:pt x="4568" y="6887"/>
                </a:lnTo>
                <a:lnTo>
                  <a:pt x="4226" y="7229"/>
                </a:lnTo>
                <a:lnTo>
                  <a:pt x="4104" y="7327"/>
                </a:lnTo>
                <a:lnTo>
                  <a:pt x="3957" y="7449"/>
                </a:lnTo>
                <a:lnTo>
                  <a:pt x="3640" y="7644"/>
                </a:lnTo>
                <a:lnTo>
                  <a:pt x="3347" y="7767"/>
                </a:lnTo>
                <a:lnTo>
                  <a:pt x="3200" y="7791"/>
                </a:lnTo>
                <a:lnTo>
                  <a:pt x="3078" y="7815"/>
                </a:lnTo>
                <a:lnTo>
                  <a:pt x="2834" y="7815"/>
                </a:lnTo>
                <a:lnTo>
                  <a:pt x="2614" y="7864"/>
                </a:lnTo>
                <a:lnTo>
                  <a:pt x="2443" y="7938"/>
                </a:lnTo>
                <a:lnTo>
                  <a:pt x="2321" y="8011"/>
                </a:lnTo>
                <a:lnTo>
                  <a:pt x="2248" y="8084"/>
                </a:lnTo>
                <a:lnTo>
                  <a:pt x="2174" y="8182"/>
                </a:lnTo>
                <a:lnTo>
                  <a:pt x="2125" y="8279"/>
                </a:lnTo>
                <a:lnTo>
                  <a:pt x="2125" y="8377"/>
                </a:lnTo>
                <a:lnTo>
                  <a:pt x="2125" y="8475"/>
                </a:lnTo>
                <a:lnTo>
                  <a:pt x="2174" y="8573"/>
                </a:lnTo>
                <a:lnTo>
                  <a:pt x="2248" y="8670"/>
                </a:lnTo>
                <a:lnTo>
                  <a:pt x="2321" y="8768"/>
                </a:lnTo>
                <a:lnTo>
                  <a:pt x="2394" y="8841"/>
                </a:lnTo>
                <a:lnTo>
                  <a:pt x="2492" y="8890"/>
                </a:lnTo>
                <a:lnTo>
                  <a:pt x="2614" y="8939"/>
                </a:lnTo>
                <a:lnTo>
                  <a:pt x="2687" y="8939"/>
                </a:lnTo>
                <a:lnTo>
                  <a:pt x="2809" y="8988"/>
                </a:lnTo>
                <a:lnTo>
                  <a:pt x="2956" y="9085"/>
                </a:lnTo>
                <a:lnTo>
                  <a:pt x="3151" y="9232"/>
                </a:lnTo>
                <a:lnTo>
                  <a:pt x="3371" y="9427"/>
                </a:lnTo>
                <a:lnTo>
                  <a:pt x="3566" y="9623"/>
                </a:lnTo>
                <a:lnTo>
                  <a:pt x="3762" y="9769"/>
                </a:lnTo>
                <a:lnTo>
                  <a:pt x="3908" y="9867"/>
                </a:lnTo>
                <a:lnTo>
                  <a:pt x="4030" y="9891"/>
                </a:lnTo>
                <a:lnTo>
                  <a:pt x="4177" y="9867"/>
                </a:lnTo>
                <a:lnTo>
                  <a:pt x="4250" y="9843"/>
                </a:lnTo>
                <a:lnTo>
                  <a:pt x="4324" y="9818"/>
                </a:lnTo>
                <a:lnTo>
                  <a:pt x="4372" y="9769"/>
                </a:lnTo>
                <a:lnTo>
                  <a:pt x="4494" y="9745"/>
                </a:lnTo>
                <a:lnTo>
                  <a:pt x="4641" y="9720"/>
                </a:lnTo>
                <a:lnTo>
                  <a:pt x="4959" y="9720"/>
                </a:lnTo>
                <a:lnTo>
                  <a:pt x="5105" y="9769"/>
                </a:lnTo>
                <a:lnTo>
                  <a:pt x="5252" y="9818"/>
                </a:lnTo>
                <a:lnTo>
                  <a:pt x="5349" y="9916"/>
                </a:lnTo>
                <a:lnTo>
                  <a:pt x="5447" y="9989"/>
                </a:lnTo>
                <a:lnTo>
                  <a:pt x="5545" y="10038"/>
                </a:lnTo>
                <a:lnTo>
                  <a:pt x="5642" y="10087"/>
                </a:lnTo>
                <a:lnTo>
                  <a:pt x="5740" y="10087"/>
                </a:lnTo>
                <a:lnTo>
                  <a:pt x="5838" y="10136"/>
                </a:lnTo>
                <a:lnTo>
                  <a:pt x="5984" y="10209"/>
                </a:lnTo>
                <a:lnTo>
                  <a:pt x="6155" y="10331"/>
                </a:lnTo>
                <a:lnTo>
                  <a:pt x="6302" y="10478"/>
                </a:lnTo>
                <a:lnTo>
                  <a:pt x="6473" y="10624"/>
                </a:lnTo>
                <a:lnTo>
                  <a:pt x="6644" y="10746"/>
                </a:lnTo>
                <a:lnTo>
                  <a:pt x="6790" y="10819"/>
                </a:lnTo>
                <a:lnTo>
                  <a:pt x="6888" y="10844"/>
                </a:lnTo>
                <a:lnTo>
                  <a:pt x="6961" y="10868"/>
                </a:lnTo>
                <a:lnTo>
                  <a:pt x="7083" y="10917"/>
                </a:lnTo>
                <a:lnTo>
                  <a:pt x="7181" y="10966"/>
                </a:lnTo>
                <a:lnTo>
                  <a:pt x="7254" y="11039"/>
                </a:lnTo>
                <a:lnTo>
                  <a:pt x="7352" y="11113"/>
                </a:lnTo>
                <a:lnTo>
                  <a:pt x="7450" y="11186"/>
                </a:lnTo>
                <a:lnTo>
                  <a:pt x="7547" y="11210"/>
                </a:lnTo>
                <a:lnTo>
                  <a:pt x="7645" y="11235"/>
                </a:lnTo>
                <a:lnTo>
                  <a:pt x="7743" y="11259"/>
                </a:lnTo>
                <a:lnTo>
                  <a:pt x="7840" y="11283"/>
                </a:lnTo>
                <a:lnTo>
                  <a:pt x="7938" y="11357"/>
                </a:lnTo>
                <a:lnTo>
                  <a:pt x="8036" y="11430"/>
                </a:lnTo>
                <a:lnTo>
                  <a:pt x="8109" y="11528"/>
                </a:lnTo>
                <a:lnTo>
                  <a:pt x="8158" y="11625"/>
                </a:lnTo>
                <a:lnTo>
                  <a:pt x="8207" y="11723"/>
                </a:lnTo>
                <a:lnTo>
                  <a:pt x="8207" y="11796"/>
                </a:lnTo>
                <a:lnTo>
                  <a:pt x="8207" y="11894"/>
                </a:lnTo>
                <a:lnTo>
                  <a:pt x="8158" y="11992"/>
                </a:lnTo>
                <a:lnTo>
                  <a:pt x="8109" y="12089"/>
                </a:lnTo>
                <a:lnTo>
                  <a:pt x="8036" y="12187"/>
                </a:lnTo>
                <a:lnTo>
                  <a:pt x="7963" y="12285"/>
                </a:lnTo>
                <a:lnTo>
                  <a:pt x="7889" y="12383"/>
                </a:lnTo>
                <a:lnTo>
                  <a:pt x="7840" y="12480"/>
                </a:lnTo>
                <a:lnTo>
                  <a:pt x="7840" y="12578"/>
                </a:lnTo>
                <a:lnTo>
                  <a:pt x="7816" y="12676"/>
                </a:lnTo>
                <a:lnTo>
                  <a:pt x="7718" y="12822"/>
                </a:lnTo>
                <a:lnTo>
                  <a:pt x="7596" y="12969"/>
                </a:lnTo>
                <a:lnTo>
                  <a:pt x="7450" y="13140"/>
                </a:lnTo>
                <a:lnTo>
                  <a:pt x="7303" y="13311"/>
                </a:lnTo>
                <a:lnTo>
                  <a:pt x="7181" y="13457"/>
                </a:lnTo>
                <a:lnTo>
                  <a:pt x="7108" y="13604"/>
                </a:lnTo>
                <a:lnTo>
                  <a:pt x="7083" y="13701"/>
                </a:lnTo>
                <a:lnTo>
                  <a:pt x="7034" y="13823"/>
                </a:lnTo>
                <a:lnTo>
                  <a:pt x="6961" y="13970"/>
                </a:lnTo>
                <a:lnTo>
                  <a:pt x="6839" y="14117"/>
                </a:lnTo>
                <a:lnTo>
                  <a:pt x="6693" y="14288"/>
                </a:lnTo>
                <a:lnTo>
                  <a:pt x="6546" y="14434"/>
                </a:lnTo>
                <a:lnTo>
                  <a:pt x="6424" y="14605"/>
                </a:lnTo>
                <a:lnTo>
                  <a:pt x="6351" y="14752"/>
                </a:lnTo>
                <a:lnTo>
                  <a:pt x="6302" y="14849"/>
                </a:lnTo>
                <a:lnTo>
                  <a:pt x="6277" y="14947"/>
                </a:lnTo>
                <a:lnTo>
                  <a:pt x="6229" y="15069"/>
                </a:lnTo>
                <a:lnTo>
                  <a:pt x="6131" y="15216"/>
                </a:lnTo>
                <a:lnTo>
                  <a:pt x="6033" y="15338"/>
                </a:lnTo>
                <a:lnTo>
                  <a:pt x="5911" y="15460"/>
                </a:lnTo>
                <a:lnTo>
                  <a:pt x="5813" y="15582"/>
                </a:lnTo>
                <a:lnTo>
                  <a:pt x="5764" y="15704"/>
                </a:lnTo>
                <a:lnTo>
                  <a:pt x="5740" y="15802"/>
                </a:lnTo>
                <a:lnTo>
                  <a:pt x="5764" y="15973"/>
                </a:lnTo>
                <a:lnTo>
                  <a:pt x="5789" y="16046"/>
                </a:lnTo>
                <a:lnTo>
                  <a:pt x="5838" y="16095"/>
                </a:lnTo>
                <a:lnTo>
                  <a:pt x="5862" y="16144"/>
                </a:lnTo>
                <a:lnTo>
                  <a:pt x="5911" y="16217"/>
                </a:lnTo>
                <a:lnTo>
                  <a:pt x="5935" y="16388"/>
                </a:lnTo>
                <a:lnTo>
                  <a:pt x="5911" y="16461"/>
                </a:lnTo>
                <a:lnTo>
                  <a:pt x="5862" y="16510"/>
                </a:lnTo>
                <a:lnTo>
                  <a:pt x="5813" y="16559"/>
                </a:lnTo>
                <a:lnTo>
                  <a:pt x="5642" y="16559"/>
                </a:lnTo>
                <a:lnTo>
                  <a:pt x="5545" y="16510"/>
                </a:lnTo>
                <a:lnTo>
                  <a:pt x="5447" y="16461"/>
                </a:lnTo>
                <a:lnTo>
                  <a:pt x="5349" y="16388"/>
                </a:lnTo>
                <a:lnTo>
                  <a:pt x="5276" y="16266"/>
                </a:lnTo>
                <a:lnTo>
                  <a:pt x="5227" y="16119"/>
                </a:lnTo>
                <a:lnTo>
                  <a:pt x="5178" y="15973"/>
                </a:lnTo>
                <a:lnTo>
                  <a:pt x="5178" y="15802"/>
                </a:lnTo>
                <a:lnTo>
                  <a:pt x="5154" y="15655"/>
                </a:lnTo>
                <a:lnTo>
                  <a:pt x="5105" y="15484"/>
                </a:lnTo>
                <a:lnTo>
                  <a:pt x="5056" y="15338"/>
                </a:lnTo>
                <a:lnTo>
                  <a:pt x="4983" y="15240"/>
                </a:lnTo>
                <a:lnTo>
                  <a:pt x="4934" y="15191"/>
                </a:lnTo>
                <a:lnTo>
                  <a:pt x="4910" y="15093"/>
                </a:lnTo>
                <a:lnTo>
                  <a:pt x="4836" y="14849"/>
                </a:lnTo>
                <a:lnTo>
                  <a:pt x="4812" y="14556"/>
                </a:lnTo>
                <a:lnTo>
                  <a:pt x="4788" y="14214"/>
                </a:lnTo>
                <a:lnTo>
                  <a:pt x="4788" y="13970"/>
                </a:lnTo>
                <a:lnTo>
                  <a:pt x="4788" y="13799"/>
                </a:lnTo>
                <a:lnTo>
                  <a:pt x="4739" y="13604"/>
                </a:lnTo>
                <a:lnTo>
                  <a:pt x="4714" y="13433"/>
                </a:lnTo>
                <a:lnTo>
                  <a:pt x="4641" y="13237"/>
                </a:lnTo>
                <a:lnTo>
                  <a:pt x="4568" y="13066"/>
                </a:lnTo>
                <a:lnTo>
                  <a:pt x="4494" y="12920"/>
                </a:lnTo>
                <a:lnTo>
                  <a:pt x="4397" y="12773"/>
                </a:lnTo>
                <a:lnTo>
                  <a:pt x="4324" y="12676"/>
                </a:lnTo>
                <a:lnTo>
                  <a:pt x="4128" y="12456"/>
                </a:lnTo>
                <a:lnTo>
                  <a:pt x="3982" y="12260"/>
                </a:lnTo>
                <a:lnTo>
                  <a:pt x="3884" y="12114"/>
                </a:lnTo>
                <a:lnTo>
                  <a:pt x="3835" y="11992"/>
                </a:lnTo>
                <a:lnTo>
                  <a:pt x="3811" y="11845"/>
                </a:lnTo>
                <a:lnTo>
                  <a:pt x="3786" y="11772"/>
                </a:lnTo>
                <a:lnTo>
                  <a:pt x="3737" y="11723"/>
                </a:lnTo>
                <a:lnTo>
                  <a:pt x="3713" y="11650"/>
                </a:lnTo>
                <a:lnTo>
                  <a:pt x="3664" y="11528"/>
                </a:lnTo>
                <a:lnTo>
                  <a:pt x="3664" y="11381"/>
                </a:lnTo>
                <a:lnTo>
                  <a:pt x="3640" y="11235"/>
                </a:lnTo>
                <a:lnTo>
                  <a:pt x="3664" y="11088"/>
                </a:lnTo>
                <a:lnTo>
                  <a:pt x="3664" y="10942"/>
                </a:lnTo>
                <a:lnTo>
                  <a:pt x="3713" y="10819"/>
                </a:lnTo>
                <a:lnTo>
                  <a:pt x="3737" y="10771"/>
                </a:lnTo>
                <a:lnTo>
                  <a:pt x="3786" y="10697"/>
                </a:lnTo>
                <a:lnTo>
                  <a:pt x="3811" y="10648"/>
                </a:lnTo>
                <a:lnTo>
                  <a:pt x="3835" y="10478"/>
                </a:lnTo>
                <a:lnTo>
                  <a:pt x="3811" y="10307"/>
                </a:lnTo>
                <a:lnTo>
                  <a:pt x="3786" y="10233"/>
                </a:lnTo>
                <a:lnTo>
                  <a:pt x="3737" y="10184"/>
                </a:lnTo>
                <a:lnTo>
                  <a:pt x="3689" y="10160"/>
                </a:lnTo>
                <a:lnTo>
                  <a:pt x="3615" y="10111"/>
                </a:lnTo>
                <a:lnTo>
                  <a:pt x="3444" y="10087"/>
                </a:lnTo>
                <a:lnTo>
                  <a:pt x="3347" y="10062"/>
                </a:lnTo>
                <a:lnTo>
                  <a:pt x="3200" y="9989"/>
                </a:lnTo>
                <a:lnTo>
                  <a:pt x="3054" y="9867"/>
                </a:lnTo>
                <a:lnTo>
                  <a:pt x="2883" y="9720"/>
                </a:lnTo>
                <a:lnTo>
                  <a:pt x="2712" y="9574"/>
                </a:lnTo>
                <a:lnTo>
                  <a:pt x="2565" y="9452"/>
                </a:lnTo>
                <a:lnTo>
                  <a:pt x="2419" y="9354"/>
                </a:lnTo>
                <a:lnTo>
                  <a:pt x="2321" y="9330"/>
                </a:lnTo>
                <a:lnTo>
                  <a:pt x="2199" y="9281"/>
                </a:lnTo>
                <a:lnTo>
                  <a:pt x="2003" y="9159"/>
                </a:lnTo>
                <a:lnTo>
                  <a:pt x="1784" y="8988"/>
                </a:lnTo>
                <a:lnTo>
                  <a:pt x="1539" y="8768"/>
                </a:lnTo>
                <a:lnTo>
                  <a:pt x="1246" y="8402"/>
                </a:lnTo>
                <a:lnTo>
                  <a:pt x="1078" y="8185"/>
                </a:lnTo>
                <a:lnTo>
                  <a:pt x="1124" y="7840"/>
                </a:lnTo>
                <a:lnTo>
                  <a:pt x="1197" y="7473"/>
                </a:lnTo>
                <a:lnTo>
                  <a:pt x="1295" y="7132"/>
                </a:lnTo>
                <a:lnTo>
                  <a:pt x="1393" y="6790"/>
                </a:lnTo>
                <a:lnTo>
                  <a:pt x="1515" y="6448"/>
                </a:lnTo>
                <a:lnTo>
                  <a:pt x="1637" y="6106"/>
                </a:lnTo>
                <a:lnTo>
                  <a:pt x="1784" y="5788"/>
                </a:lnTo>
                <a:lnTo>
                  <a:pt x="1954" y="5471"/>
                </a:lnTo>
                <a:lnTo>
                  <a:pt x="2125" y="5153"/>
                </a:lnTo>
                <a:lnTo>
                  <a:pt x="2296" y="4860"/>
                </a:lnTo>
                <a:lnTo>
                  <a:pt x="2516" y="4567"/>
                </a:lnTo>
                <a:lnTo>
                  <a:pt x="2712" y="4298"/>
                </a:lnTo>
                <a:lnTo>
                  <a:pt x="3151" y="3737"/>
                </a:lnTo>
                <a:lnTo>
                  <a:pt x="3664" y="3248"/>
                </a:lnTo>
                <a:lnTo>
                  <a:pt x="4079" y="3248"/>
                </a:lnTo>
                <a:lnTo>
                  <a:pt x="4299" y="3297"/>
                </a:lnTo>
                <a:lnTo>
                  <a:pt x="4470" y="3346"/>
                </a:lnTo>
                <a:lnTo>
                  <a:pt x="4592" y="3419"/>
                </a:lnTo>
                <a:lnTo>
                  <a:pt x="4690" y="3493"/>
                </a:lnTo>
                <a:lnTo>
                  <a:pt x="4788" y="3517"/>
                </a:lnTo>
                <a:lnTo>
                  <a:pt x="4885" y="3493"/>
                </a:lnTo>
                <a:lnTo>
                  <a:pt x="4983" y="3419"/>
                </a:lnTo>
                <a:lnTo>
                  <a:pt x="5056" y="3346"/>
                </a:lnTo>
                <a:lnTo>
                  <a:pt x="5178" y="3297"/>
                </a:lnTo>
                <a:lnTo>
                  <a:pt x="5276" y="3248"/>
                </a:lnTo>
                <a:lnTo>
                  <a:pt x="5349" y="3248"/>
                </a:lnTo>
                <a:lnTo>
                  <a:pt x="5471" y="3199"/>
                </a:lnTo>
                <a:lnTo>
                  <a:pt x="5594" y="3126"/>
                </a:lnTo>
                <a:lnTo>
                  <a:pt x="5764" y="3004"/>
                </a:lnTo>
                <a:lnTo>
                  <a:pt x="5935" y="2858"/>
                </a:lnTo>
                <a:lnTo>
                  <a:pt x="6131" y="2711"/>
                </a:lnTo>
                <a:lnTo>
                  <a:pt x="6375" y="2589"/>
                </a:lnTo>
                <a:lnTo>
                  <a:pt x="6619" y="2516"/>
                </a:lnTo>
                <a:lnTo>
                  <a:pt x="6888" y="2467"/>
                </a:lnTo>
                <a:close/>
                <a:moveTo>
                  <a:pt x="9379" y="0"/>
                </a:moveTo>
                <a:lnTo>
                  <a:pt x="8891" y="24"/>
                </a:lnTo>
                <a:lnTo>
                  <a:pt x="8427" y="49"/>
                </a:lnTo>
                <a:lnTo>
                  <a:pt x="7963" y="122"/>
                </a:lnTo>
                <a:lnTo>
                  <a:pt x="7499" y="195"/>
                </a:lnTo>
                <a:lnTo>
                  <a:pt x="7034" y="293"/>
                </a:lnTo>
                <a:lnTo>
                  <a:pt x="6595" y="440"/>
                </a:lnTo>
                <a:lnTo>
                  <a:pt x="6155" y="586"/>
                </a:lnTo>
                <a:lnTo>
                  <a:pt x="5740" y="733"/>
                </a:lnTo>
                <a:lnTo>
                  <a:pt x="5325" y="928"/>
                </a:lnTo>
                <a:lnTo>
                  <a:pt x="4910" y="1148"/>
                </a:lnTo>
                <a:lnTo>
                  <a:pt x="4519" y="1368"/>
                </a:lnTo>
                <a:lnTo>
                  <a:pt x="4128" y="1612"/>
                </a:lnTo>
                <a:lnTo>
                  <a:pt x="3762" y="1881"/>
                </a:lnTo>
                <a:lnTo>
                  <a:pt x="3420" y="2149"/>
                </a:lnTo>
                <a:lnTo>
                  <a:pt x="3078" y="2442"/>
                </a:lnTo>
                <a:lnTo>
                  <a:pt x="2760" y="2760"/>
                </a:lnTo>
                <a:lnTo>
                  <a:pt x="2443" y="3077"/>
                </a:lnTo>
                <a:lnTo>
                  <a:pt x="2150" y="3419"/>
                </a:lnTo>
                <a:lnTo>
                  <a:pt x="1881" y="3761"/>
                </a:lnTo>
                <a:lnTo>
                  <a:pt x="1613" y="4128"/>
                </a:lnTo>
                <a:lnTo>
                  <a:pt x="1368" y="4518"/>
                </a:lnTo>
                <a:lnTo>
                  <a:pt x="1149" y="4909"/>
                </a:lnTo>
                <a:lnTo>
                  <a:pt x="929" y="5324"/>
                </a:lnTo>
                <a:lnTo>
                  <a:pt x="733" y="5739"/>
                </a:lnTo>
                <a:lnTo>
                  <a:pt x="587" y="6155"/>
                </a:lnTo>
                <a:lnTo>
                  <a:pt x="440" y="6594"/>
                </a:lnTo>
                <a:lnTo>
                  <a:pt x="294" y="7034"/>
                </a:lnTo>
                <a:lnTo>
                  <a:pt x="196" y="7498"/>
                </a:lnTo>
                <a:lnTo>
                  <a:pt x="123" y="7962"/>
                </a:lnTo>
                <a:lnTo>
                  <a:pt x="49" y="8426"/>
                </a:lnTo>
                <a:lnTo>
                  <a:pt x="25" y="8890"/>
                </a:lnTo>
                <a:lnTo>
                  <a:pt x="1" y="9378"/>
                </a:lnTo>
                <a:lnTo>
                  <a:pt x="25" y="9867"/>
                </a:lnTo>
                <a:lnTo>
                  <a:pt x="49" y="10331"/>
                </a:lnTo>
                <a:lnTo>
                  <a:pt x="123" y="10795"/>
                </a:lnTo>
                <a:lnTo>
                  <a:pt x="196" y="11259"/>
                </a:lnTo>
                <a:lnTo>
                  <a:pt x="294" y="11723"/>
                </a:lnTo>
                <a:lnTo>
                  <a:pt x="440" y="12163"/>
                </a:lnTo>
                <a:lnTo>
                  <a:pt x="587" y="12602"/>
                </a:lnTo>
                <a:lnTo>
                  <a:pt x="733" y="13018"/>
                </a:lnTo>
                <a:lnTo>
                  <a:pt x="929" y="13433"/>
                </a:lnTo>
                <a:lnTo>
                  <a:pt x="1149" y="13848"/>
                </a:lnTo>
                <a:lnTo>
                  <a:pt x="1368" y="14239"/>
                </a:lnTo>
                <a:lnTo>
                  <a:pt x="1613" y="14629"/>
                </a:lnTo>
                <a:lnTo>
                  <a:pt x="1881" y="14996"/>
                </a:lnTo>
                <a:lnTo>
                  <a:pt x="2150" y="15338"/>
                </a:lnTo>
                <a:lnTo>
                  <a:pt x="2443" y="15680"/>
                </a:lnTo>
                <a:lnTo>
                  <a:pt x="2760" y="15997"/>
                </a:lnTo>
                <a:lnTo>
                  <a:pt x="3078" y="16315"/>
                </a:lnTo>
                <a:lnTo>
                  <a:pt x="3420" y="16608"/>
                </a:lnTo>
                <a:lnTo>
                  <a:pt x="3762" y="16876"/>
                </a:lnTo>
                <a:lnTo>
                  <a:pt x="4128" y="17145"/>
                </a:lnTo>
                <a:lnTo>
                  <a:pt x="4519" y="17389"/>
                </a:lnTo>
                <a:lnTo>
                  <a:pt x="4910" y="17609"/>
                </a:lnTo>
                <a:lnTo>
                  <a:pt x="5325" y="17829"/>
                </a:lnTo>
                <a:lnTo>
                  <a:pt x="5740" y="18024"/>
                </a:lnTo>
                <a:lnTo>
                  <a:pt x="6155" y="18171"/>
                </a:lnTo>
                <a:lnTo>
                  <a:pt x="6595" y="18317"/>
                </a:lnTo>
                <a:lnTo>
                  <a:pt x="7034" y="18464"/>
                </a:lnTo>
                <a:lnTo>
                  <a:pt x="7499" y="18562"/>
                </a:lnTo>
                <a:lnTo>
                  <a:pt x="7963" y="18635"/>
                </a:lnTo>
                <a:lnTo>
                  <a:pt x="8427" y="18708"/>
                </a:lnTo>
                <a:lnTo>
                  <a:pt x="8891" y="18733"/>
                </a:lnTo>
                <a:lnTo>
                  <a:pt x="9379" y="18757"/>
                </a:lnTo>
                <a:lnTo>
                  <a:pt x="9868" y="18733"/>
                </a:lnTo>
                <a:lnTo>
                  <a:pt x="10332" y="18708"/>
                </a:lnTo>
                <a:lnTo>
                  <a:pt x="10796" y="18635"/>
                </a:lnTo>
                <a:lnTo>
                  <a:pt x="11260" y="18562"/>
                </a:lnTo>
                <a:lnTo>
                  <a:pt x="11724" y="18464"/>
                </a:lnTo>
                <a:lnTo>
                  <a:pt x="12163" y="18317"/>
                </a:lnTo>
                <a:lnTo>
                  <a:pt x="12603" y="18171"/>
                </a:lnTo>
                <a:lnTo>
                  <a:pt x="13018" y="18024"/>
                </a:lnTo>
                <a:lnTo>
                  <a:pt x="13433" y="17829"/>
                </a:lnTo>
                <a:lnTo>
                  <a:pt x="13848" y="17609"/>
                </a:lnTo>
                <a:lnTo>
                  <a:pt x="14239" y="17389"/>
                </a:lnTo>
                <a:lnTo>
                  <a:pt x="14630" y="17145"/>
                </a:lnTo>
                <a:lnTo>
                  <a:pt x="14996" y="16876"/>
                </a:lnTo>
                <a:lnTo>
                  <a:pt x="15338" y="16608"/>
                </a:lnTo>
                <a:lnTo>
                  <a:pt x="15680" y="16315"/>
                </a:lnTo>
                <a:lnTo>
                  <a:pt x="15998" y="15997"/>
                </a:lnTo>
                <a:lnTo>
                  <a:pt x="16315" y="15680"/>
                </a:lnTo>
                <a:lnTo>
                  <a:pt x="16608" y="15338"/>
                </a:lnTo>
                <a:lnTo>
                  <a:pt x="16877" y="14996"/>
                </a:lnTo>
                <a:lnTo>
                  <a:pt x="17146" y="14629"/>
                </a:lnTo>
                <a:lnTo>
                  <a:pt x="17390" y="14239"/>
                </a:lnTo>
                <a:lnTo>
                  <a:pt x="17610" y="13848"/>
                </a:lnTo>
                <a:lnTo>
                  <a:pt x="17829" y="13433"/>
                </a:lnTo>
                <a:lnTo>
                  <a:pt x="18025" y="13018"/>
                </a:lnTo>
                <a:lnTo>
                  <a:pt x="18171" y="12602"/>
                </a:lnTo>
                <a:lnTo>
                  <a:pt x="18318" y="12163"/>
                </a:lnTo>
                <a:lnTo>
                  <a:pt x="18464" y="11723"/>
                </a:lnTo>
                <a:lnTo>
                  <a:pt x="18562" y="11259"/>
                </a:lnTo>
                <a:lnTo>
                  <a:pt x="18635" y="10795"/>
                </a:lnTo>
                <a:lnTo>
                  <a:pt x="18709" y="10331"/>
                </a:lnTo>
                <a:lnTo>
                  <a:pt x="18733" y="9867"/>
                </a:lnTo>
                <a:lnTo>
                  <a:pt x="18758" y="9378"/>
                </a:lnTo>
                <a:lnTo>
                  <a:pt x="18733" y="8890"/>
                </a:lnTo>
                <a:lnTo>
                  <a:pt x="18709" y="8426"/>
                </a:lnTo>
                <a:lnTo>
                  <a:pt x="18635" y="7962"/>
                </a:lnTo>
                <a:lnTo>
                  <a:pt x="18562" y="7498"/>
                </a:lnTo>
                <a:lnTo>
                  <a:pt x="18464" y="7034"/>
                </a:lnTo>
                <a:lnTo>
                  <a:pt x="18318" y="6594"/>
                </a:lnTo>
                <a:lnTo>
                  <a:pt x="18171" y="6155"/>
                </a:lnTo>
                <a:lnTo>
                  <a:pt x="18025" y="5739"/>
                </a:lnTo>
                <a:lnTo>
                  <a:pt x="17829" y="5324"/>
                </a:lnTo>
                <a:lnTo>
                  <a:pt x="17610" y="4909"/>
                </a:lnTo>
                <a:lnTo>
                  <a:pt x="17390" y="4518"/>
                </a:lnTo>
                <a:lnTo>
                  <a:pt x="17146" y="4128"/>
                </a:lnTo>
                <a:lnTo>
                  <a:pt x="16877" y="3761"/>
                </a:lnTo>
                <a:lnTo>
                  <a:pt x="16608" y="3419"/>
                </a:lnTo>
                <a:lnTo>
                  <a:pt x="16315" y="3077"/>
                </a:lnTo>
                <a:lnTo>
                  <a:pt x="15998" y="2760"/>
                </a:lnTo>
                <a:lnTo>
                  <a:pt x="15680" y="2442"/>
                </a:lnTo>
                <a:lnTo>
                  <a:pt x="15338" y="2149"/>
                </a:lnTo>
                <a:lnTo>
                  <a:pt x="14996" y="1881"/>
                </a:lnTo>
                <a:lnTo>
                  <a:pt x="14630" y="1612"/>
                </a:lnTo>
                <a:lnTo>
                  <a:pt x="14239" y="1368"/>
                </a:lnTo>
                <a:lnTo>
                  <a:pt x="13848" y="1148"/>
                </a:lnTo>
                <a:lnTo>
                  <a:pt x="13433" y="928"/>
                </a:lnTo>
                <a:lnTo>
                  <a:pt x="13018" y="733"/>
                </a:lnTo>
                <a:lnTo>
                  <a:pt x="12603" y="586"/>
                </a:lnTo>
                <a:lnTo>
                  <a:pt x="12163" y="440"/>
                </a:lnTo>
                <a:lnTo>
                  <a:pt x="11724" y="293"/>
                </a:lnTo>
                <a:lnTo>
                  <a:pt x="11260" y="195"/>
                </a:lnTo>
                <a:lnTo>
                  <a:pt x="10796" y="122"/>
                </a:lnTo>
                <a:lnTo>
                  <a:pt x="10332" y="49"/>
                </a:lnTo>
                <a:lnTo>
                  <a:pt x="9868" y="24"/>
                </a:lnTo>
                <a:lnTo>
                  <a:pt x="9379" y="0"/>
                </a:lnTo>
                <a:close/>
              </a:path>
            </a:pathLst>
          </a:custGeom>
          <a:solidFill>
            <a:srgbClr val="FFFFFF"/>
          </a:solidFill>
          <a:ln>
            <a:noFill/>
          </a:ln>
        </p:spPr>
        <p:txBody>
          <a:bodyPr lIns="91425" tIns="91425" rIns="91425" bIns="91425" anchor="ctr" anchorCtr="0">
            <a:noAutofit/>
          </a:bodyPr>
          <a:lstStyle/>
          <a:p>
            <a:pPr lvl="0">
              <a:spcBef>
                <a:spcPts val="0"/>
              </a:spcBef>
              <a:buNone/>
            </a:pPr>
            <a:endParaRPr/>
          </a:p>
        </p:txBody>
      </p:sp>
      <p:grpSp>
        <p:nvGrpSpPr>
          <p:cNvPr id="239" name="Shape 1813"/>
          <p:cNvGrpSpPr/>
          <p:nvPr/>
        </p:nvGrpSpPr>
        <p:grpSpPr>
          <a:xfrm>
            <a:off x="1197961" y="3376327"/>
            <a:ext cx="367822" cy="286569"/>
            <a:chOff x="559275" y="1683950"/>
            <a:chExt cx="466500" cy="327300"/>
          </a:xfrm>
        </p:grpSpPr>
        <p:sp>
          <p:nvSpPr>
            <p:cNvPr id="240" name="Shape 1814"/>
            <p:cNvSpPr/>
            <p:nvPr/>
          </p:nvSpPr>
          <p:spPr>
            <a:xfrm>
              <a:off x="559275" y="1683950"/>
              <a:ext cx="466500" cy="197850"/>
            </a:xfrm>
            <a:custGeom>
              <a:avLst/>
              <a:gdLst/>
              <a:ahLst/>
              <a:cxnLst/>
              <a:rect l="0" t="0" r="0" b="0"/>
              <a:pathLst>
                <a:path w="18660" h="7914" extrusionOk="0">
                  <a:moveTo>
                    <a:pt x="391" y="1"/>
                  </a:moveTo>
                  <a:lnTo>
                    <a:pt x="293" y="50"/>
                  </a:lnTo>
                  <a:lnTo>
                    <a:pt x="220" y="74"/>
                  </a:lnTo>
                  <a:lnTo>
                    <a:pt x="147" y="147"/>
                  </a:lnTo>
                  <a:lnTo>
                    <a:pt x="74" y="221"/>
                  </a:lnTo>
                  <a:lnTo>
                    <a:pt x="49" y="294"/>
                  </a:lnTo>
                  <a:lnTo>
                    <a:pt x="0" y="392"/>
                  </a:lnTo>
                  <a:lnTo>
                    <a:pt x="0" y="489"/>
                  </a:lnTo>
                  <a:lnTo>
                    <a:pt x="0" y="1173"/>
                  </a:lnTo>
                  <a:lnTo>
                    <a:pt x="9330" y="7914"/>
                  </a:lnTo>
                  <a:lnTo>
                    <a:pt x="18659" y="1173"/>
                  </a:lnTo>
                  <a:lnTo>
                    <a:pt x="18659" y="489"/>
                  </a:lnTo>
                  <a:lnTo>
                    <a:pt x="18659" y="392"/>
                  </a:lnTo>
                  <a:lnTo>
                    <a:pt x="18611" y="294"/>
                  </a:lnTo>
                  <a:lnTo>
                    <a:pt x="18586" y="221"/>
                  </a:lnTo>
                  <a:lnTo>
                    <a:pt x="18513" y="147"/>
                  </a:lnTo>
                  <a:lnTo>
                    <a:pt x="18440" y="74"/>
                  </a:lnTo>
                  <a:lnTo>
                    <a:pt x="18366" y="50"/>
                  </a:lnTo>
                  <a:lnTo>
                    <a:pt x="18269" y="1"/>
                  </a:lnTo>
                  <a:close/>
                </a:path>
              </a:pathLst>
            </a:custGeom>
            <a:solidFill>
              <a:srgbClr val="FFFFFF"/>
            </a:solidFill>
            <a:ln>
              <a:noFill/>
            </a:ln>
          </p:spPr>
          <p:txBody>
            <a:bodyPr lIns="91425" tIns="91425" rIns="91425" bIns="91425" anchor="ctr" anchorCtr="0">
              <a:noAutofit/>
            </a:bodyPr>
            <a:lstStyle/>
            <a:p>
              <a:pPr lvl="0">
                <a:spcBef>
                  <a:spcPts val="0"/>
                </a:spcBef>
                <a:buNone/>
              </a:pPr>
              <a:endParaRPr/>
            </a:p>
          </p:txBody>
        </p:sp>
        <p:sp>
          <p:nvSpPr>
            <p:cNvPr id="241" name="Shape 1815"/>
            <p:cNvSpPr/>
            <p:nvPr/>
          </p:nvSpPr>
          <p:spPr>
            <a:xfrm>
              <a:off x="559275" y="1727925"/>
              <a:ext cx="466500" cy="283325"/>
            </a:xfrm>
            <a:custGeom>
              <a:avLst/>
              <a:gdLst/>
              <a:ahLst/>
              <a:cxnLst/>
              <a:rect l="0" t="0" r="0" b="0"/>
              <a:pathLst>
                <a:path w="18660" h="11333" extrusionOk="0">
                  <a:moveTo>
                    <a:pt x="0" y="0"/>
                  </a:moveTo>
                  <a:lnTo>
                    <a:pt x="0" y="10844"/>
                  </a:lnTo>
                  <a:lnTo>
                    <a:pt x="0" y="10917"/>
                  </a:lnTo>
                  <a:lnTo>
                    <a:pt x="5129" y="7230"/>
                  </a:lnTo>
                  <a:lnTo>
                    <a:pt x="5227" y="7181"/>
                  </a:lnTo>
                  <a:lnTo>
                    <a:pt x="5325" y="7181"/>
                  </a:lnTo>
                  <a:lnTo>
                    <a:pt x="5398" y="7205"/>
                  </a:lnTo>
                  <a:lnTo>
                    <a:pt x="5471" y="7278"/>
                  </a:lnTo>
                  <a:lnTo>
                    <a:pt x="5520" y="7376"/>
                  </a:lnTo>
                  <a:lnTo>
                    <a:pt x="5520" y="7474"/>
                  </a:lnTo>
                  <a:lnTo>
                    <a:pt x="5471" y="7547"/>
                  </a:lnTo>
                  <a:lnTo>
                    <a:pt x="5422" y="7620"/>
                  </a:lnTo>
                  <a:lnTo>
                    <a:pt x="318" y="11308"/>
                  </a:lnTo>
                  <a:lnTo>
                    <a:pt x="415" y="11333"/>
                  </a:lnTo>
                  <a:lnTo>
                    <a:pt x="18244" y="11333"/>
                  </a:lnTo>
                  <a:lnTo>
                    <a:pt x="18342" y="11308"/>
                  </a:lnTo>
                  <a:lnTo>
                    <a:pt x="13238" y="7620"/>
                  </a:lnTo>
                  <a:lnTo>
                    <a:pt x="13189" y="7547"/>
                  </a:lnTo>
                  <a:lnTo>
                    <a:pt x="13140" y="7474"/>
                  </a:lnTo>
                  <a:lnTo>
                    <a:pt x="13140" y="7376"/>
                  </a:lnTo>
                  <a:lnTo>
                    <a:pt x="13189" y="7278"/>
                  </a:lnTo>
                  <a:lnTo>
                    <a:pt x="13262" y="7205"/>
                  </a:lnTo>
                  <a:lnTo>
                    <a:pt x="13335" y="7181"/>
                  </a:lnTo>
                  <a:lnTo>
                    <a:pt x="13433" y="7181"/>
                  </a:lnTo>
                  <a:lnTo>
                    <a:pt x="13531" y="7230"/>
                  </a:lnTo>
                  <a:lnTo>
                    <a:pt x="18659" y="10917"/>
                  </a:lnTo>
                  <a:lnTo>
                    <a:pt x="18659" y="10844"/>
                  </a:lnTo>
                  <a:lnTo>
                    <a:pt x="18659" y="0"/>
                  </a:lnTo>
                  <a:lnTo>
                    <a:pt x="9476" y="6643"/>
                  </a:lnTo>
                  <a:lnTo>
                    <a:pt x="9403" y="6692"/>
                  </a:lnTo>
                  <a:lnTo>
                    <a:pt x="9257" y="6692"/>
                  </a:lnTo>
                  <a:lnTo>
                    <a:pt x="9183" y="6643"/>
                  </a:lnTo>
                  <a:lnTo>
                    <a:pt x="0" y="0"/>
                  </a:lnTo>
                  <a:close/>
                </a:path>
              </a:pathLst>
            </a:custGeom>
            <a:solidFill>
              <a:srgbClr val="FFFFFF"/>
            </a:solidFill>
            <a:ln>
              <a:noFill/>
            </a:ln>
          </p:spPr>
          <p:txBody>
            <a:bodyPr lIns="91425" tIns="91425" rIns="91425" bIns="91425" anchor="ctr" anchorCtr="0">
              <a:noAutofit/>
            </a:bodyPr>
            <a:lstStyle/>
            <a:p>
              <a:pPr lvl="0">
                <a:spcBef>
                  <a:spcPts val="0"/>
                </a:spcBef>
                <a:buNone/>
              </a:pPr>
              <a:endParaRPr/>
            </a:p>
          </p:txBody>
        </p:sp>
      </p:grpSp>
      <p:grpSp>
        <p:nvGrpSpPr>
          <p:cNvPr id="247" name="Shape 1920"/>
          <p:cNvGrpSpPr/>
          <p:nvPr/>
        </p:nvGrpSpPr>
        <p:grpSpPr>
          <a:xfrm>
            <a:off x="1193610" y="2303509"/>
            <a:ext cx="321890" cy="302558"/>
            <a:chOff x="3936375" y="3703750"/>
            <a:chExt cx="453050" cy="332175"/>
          </a:xfrm>
        </p:grpSpPr>
        <p:sp>
          <p:nvSpPr>
            <p:cNvPr id="248" name="Shape 1921"/>
            <p:cNvSpPr/>
            <p:nvPr/>
          </p:nvSpPr>
          <p:spPr>
            <a:xfrm>
              <a:off x="3936375" y="3703750"/>
              <a:ext cx="453050" cy="332175"/>
            </a:xfrm>
            <a:custGeom>
              <a:avLst/>
              <a:gdLst/>
              <a:ahLst/>
              <a:cxnLst/>
              <a:rect l="0" t="0" r="0" b="0"/>
              <a:pathLst>
                <a:path w="18122" h="13287" extrusionOk="0">
                  <a:moveTo>
                    <a:pt x="366" y="0"/>
                  </a:moveTo>
                  <a:lnTo>
                    <a:pt x="293" y="49"/>
                  </a:lnTo>
                  <a:lnTo>
                    <a:pt x="195" y="74"/>
                  </a:lnTo>
                  <a:lnTo>
                    <a:pt x="122" y="147"/>
                  </a:lnTo>
                  <a:lnTo>
                    <a:pt x="73" y="220"/>
                  </a:lnTo>
                  <a:lnTo>
                    <a:pt x="24" y="293"/>
                  </a:lnTo>
                  <a:lnTo>
                    <a:pt x="0" y="391"/>
                  </a:lnTo>
                  <a:lnTo>
                    <a:pt x="0" y="489"/>
                  </a:lnTo>
                  <a:lnTo>
                    <a:pt x="0" y="12798"/>
                  </a:lnTo>
                  <a:lnTo>
                    <a:pt x="0" y="12896"/>
                  </a:lnTo>
                  <a:lnTo>
                    <a:pt x="24" y="12993"/>
                  </a:lnTo>
                  <a:lnTo>
                    <a:pt x="73" y="13067"/>
                  </a:lnTo>
                  <a:lnTo>
                    <a:pt x="122" y="13140"/>
                  </a:lnTo>
                  <a:lnTo>
                    <a:pt x="195" y="13213"/>
                  </a:lnTo>
                  <a:lnTo>
                    <a:pt x="293" y="13238"/>
                  </a:lnTo>
                  <a:lnTo>
                    <a:pt x="366" y="13287"/>
                  </a:lnTo>
                  <a:lnTo>
                    <a:pt x="17756" y="13287"/>
                  </a:lnTo>
                  <a:lnTo>
                    <a:pt x="17829" y="13238"/>
                  </a:lnTo>
                  <a:lnTo>
                    <a:pt x="17927" y="13213"/>
                  </a:lnTo>
                  <a:lnTo>
                    <a:pt x="18000" y="13140"/>
                  </a:lnTo>
                  <a:lnTo>
                    <a:pt x="18049" y="13067"/>
                  </a:lnTo>
                  <a:lnTo>
                    <a:pt x="18098" y="12993"/>
                  </a:lnTo>
                  <a:lnTo>
                    <a:pt x="18122" y="12896"/>
                  </a:lnTo>
                  <a:lnTo>
                    <a:pt x="18122" y="12798"/>
                  </a:lnTo>
                  <a:lnTo>
                    <a:pt x="18122" y="12700"/>
                  </a:lnTo>
                  <a:lnTo>
                    <a:pt x="18098" y="12603"/>
                  </a:lnTo>
                  <a:lnTo>
                    <a:pt x="18049" y="12529"/>
                  </a:lnTo>
                  <a:lnTo>
                    <a:pt x="18000" y="12456"/>
                  </a:lnTo>
                  <a:lnTo>
                    <a:pt x="17927" y="12383"/>
                  </a:lnTo>
                  <a:lnTo>
                    <a:pt x="17829" y="12358"/>
                  </a:lnTo>
                  <a:lnTo>
                    <a:pt x="17756" y="12310"/>
                  </a:lnTo>
                  <a:lnTo>
                    <a:pt x="977" y="12310"/>
                  </a:lnTo>
                  <a:lnTo>
                    <a:pt x="977" y="489"/>
                  </a:lnTo>
                  <a:lnTo>
                    <a:pt x="953" y="391"/>
                  </a:lnTo>
                  <a:lnTo>
                    <a:pt x="928" y="293"/>
                  </a:lnTo>
                  <a:lnTo>
                    <a:pt x="879" y="220"/>
                  </a:lnTo>
                  <a:lnTo>
                    <a:pt x="830" y="147"/>
                  </a:lnTo>
                  <a:lnTo>
                    <a:pt x="757" y="74"/>
                  </a:lnTo>
                  <a:lnTo>
                    <a:pt x="659" y="49"/>
                  </a:lnTo>
                  <a:lnTo>
                    <a:pt x="586" y="0"/>
                  </a:lnTo>
                  <a:close/>
                </a:path>
              </a:pathLst>
            </a:custGeom>
            <a:solidFill>
              <a:srgbClr val="FFFFFF"/>
            </a:solidFill>
            <a:ln>
              <a:noFill/>
            </a:ln>
          </p:spPr>
          <p:txBody>
            <a:bodyPr lIns="91425" tIns="91425" rIns="91425" bIns="91425" anchor="ctr" anchorCtr="0">
              <a:noAutofit/>
            </a:bodyPr>
            <a:lstStyle/>
            <a:p>
              <a:pPr lvl="0">
                <a:spcBef>
                  <a:spcPts val="0"/>
                </a:spcBef>
                <a:buNone/>
              </a:pPr>
              <a:endParaRPr/>
            </a:p>
          </p:txBody>
        </p:sp>
        <p:sp>
          <p:nvSpPr>
            <p:cNvPr id="249" name="Shape 1922"/>
            <p:cNvSpPr/>
            <p:nvPr/>
          </p:nvSpPr>
          <p:spPr>
            <a:xfrm>
              <a:off x="3988875" y="3864325"/>
              <a:ext cx="77575" cy="133125"/>
            </a:xfrm>
            <a:custGeom>
              <a:avLst/>
              <a:gdLst/>
              <a:ahLst/>
              <a:cxnLst/>
              <a:rect l="0" t="0" r="0" b="0"/>
              <a:pathLst>
                <a:path w="3103" h="5325" extrusionOk="0">
                  <a:moveTo>
                    <a:pt x="489" y="1"/>
                  </a:moveTo>
                  <a:lnTo>
                    <a:pt x="391" y="25"/>
                  </a:lnTo>
                  <a:lnTo>
                    <a:pt x="294" y="50"/>
                  </a:lnTo>
                  <a:lnTo>
                    <a:pt x="196" y="98"/>
                  </a:lnTo>
                  <a:lnTo>
                    <a:pt x="147" y="147"/>
                  </a:lnTo>
                  <a:lnTo>
                    <a:pt x="74" y="220"/>
                  </a:lnTo>
                  <a:lnTo>
                    <a:pt x="25" y="294"/>
                  </a:lnTo>
                  <a:lnTo>
                    <a:pt x="0" y="391"/>
                  </a:lnTo>
                  <a:lnTo>
                    <a:pt x="0" y="489"/>
                  </a:lnTo>
                  <a:lnTo>
                    <a:pt x="0" y="5325"/>
                  </a:lnTo>
                  <a:lnTo>
                    <a:pt x="3102" y="5325"/>
                  </a:lnTo>
                  <a:lnTo>
                    <a:pt x="3102" y="489"/>
                  </a:lnTo>
                  <a:lnTo>
                    <a:pt x="3102" y="391"/>
                  </a:lnTo>
                  <a:lnTo>
                    <a:pt x="3053" y="294"/>
                  </a:lnTo>
                  <a:lnTo>
                    <a:pt x="3029" y="220"/>
                  </a:lnTo>
                  <a:lnTo>
                    <a:pt x="2956" y="147"/>
                  </a:lnTo>
                  <a:lnTo>
                    <a:pt x="2882" y="98"/>
                  </a:lnTo>
                  <a:lnTo>
                    <a:pt x="2809" y="50"/>
                  </a:lnTo>
                  <a:lnTo>
                    <a:pt x="2711" y="25"/>
                  </a:lnTo>
                  <a:lnTo>
                    <a:pt x="2614" y="1"/>
                  </a:lnTo>
                  <a:close/>
                </a:path>
              </a:pathLst>
            </a:custGeom>
            <a:solidFill>
              <a:srgbClr val="FFFFFF"/>
            </a:solidFill>
            <a:ln>
              <a:noFill/>
            </a:ln>
          </p:spPr>
          <p:txBody>
            <a:bodyPr lIns="91425" tIns="91425" rIns="91425" bIns="91425" anchor="ctr" anchorCtr="0">
              <a:noAutofit/>
            </a:bodyPr>
            <a:lstStyle/>
            <a:p>
              <a:pPr lvl="0">
                <a:spcBef>
                  <a:spcPts val="0"/>
                </a:spcBef>
                <a:buNone/>
              </a:pPr>
              <a:endParaRPr/>
            </a:p>
          </p:txBody>
        </p:sp>
        <p:sp>
          <p:nvSpPr>
            <p:cNvPr id="250" name="Shape 1923"/>
            <p:cNvSpPr/>
            <p:nvPr/>
          </p:nvSpPr>
          <p:spPr>
            <a:xfrm>
              <a:off x="4259350" y="3864325"/>
              <a:ext cx="77575" cy="133125"/>
            </a:xfrm>
            <a:custGeom>
              <a:avLst/>
              <a:gdLst/>
              <a:ahLst/>
              <a:cxnLst/>
              <a:rect l="0" t="0" r="0" b="0"/>
              <a:pathLst>
                <a:path w="3103" h="5325" extrusionOk="0">
                  <a:moveTo>
                    <a:pt x="489" y="1"/>
                  </a:moveTo>
                  <a:lnTo>
                    <a:pt x="392" y="25"/>
                  </a:lnTo>
                  <a:lnTo>
                    <a:pt x="294" y="50"/>
                  </a:lnTo>
                  <a:lnTo>
                    <a:pt x="221" y="98"/>
                  </a:lnTo>
                  <a:lnTo>
                    <a:pt x="147" y="147"/>
                  </a:lnTo>
                  <a:lnTo>
                    <a:pt x="74" y="220"/>
                  </a:lnTo>
                  <a:lnTo>
                    <a:pt x="50" y="294"/>
                  </a:lnTo>
                  <a:lnTo>
                    <a:pt x="1" y="391"/>
                  </a:lnTo>
                  <a:lnTo>
                    <a:pt x="1" y="489"/>
                  </a:lnTo>
                  <a:lnTo>
                    <a:pt x="1" y="5325"/>
                  </a:lnTo>
                  <a:lnTo>
                    <a:pt x="3103" y="5325"/>
                  </a:lnTo>
                  <a:lnTo>
                    <a:pt x="3103" y="489"/>
                  </a:lnTo>
                  <a:lnTo>
                    <a:pt x="3103" y="391"/>
                  </a:lnTo>
                  <a:lnTo>
                    <a:pt x="3078" y="294"/>
                  </a:lnTo>
                  <a:lnTo>
                    <a:pt x="3029" y="220"/>
                  </a:lnTo>
                  <a:lnTo>
                    <a:pt x="2956" y="147"/>
                  </a:lnTo>
                  <a:lnTo>
                    <a:pt x="2907" y="98"/>
                  </a:lnTo>
                  <a:lnTo>
                    <a:pt x="2810" y="50"/>
                  </a:lnTo>
                  <a:lnTo>
                    <a:pt x="2712" y="25"/>
                  </a:lnTo>
                  <a:lnTo>
                    <a:pt x="2614" y="1"/>
                  </a:lnTo>
                  <a:close/>
                </a:path>
              </a:pathLst>
            </a:custGeom>
            <a:solidFill>
              <a:srgbClr val="FFFFFF"/>
            </a:solidFill>
            <a:ln>
              <a:noFill/>
            </a:ln>
          </p:spPr>
          <p:txBody>
            <a:bodyPr lIns="91425" tIns="91425" rIns="91425" bIns="91425" anchor="ctr" anchorCtr="0">
              <a:noAutofit/>
            </a:bodyPr>
            <a:lstStyle/>
            <a:p>
              <a:pPr lvl="0">
                <a:spcBef>
                  <a:spcPts val="0"/>
                </a:spcBef>
                <a:buNone/>
              </a:pPr>
              <a:endParaRPr/>
            </a:p>
          </p:txBody>
        </p:sp>
        <p:sp>
          <p:nvSpPr>
            <p:cNvPr id="251" name="Shape 1924"/>
            <p:cNvSpPr/>
            <p:nvPr/>
          </p:nvSpPr>
          <p:spPr>
            <a:xfrm>
              <a:off x="4078625" y="3717800"/>
              <a:ext cx="77575" cy="279650"/>
            </a:xfrm>
            <a:custGeom>
              <a:avLst/>
              <a:gdLst/>
              <a:ahLst/>
              <a:cxnLst/>
              <a:rect l="0" t="0" r="0" b="0"/>
              <a:pathLst>
                <a:path w="3103" h="11186" extrusionOk="0">
                  <a:moveTo>
                    <a:pt x="489" y="0"/>
                  </a:moveTo>
                  <a:lnTo>
                    <a:pt x="391" y="25"/>
                  </a:lnTo>
                  <a:lnTo>
                    <a:pt x="294" y="49"/>
                  </a:lnTo>
                  <a:lnTo>
                    <a:pt x="220" y="98"/>
                  </a:lnTo>
                  <a:lnTo>
                    <a:pt x="147" y="147"/>
                  </a:lnTo>
                  <a:lnTo>
                    <a:pt x="74" y="220"/>
                  </a:lnTo>
                  <a:lnTo>
                    <a:pt x="49" y="293"/>
                  </a:lnTo>
                  <a:lnTo>
                    <a:pt x="1" y="391"/>
                  </a:lnTo>
                  <a:lnTo>
                    <a:pt x="1" y="489"/>
                  </a:lnTo>
                  <a:lnTo>
                    <a:pt x="1" y="11186"/>
                  </a:lnTo>
                  <a:lnTo>
                    <a:pt x="3102" y="11186"/>
                  </a:lnTo>
                  <a:lnTo>
                    <a:pt x="3102" y="489"/>
                  </a:lnTo>
                  <a:lnTo>
                    <a:pt x="3102" y="391"/>
                  </a:lnTo>
                  <a:lnTo>
                    <a:pt x="3078" y="293"/>
                  </a:lnTo>
                  <a:lnTo>
                    <a:pt x="3029" y="220"/>
                  </a:lnTo>
                  <a:lnTo>
                    <a:pt x="2956" y="147"/>
                  </a:lnTo>
                  <a:lnTo>
                    <a:pt x="2907" y="98"/>
                  </a:lnTo>
                  <a:lnTo>
                    <a:pt x="2809" y="49"/>
                  </a:lnTo>
                  <a:lnTo>
                    <a:pt x="2712" y="25"/>
                  </a:lnTo>
                  <a:lnTo>
                    <a:pt x="2614" y="0"/>
                  </a:lnTo>
                  <a:close/>
                </a:path>
              </a:pathLst>
            </a:custGeom>
            <a:solidFill>
              <a:srgbClr val="FFFFFF"/>
            </a:solidFill>
            <a:ln>
              <a:noFill/>
            </a:ln>
          </p:spPr>
          <p:txBody>
            <a:bodyPr lIns="91425" tIns="91425" rIns="91425" bIns="91425" anchor="ctr" anchorCtr="0">
              <a:noAutofit/>
            </a:bodyPr>
            <a:lstStyle/>
            <a:p>
              <a:pPr lvl="0">
                <a:spcBef>
                  <a:spcPts val="0"/>
                </a:spcBef>
                <a:buNone/>
              </a:pPr>
              <a:endParaRPr/>
            </a:p>
          </p:txBody>
        </p:sp>
        <p:sp>
          <p:nvSpPr>
            <p:cNvPr id="252" name="Shape 1925"/>
            <p:cNvSpPr/>
            <p:nvPr/>
          </p:nvSpPr>
          <p:spPr>
            <a:xfrm>
              <a:off x="4168375" y="3788625"/>
              <a:ext cx="78175" cy="208825"/>
            </a:xfrm>
            <a:custGeom>
              <a:avLst/>
              <a:gdLst/>
              <a:ahLst/>
              <a:cxnLst/>
              <a:rect l="0" t="0" r="0" b="0"/>
              <a:pathLst>
                <a:path w="3127" h="8353" extrusionOk="0">
                  <a:moveTo>
                    <a:pt x="489" y="0"/>
                  </a:moveTo>
                  <a:lnTo>
                    <a:pt x="392" y="25"/>
                  </a:lnTo>
                  <a:lnTo>
                    <a:pt x="318" y="49"/>
                  </a:lnTo>
                  <a:lnTo>
                    <a:pt x="221" y="98"/>
                  </a:lnTo>
                  <a:lnTo>
                    <a:pt x="147" y="147"/>
                  </a:lnTo>
                  <a:lnTo>
                    <a:pt x="99" y="220"/>
                  </a:lnTo>
                  <a:lnTo>
                    <a:pt x="50" y="293"/>
                  </a:lnTo>
                  <a:lnTo>
                    <a:pt x="25" y="391"/>
                  </a:lnTo>
                  <a:lnTo>
                    <a:pt x="1" y="489"/>
                  </a:lnTo>
                  <a:lnTo>
                    <a:pt x="1" y="8353"/>
                  </a:lnTo>
                  <a:lnTo>
                    <a:pt x="3127" y="8353"/>
                  </a:lnTo>
                  <a:lnTo>
                    <a:pt x="3127" y="489"/>
                  </a:lnTo>
                  <a:lnTo>
                    <a:pt x="3103" y="391"/>
                  </a:lnTo>
                  <a:lnTo>
                    <a:pt x="3078" y="293"/>
                  </a:lnTo>
                  <a:lnTo>
                    <a:pt x="3029" y="220"/>
                  </a:lnTo>
                  <a:lnTo>
                    <a:pt x="2980" y="147"/>
                  </a:lnTo>
                  <a:lnTo>
                    <a:pt x="2907" y="98"/>
                  </a:lnTo>
                  <a:lnTo>
                    <a:pt x="2809" y="49"/>
                  </a:lnTo>
                  <a:lnTo>
                    <a:pt x="2736" y="25"/>
                  </a:lnTo>
                  <a:lnTo>
                    <a:pt x="2639" y="0"/>
                  </a:lnTo>
                  <a:close/>
                </a:path>
              </a:pathLst>
            </a:custGeom>
            <a:solidFill>
              <a:srgbClr val="FFFFFF"/>
            </a:solidFill>
            <a:ln>
              <a:noFill/>
            </a:ln>
          </p:spPr>
          <p:txBody>
            <a:bodyPr lIns="91425" tIns="91425" rIns="91425" bIns="91425" anchor="ctr" anchorCtr="0">
              <a:noAutofit/>
            </a:bodyPr>
            <a:lstStyle/>
            <a:p>
              <a:pPr lvl="0">
                <a:spcBef>
                  <a:spcPts val="0"/>
                </a:spcBef>
                <a:buNone/>
              </a:pPr>
              <a:endParaRPr/>
            </a:p>
          </p:txBody>
        </p:sp>
      </p:grpSp>
      <p:sp>
        <p:nvSpPr>
          <p:cNvPr id="253" name="Rounded Rectangle 252"/>
          <p:cNvSpPr/>
          <p:nvPr/>
        </p:nvSpPr>
        <p:spPr>
          <a:xfrm>
            <a:off x="1126838" y="3825285"/>
            <a:ext cx="497738" cy="482600"/>
          </a:xfrm>
          <a:prstGeom prst="roundRect">
            <a:avLst/>
          </a:prstGeom>
          <a:solidFill>
            <a:srgbClr val="00B05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54" name="Rounded Rectangle 253"/>
          <p:cNvSpPr/>
          <p:nvPr/>
        </p:nvSpPr>
        <p:spPr>
          <a:xfrm>
            <a:off x="1130536" y="4349822"/>
            <a:ext cx="496120" cy="485508"/>
          </a:xfrm>
          <a:prstGeom prst="roundRect">
            <a:avLst/>
          </a:prstGeom>
          <a:solidFill>
            <a:schemeClr val="accent2">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55" name="Rounded Rectangle 254"/>
          <p:cNvSpPr/>
          <p:nvPr/>
        </p:nvSpPr>
        <p:spPr>
          <a:xfrm>
            <a:off x="1134312" y="4898890"/>
            <a:ext cx="492344" cy="482600"/>
          </a:xfrm>
          <a:prstGeom prst="roundRect">
            <a:avLst/>
          </a:prstGeom>
          <a:solidFill>
            <a:schemeClr val="bg2">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56" name="Rounded Rectangle 255"/>
          <p:cNvSpPr/>
          <p:nvPr/>
        </p:nvSpPr>
        <p:spPr>
          <a:xfrm>
            <a:off x="1121932" y="5442113"/>
            <a:ext cx="504724" cy="455950"/>
          </a:xfrm>
          <a:prstGeom prst="roundRect">
            <a:avLst/>
          </a:prstGeom>
          <a:solidFill>
            <a:schemeClr val="accent1">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257" name="Picture 2" descr="https://cdn0.iconfinder.com/data/icons/back-to-school/90/circle-school-learn-study-subject-language-51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91059" y="3889721"/>
            <a:ext cx="341579" cy="341579"/>
          </a:xfrm>
          <a:prstGeom prst="rect">
            <a:avLst/>
          </a:prstGeom>
          <a:noFill/>
          <a:ln>
            <a:noFill/>
          </a:ln>
        </p:spPr>
      </p:pic>
      <p:grpSp>
        <p:nvGrpSpPr>
          <p:cNvPr id="258" name="Shape 1787"/>
          <p:cNvGrpSpPr/>
          <p:nvPr/>
        </p:nvGrpSpPr>
        <p:grpSpPr>
          <a:xfrm>
            <a:off x="1244215" y="4439221"/>
            <a:ext cx="244571" cy="297446"/>
            <a:chOff x="584925" y="922575"/>
            <a:chExt cx="415200" cy="502525"/>
          </a:xfrm>
        </p:grpSpPr>
        <p:sp>
          <p:nvSpPr>
            <p:cNvPr id="259" name="Shape 1788"/>
            <p:cNvSpPr/>
            <p:nvPr/>
          </p:nvSpPr>
          <p:spPr>
            <a:xfrm>
              <a:off x="584925" y="961025"/>
              <a:ext cx="378575" cy="464075"/>
            </a:xfrm>
            <a:custGeom>
              <a:avLst/>
              <a:gdLst/>
              <a:ahLst/>
              <a:cxnLst/>
              <a:rect l="0" t="0" r="0" b="0"/>
              <a:pathLst>
                <a:path w="15143" h="18563" extrusionOk="0">
                  <a:moveTo>
                    <a:pt x="782" y="1"/>
                  </a:moveTo>
                  <a:lnTo>
                    <a:pt x="635" y="25"/>
                  </a:lnTo>
                  <a:lnTo>
                    <a:pt x="489" y="50"/>
                  </a:lnTo>
                  <a:lnTo>
                    <a:pt x="342" y="123"/>
                  </a:lnTo>
                  <a:lnTo>
                    <a:pt x="220" y="196"/>
                  </a:lnTo>
                  <a:lnTo>
                    <a:pt x="122" y="294"/>
                  </a:lnTo>
                  <a:lnTo>
                    <a:pt x="73" y="416"/>
                  </a:lnTo>
                  <a:lnTo>
                    <a:pt x="24" y="563"/>
                  </a:lnTo>
                  <a:lnTo>
                    <a:pt x="0" y="709"/>
                  </a:lnTo>
                  <a:lnTo>
                    <a:pt x="0" y="17708"/>
                  </a:lnTo>
                  <a:lnTo>
                    <a:pt x="24" y="17879"/>
                  </a:lnTo>
                  <a:lnTo>
                    <a:pt x="73" y="18025"/>
                  </a:lnTo>
                  <a:lnTo>
                    <a:pt x="122" y="18172"/>
                  </a:lnTo>
                  <a:lnTo>
                    <a:pt x="220" y="18294"/>
                  </a:lnTo>
                  <a:lnTo>
                    <a:pt x="342" y="18416"/>
                  </a:lnTo>
                  <a:lnTo>
                    <a:pt x="489" y="18489"/>
                  </a:lnTo>
                  <a:lnTo>
                    <a:pt x="635" y="18538"/>
                  </a:lnTo>
                  <a:lnTo>
                    <a:pt x="782" y="18562"/>
                  </a:lnTo>
                  <a:lnTo>
                    <a:pt x="14361" y="18562"/>
                  </a:lnTo>
                  <a:lnTo>
                    <a:pt x="14507" y="18538"/>
                  </a:lnTo>
                  <a:lnTo>
                    <a:pt x="14654" y="18489"/>
                  </a:lnTo>
                  <a:lnTo>
                    <a:pt x="14800" y="18416"/>
                  </a:lnTo>
                  <a:lnTo>
                    <a:pt x="14923" y="18294"/>
                  </a:lnTo>
                  <a:lnTo>
                    <a:pt x="15020" y="18172"/>
                  </a:lnTo>
                  <a:lnTo>
                    <a:pt x="15069" y="18025"/>
                  </a:lnTo>
                  <a:lnTo>
                    <a:pt x="15118" y="17879"/>
                  </a:lnTo>
                  <a:lnTo>
                    <a:pt x="15142" y="17708"/>
                  </a:lnTo>
                  <a:lnTo>
                    <a:pt x="15142" y="17586"/>
                  </a:lnTo>
                  <a:lnTo>
                    <a:pt x="1759" y="17586"/>
                  </a:lnTo>
                  <a:lnTo>
                    <a:pt x="1612" y="17561"/>
                  </a:lnTo>
                  <a:lnTo>
                    <a:pt x="1465" y="17512"/>
                  </a:lnTo>
                  <a:lnTo>
                    <a:pt x="1319" y="17439"/>
                  </a:lnTo>
                  <a:lnTo>
                    <a:pt x="1197" y="17317"/>
                  </a:lnTo>
                  <a:lnTo>
                    <a:pt x="1099" y="17195"/>
                  </a:lnTo>
                  <a:lnTo>
                    <a:pt x="1050" y="17048"/>
                  </a:lnTo>
                  <a:lnTo>
                    <a:pt x="1001" y="16902"/>
                  </a:lnTo>
                  <a:lnTo>
                    <a:pt x="977" y="16731"/>
                  </a:lnTo>
                  <a:lnTo>
                    <a:pt x="977" y="1"/>
                  </a:lnTo>
                  <a:close/>
                </a:path>
              </a:pathLst>
            </a:custGeom>
            <a:solidFill>
              <a:srgbClr val="FFFFFF"/>
            </a:solidFill>
            <a:ln>
              <a:noFill/>
            </a:ln>
          </p:spPr>
          <p:txBody>
            <a:bodyPr lIns="91425" tIns="91425" rIns="91425" bIns="91425" anchor="ctr" anchorCtr="0">
              <a:noAutofit/>
            </a:bodyPr>
            <a:lstStyle/>
            <a:p>
              <a:pPr lvl="0">
                <a:spcBef>
                  <a:spcPts val="0"/>
                </a:spcBef>
                <a:buNone/>
              </a:pPr>
              <a:endParaRPr/>
            </a:p>
          </p:txBody>
        </p:sp>
        <p:sp>
          <p:nvSpPr>
            <p:cNvPr id="260" name="Shape 1789"/>
            <p:cNvSpPr/>
            <p:nvPr/>
          </p:nvSpPr>
          <p:spPr>
            <a:xfrm>
              <a:off x="621550" y="922575"/>
              <a:ext cx="378575" cy="464050"/>
            </a:xfrm>
            <a:custGeom>
              <a:avLst/>
              <a:gdLst/>
              <a:ahLst/>
              <a:cxnLst/>
              <a:rect l="0" t="0" r="0" b="0"/>
              <a:pathLst>
                <a:path w="15143" h="18562" extrusionOk="0">
                  <a:moveTo>
                    <a:pt x="13140" y="6472"/>
                  </a:moveTo>
                  <a:lnTo>
                    <a:pt x="13238" y="6497"/>
                  </a:lnTo>
                  <a:lnTo>
                    <a:pt x="13311" y="6546"/>
                  </a:lnTo>
                  <a:lnTo>
                    <a:pt x="13360" y="6619"/>
                  </a:lnTo>
                  <a:lnTo>
                    <a:pt x="13384" y="6717"/>
                  </a:lnTo>
                  <a:lnTo>
                    <a:pt x="13360" y="6814"/>
                  </a:lnTo>
                  <a:lnTo>
                    <a:pt x="13311" y="6888"/>
                  </a:lnTo>
                  <a:lnTo>
                    <a:pt x="13238" y="6936"/>
                  </a:lnTo>
                  <a:lnTo>
                    <a:pt x="13140" y="6961"/>
                  </a:lnTo>
                  <a:lnTo>
                    <a:pt x="2003" y="6961"/>
                  </a:lnTo>
                  <a:lnTo>
                    <a:pt x="1905" y="6936"/>
                  </a:lnTo>
                  <a:lnTo>
                    <a:pt x="1832" y="6888"/>
                  </a:lnTo>
                  <a:lnTo>
                    <a:pt x="1783" y="6814"/>
                  </a:lnTo>
                  <a:lnTo>
                    <a:pt x="1759" y="6717"/>
                  </a:lnTo>
                  <a:lnTo>
                    <a:pt x="1783" y="6619"/>
                  </a:lnTo>
                  <a:lnTo>
                    <a:pt x="1832" y="6546"/>
                  </a:lnTo>
                  <a:lnTo>
                    <a:pt x="1905" y="6497"/>
                  </a:lnTo>
                  <a:lnTo>
                    <a:pt x="2003" y="6472"/>
                  </a:lnTo>
                  <a:close/>
                  <a:moveTo>
                    <a:pt x="13238" y="8793"/>
                  </a:moveTo>
                  <a:lnTo>
                    <a:pt x="13311" y="8866"/>
                  </a:lnTo>
                  <a:lnTo>
                    <a:pt x="13360" y="8939"/>
                  </a:lnTo>
                  <a:lnTo>
                    <a:pt x="13384" y="9037"/>
                  </a:lnTo>
                  <a:lnTo>
                    <a:pt x="13360" y="9135"/>
                  </a:lnTo>
                  <a:lnTo>
                    <a:pt x="13311" y="9208"/>
                  </a:lnTo>
                  <a:lnTo>
                    <a:pt x="13238" y="9257"/>
                  </a:lnTo>
                  <a:lnTo>
                    <a:pt x="13140" y="9281"/>
                  </a:lnTo>
                  <a:lnTo>
                    <a:pt x="2003" y="9281"/>
                  </a:lnTo>
                  <a:lnTo>
                    <a:pt x="1905" y="9257"/>
                  </a:lnTo>
                  <a:lnTo>
                    <a:pt x="1832" y="9208"/>
                  </a:lnTo>
                  <a:lnTo>
                    <a:pt x="1783" y="9135"/>
                  </a:lnTo>
                  <a:lnTo>
                    <a:pt x="1759" y="9037"/>
                  </a:lnTo>
                  <a:lnTo>
                    <a:pt x="1783" y="8939"/>
                  </a:lnTo>
                  <a:lnTo>
                    <a:pt x="1832" y="8866"/>
                  </a:lnTo>
                  <a:lnTo>
                    <a:pt x="1905" y="8793"/>
                  </a:lnTo>
                  <a:close/>
                  <a:moveTo>
                    <a:pt x="13140" y="11088"/>
                  </a:moveTo>
                  <a:lnTo>
                    <a:pt x="13238" y="11113"/>
                  </a:lnTo>
                  <a:lnTo>
                    <a:pt x="13311" y="11162"/>
                  </a:lnTo>
                  <a:lnTo>
                    <a:pt x="13360" y="11235"/>
                  </a:lnTo>
                  <a:lnTo>
                    <a:pt x="13384" y="11333"/>
                  </a:lnTo>
                  <a:lnTo>
                    <a:pt x="13360" y="11430"/>
                  </a:lnTo>
                  <a:lnTo>
                    <a:pt x="13311" y="11504"/>
                  </a:lnTo>
                  <a:lnTo>
                    <a:pt x="13238" y="11552"/>
                  </a:lnTo>
                  <a:lnTo>
                    <a:pt x="13140" y="11577"/>
                  </a:lnTo>
                  <a:lnTo>
                    <a:pt x="2003" y="11577"/>
                  </a:lnTo>
                  <a:lnTo>
                    <a:pt x="1905" y="11552"/>
                  </a:lnTo>
                  <a:lnTo>
                    <a:pt x="1832" y="11504"/>
                  </a:lnTo>
                  <a:lnTo>
                    <a:pt x="1783" y="11430"/>
                  </a:lnTo>
                  <a:lnTo>
                    <a:pt x="1759" y="11333"/>
                  </a:lnTo>
                  <a:lnTo>
                    <a:pt x="1783" y="11235"/>
                  </a:lnTo>
                  <a:lnTo>
                    <a:pt x="1832" y="11162"/>
                  </a:lnTo>
                  <a:lnTo>
                    <a:pt x="1905" y="11113"/>
                  </a:lnTo>
                  <a:lnTo>
                    <a:pt x="2003" y="11088"/>
                  </a:lnTo>
                  <a:close/>
                  <a:moveTo>
                    <a:pt x="8255" y="13409"/>
                  </a:moveTo>
                  <a:lnTo>
                    <a:pt x="8353" y="13433"/>
                  </a:lnTo>
                  <a:lnTo>
                    <a:pt x="8426" y="13482"/>
                  </a:lnTo>
                  <a:lnTo>
                    <a:pt x="8475" y="13555"/>
                  </a:lnTo>
                  <a:lnTo>
                    <a:pt x="8500" y="13653"/>
                  </a:lnTo>
                  <a:lnTo>
                    <a:pt x="8475" y="13750"/>
                  </a:lnTo>
                  <a:lnTo>
                    <a:pt x="8426" y="13824"/>
                  </a:lnTo>
                  <a:lnTo>
                    <a:pt x="8353" y="13873"/>
                  </a:lnTo>
                  <a:lnTo>
                    <a:pt x="8255" y="13897"/>
                  </a:lnTo>
                  <a:lnTo>
                    <a:pt x="2003" y="13897"/>
                  </a:lnTo>
                  <a:lnTo>
                    <a:pt x="1905" y="13873"/>
                  </a:lnTo>
                  <a:lnTo>
                    <a:pt x="1832" y="13824"/>
                  </a:lnTo>
                  <a:lnTo>
                    <a:pt x="1783" y="13750"/>
                  </a:lnTo>
                  <a:lnTo>
                    <a:pt x="1759" y="13653"/>
                  </a:lnTo>
                  <a:lnTo>
                    <a:pt x="1783" y="13555"/>
                  </a:lnTo>
                  <a:lnTo>
                    <a:pt x="1832" y="13482"/>
                  </a:lnTo>
                  <a:lnTo>
                    <a:pt x="1905" y="13433"/>
                  </a:lnTo>
                  <a:lnTo>
                    <a:pt x="2003" y="13409"/>
                  </a:lnTo>
                  <a:close/>
                  <a:moveTo>
                    <a:pt x="635" y="0"/>
                  </a:moveTo>
                  <a:lnTo>
                    <a:pt x="489" y="49"/>
                  </a:lnTo>
                  <a:lnTo>
                    <a:pt x="342" y="122"/>
                  </a:lnTo>
                  <a:lnTo>
                    <a:pt x="220" y="220"/>
                  </a:lnTo>
                  <a:lnTo>
                    <a:pt x="123" y="342"/>
                  </a:lnTo>
                  <a:lnTo>
                    <a:pt x="74" y="464"/>
                  </a:lnTo>
                  <a:lnTo>
                    <a:pt x="25" y="611"/>
                  </a:lnTo>
                  <a:lnTo>
                    <a:pt x="0" y="782"/>
                  </a:lnTo>
                  <a:lnTo>
                    <a:pt x="0" y="17780"/>
                  </a:lnTo>
                  <a:lnTo>
                    <a:pt x="25" y="17927"/>
                  </a:lnTo>
                  <a:lnTo>
                    <a:pt x="74" y="18073"/>
                  </a:lnTo>
                  <a:lnTo>
                    <a:pt x="123" y="18195"/>
                  </a:lnTo>
                  <a:lnTo>
                    <a:pt x="220" y="18318"/>
                  </a:lnTo>
                  <a:lnTo>
                    <a:pt x="342" y="18415"/>
                  </a:lnTo>
                  <a:lnTo>
                    <a:pt x="489" y="18489"/>
                  </a:lnTo>
                  <a:lnTo>
                    <a:pt x="635" y="18537"/>
                  </a:lnTo>
                  <a:lnTo>
                    <a:pt x="782" y="18562"/>
                  </a:lnTo>
                  <a:lnTo>
                    <a:pt x="14361" y="18562"/>
                  </a:lnTo>
                  <a:lnTo>
                    <a:pt x="14508" y="18537"/>
                  </a:lnTo>
                  <a:lnTo>
                    <a:pt x="14654" y="18489"/>
                  </a:lnTo>
                  <a:lnTo>
                    <a:pt x="14801" y="18415"/>
                  </a:lnTo>
                  <a:lnTo>
                    <a:pt x="14923" y="18318"/>
                  </a:lnTo>
                  <a:lnTo>
                    <a:pt x="15021" y="18195"/>
                  </a:lnTo>
                  <a:lnTo>
                    <a:pt x="15069" y="18073"/>
                  </a:lnTo>
                  <a:lnTo>
                    <a:pt x="15118" y="17927"/>
                  </a:lnTo>
                  <a:lnTo>
                    <a:pt x="15143" y="17780"/>
                  </a:lnTo>
                  <a:lnTo>
                    <a:pt x="15143" y="3859"/>
                  </a:lnTo>
                  <a:lnTo>
                    <a:pt x="12554" y="3859"/>
                  </a:lnTo>
                  <a:lnTo>
                    <a:pt x="12285" y="3835"/>
                  </a:lnTo>
                  <a:lnTo>
                    <a:pt x="12065" y="3761"/>
                  </a:lnTo>
                  <a:lnTo>
                    <a:pt x="11846" y="3639"/>
                  </a:lnTo>
                  <a:lnTo>
                    <a:pt x="11650" y="3468"/>
                  </a:lnTo>
                  <a:lnTo>
                    <a:pt x="11504" y="3297"/>
                  </a:lnTo>
                  <a:lnTo>
                    <a:pt x="11382" y="3078"/>
                  </a:lnTo>
                  <a:lnTo>
                    <a:pt x="11308" y="2833"/>
                  </a:lnTo>
                  <a:lnTo>
                    <a:pt x="11284" y="2589"/>
                  </a:lnTo>
                  <a:lnTo>
                    <a:pt x="11284" y="0"/>
                  </a:lnTo>
                  <a:close/>
                </a:path>
              </a:pathLst>
            </a:custGeom>
            <a:solidFill>
              <a:srgbClr val="FFFFFF"/>
            </a:solidFill>
            <a:ln>
              <a:noFill/>
            </a:ln>
          </p:spPr>
          <p:txBody>
            <a:bodyPr lIns="91425" tIns="91425" rIns="91425" bIns="91425" anchor="ctr" anchorCtr="0">
              <a:noAutofit/>
            </a:bodyPr>
            <a:lstStyle/>
            <a:p>
              <a:pPr lvl="0">
                <a:spcBef>
                  <a:spcPts val="0"/>
                </a:spcBef>
                <a:buNone/>
              </a:pPr>
              <a:endParaRPr/>
            </a:p>
          </p:txBody>
        </p:sp>
        <p:sp>
          <p:nvSpPr>
            <p:cNvPr id="261" name="Shape 1790"/>
            <p:cNvSpPr/>
            <p:nvPr/>
          </p:nvSpPr>
          <p:spPr>
            <a:xfrm>
              <a:off x="915850" y="922575"/>
              <a:ext cx="84275" cy="84275"/>
            </a:xfrm>
            <a:custGeom>
              <a:avLst/>
              <a:gdLst/>
              <a:ahLst/>
              <a:cxnLst/>
              <a:rect l="0" t="0" r="0" b="0"/>
              <a:pathLst>
                <a:path w="3371" h="3371" extrusionOk="0">
                  <a:moveTo>
                    <a:pt x="0" y="0"/>
                  </a:moveTo>
                  <a:lnTo>
                    <a:pt x="0" y="2589"/>
                  </a:lnTo>
                  <a:lnTo>
                    <a:pt x="0" y="2736"/>
                  </a:lnTo>
                  <a:lnTo>
                    <a:pt x="49" y="2882"/>
                  </a:lnTo>
                  <a:lnTo>
                    <a:pt x="122" y="3029"/>
                  </a:lnTo>
                  <a:lnTo>
                    <a:pt x="220" y="3126"/>
                  </a:lnTo>
                  <a:lnTo>
                    <a:pt x="342" y="3224"/>
                  </a:lnTo>
                  <a:lnTo>
                    <a:pt x="464" y="3297"/>
                  </a:lnTo>
                  <a:lnTo>
                    <a:pt x="611" y="3346"/>
                  </a:lnTo>
                  <a:lnTo>
                    <a:pt x="782" y="3371"/>
                  </a:lnTo>
                  <a:lnTo>
                    <a:pt x="3371" y="3371"/>
                  </a:lnTo>
                  <a:lnTo>
                    <a:pt x="0" y="0"/>
                  </a:lnTo>
                  <a:close/>
                </a:path>
              </a:pathLst>
            </a:custGeom>
            <a:solidFill>
              <a:srgbClr val="FFFFFF"/>
            </a:solidFill>
            <a:ln>
              <a:noFill/>
            </a:ln>
          </p:spPr>
          <p:txBody>
            <a:bodyPr lIns="91425" tIns="91425" rIns="91425" bIns="91425" anchor="ctr" anchorCtr="0">
              <a:noAutofit/>
            </a:bodyPr>
            <a:lstStyle/>
            <a:p>
              <a:pPr lvl="0">
                <a:spcBef>
                  <a:spcPts val="0"/>
                </a:spcBef>
                <a:buNone/>
              </a:pPr>
              <a:endParaRPr/>
            </a:p>
          </p:txBody>
        </p:sp>
      </p:grpSp>
      <p:grpSp>
        <p:nvGrpSpPr>
          <p:cNvPr id="262" name="Shape 1936"/>
          <p:cNvGrpSpPr/>
          <p:nvPr/>
        </p:nvGrpSpPr>
        <p:grpSpPr>
          <a:xfrm>
            <a:off x="1218175" y="4960698"/>
            <a:ext cx="311042" cy="357812"/>
            <a:chOff x="6654650" y="3665275"/>
            <a:chExt cx="409100" cy="409125"/>
          </a:xfrm>
        </p:grpSpPr>
        <p:sp>
          <p:nvSpPr>
            <p:cNvPr id="263" name="Shape 1937"/>
            <p:cNvSpPr/>
            <p:nvPr/>
          </p:nvSpPr>
          <p:spPr>
            <a:xfrm>
              <a:off x="6808525" y="3819150"/>
              <a:ext cx="211875" cy="211900"/>
            </a:xfrm>
            <a:custGeom>
              <a:avLst/>
              <a:gdLst/>
              <a:ahLst/>
              <a:cxnLst/>
              <a:rect l="0" t="0" r="0" b="0"/>
              <a:pathLst>
                <a:path w="8475" h="8476" extrusionOk="0">
                  <a:moveTo>
                    <a:pt x="8157" y="0"/>
                  </a:moveTo>
                  <a:lnTo>
                    <a:pt x="7327" y="1075"/>
                  </a:lnTo>
                  <a:lnTo>
                    <a:pt x="6399" y="2150"/>
                  </a:lnTo>
                  <a:lnTo>
                    <a:pt x="5422" y="3249"/>
                  </a:lnTo>
                  <a:lnTo>
                    <a:pt x="4347" y="4348"/>
                  </a:lnTo>
                  <a:lnTo>
                    <a:pt x="3248" y="5422"/>
                  </a:lnTo>
                  <a:lnTo>
                    <a:pt x="2149" y="6399"/>
                  </a:lnTo>
                  <a:lnTo>
                    <a:pt x="1075" y="7327"/>
                  </a:lnTo>
                  <a:lnTo>
                    <a:pt x="0" y="8158"/>
                  </a:lnTo>
                  <a:lnTo>
                    <a:pt x="440" y="8280"/>
                  </a:lnTo>
                  <a:lnTo>
                    <a:pt x="855" y="8377"/>
                  </a:lnTo>
                  <a:lnTo>
                    <a:pt x="1294" y="8426"/>
                  </a:lnTo>
                  <a:lnTo>
                    <a:pt x="1734" y="8475"/>
                  </a:lnTo>
                  <a:lnTo>
                    <a:pt x="2174" y="8475"/>
                  </a:lnTo>
                  <a:lnTo>
                    <a:pt x="2613" y="8451"/>
                  </a:lnTo>
                  <a:lnTo>
                    <a:pt x="3028" y="8402"/>
                  </a:lnTo>
                  <a:lnTo>
                    <a:pt x="3468" y="8304"/>
                  </a:lnTo>
                  <a:lnTo>
                    <a:pt x="3883" y="8207"/>
                  </a:lnTo>
                  <a:lnTo>
                    <a:pt x="4323" y="8060"/>
                  </a:lnTo>
                  <a:lnTo>
                    <a:pt x="4714" y="7889"/>
                  </a:lnTo>
                  <a:lnTo>
                    <a:pt x="5129" y="7694"/>
                  </a:lnTo>
                  <a:lnTo>
                    <a:pt x="5520" y="7449"/>
                  </a:lnTo>
                  <a:lnTo>
                    <a:pt x="5886" y="7205"/>
                  </a:lnTo>
                  <a:lnTo>
                    <a:pt x="6252" y="6912"/>
                  </a:lnTo>
                  <a:lnTo>
                    <a:pt x="6594" y="6595"/>
                  </a:lnTo>
                  <a:lnTo>
                    <a:pt x="6912" y="6253"/>
                  </a:lnTo>
                  <a:lnTo>
                    <a:pt x="7205" y="5886"/>
                  </a:lnTo>
                  <a:lnTo>
                    <a:pt x="7449" y="5520"/>
                  </a:lnTo>
                  <a:lnTo>
                    <a:pt x="7693" y="5129"/>
                  </a:lnTo>
                  <a:lnTo>
                    <a:pt x="7889" y="4714"/>
                  </a:lnTo>
                  <a:lnTo>
                    <a:pt x="8060" y="4323"/>
                  </a:lnTo>
                  <a:lnTo>
                    <a:pt x="8206" y="3884"/>
                  </a:lnTo>
                  <a:lnTo>
                    <a:pt x="8304" y="3468"/>
                  </a:lnTo>
                  <a:lnTo>
                    <a:pt x="8402" y="3029"/>
                  </a:lnTo>
                  <a:lnTo>
                    <a:pt x="8450" y="2614"/>
                  </a:lnTo>
                  <a:lnTo>
                    <a:pt x="8475" y="2174"/>
                  </a:lnTo>
                  <a:lnTo>
                    <a:pt x="8475" y="1734"/>
                  </a:lnTo>
                  <a:lnTo>
                    <a:pt x="8426" y="1295"/>
                  </a:lnTo>
                  <a:lnTo>
                    <a:pt x="8377" y="855"/>
                  </a:lnTo>
                  <a:lnTo>
                    <a:pt x="8279" y="440"/>
                  </a:lnTo>
                  <a:lnTo>
                    <a:pt x="8157" y="0"/>
                  </a:lnTo>
                  <a:close/>
                </a:path>
              </a:pathLst>
            </a:custGeom>
            <a:solidFill>
              <a:srgbClr val="FFFFFF"/>
            </a:solidFill>
            <a:ln>
              <a:noFill/>
            </a:ln>
          </p:spPr>
          <p:txBody>
            <a:bodyPr lIns="91425" tIns="91425" rIns="91425" bIns="91425" anchor="ctr" anchorCtr="0">
              <a:noAutofit/>
            </a:bodyPr>
            <a:lstStyle/>
            <a:p>
              <a:pPr lvl="0">
                <a:spcBef>
                  <a:spcPts val="0"/>
                </a:spcBef>
                <a:buNone/>
              </a:pPr>
              <a:endParaRPr/>
            </a:p>
          </p:txBody>
        </p:sp>
        <p:sp>
          <p:nvSpPr>
            <p:cNvPr id="264" name="Shape 1938"/>
            <p:cNvSpPr/>
            <p:nvPr/>
          </p:nvSpPr>
          <p:spPr>
            <a:xfrm>
              <a:off x="6654650" y="3665275"/>
              <a:ext cx="409100" cy="409125"/>
            </a:xfrm>
            <a:custGeom>
              <a:avLst/>
              <a:gdLst/>
              <a:ahLst/>
              <a:cxnLst/>
              <a:rect l="0" t="0" r="0" b="0"/>
              <a:pathLst>
                <a:path w="16364" h="16365" extrusionOk="0">
                  <a:moveTo>
                    <a:pt x="13580" y="1686"/>
                  </a:moveTo>
                  <a:lnTo>
                    <a:pt x="13677" y="1735"/>
                  </a:lnTo>
                  <a:lnTo>
                    <a:pt x="13775" y="1759"/>
                  </a:lnTo>
                  <a:lnTo>
                    <a:pt x="13848" y="1832"/>
                  </a:lnTo>
                  <a:lnTo>
                    <a:pt x="13897" y="1906"/>
                  </a:lnTo>
                  <a:lnTo>
                    <a:pt x="13946" y="1979"/>
                  </a:lnTo>
                  <a:lnTo>
                    <a:pt x="13970" y="2077"/>
                  </a:lnTo>
                  <a:lnTo>
                    <a:pt x="13995" y="2174"/>
                  </a:lnTo>
                  <a:lnTo>
                    <a:pt x="13995" y="2419"/>
                  </a:lnTo>
                  <a:lnTo>
                    <a:pt x="13922" y="2687"/>
                  </a:lnTo>
                  <a:lnTo>
                    <a:pt x="13824" y="3029"/>
                  </a:lnTo>
                  <a:lnTo>
                    <a:pt x="13677" y="3371"/>
                  </a:lnTo>
                  <a:lnTo>
                    <a:pt x="13482" y="3762"/>
                  </a:lnTo>
                  <a:lnTo>
                    <a:pt x="13238" y="4177"/>
                  </a:lnTo>
                  <a:lnTo>
                    <a:pt x="12993" y="3908"/>
                  </a:lnTo>
                  <a:lnTo>
                    <a:pt x="12749" y="3615"/>
                  </a:lnTo>
                  <a:lnTo>
                    <a:pt x="12407" y="3298"/>
                  </a:lnTo>
                  <a:lnTo>
                    <a:pt x="12041" y="3029"/>
                  </a:lnTo>
                  <a:lnTo>
                    <a:pt x="11675" y="2761"/>
                  </a:lnTo>
                  <a:lnTo>
                    <a:pt x="11308" y="2541"/>
                  </a:lnTo>
                  <a:lnTo>
                    <a:pt x="11748" y="2272"/>
                  </a:lnTo>
                  <a:lnTo>
                    <a:pt x="12187" y="2052"/>
                  </a:lnTo>
                  <a:lnTo>
                    <a:pt x="12554" y="1881"/>
                  </a:lnTo>
                  <a:lnTo>
                    <a:pt x="12920" y="1759"/>
                  </a:lnTo>
                  <a:lnTo>
                    <a:pt x="13213" y="1686"/>
                  </a:lnTo>
                  <a:close/>
                  <a:moveTo>
                    <a:pt x="9721" y="3591"/>
                  </a:moveTo>
                  <a:lnTo>
                    <a:pt x="9794" y="3615"/>
                  </a:lnTo>
                  <a:lnTo>
                    <a:pt x="9916" y="3713"/>
                  </a:lnTo>
                  <a:lnTo>
                    <a:pt x="10014" y="3835"/>
                  </a:lnTo>
                  <a:lnTo>
                    <a:pt x="10038" y="3908"/>
                  </a:lnTo>
                  <a:lnTo>
                    <a:pt x="10038" y="3982"/>
                  </a:lnTo>
                  <a:lnTo>
                    <a:pt x="10038" y="4055"/>
                  </a:lnTo>
                  <a:lnTo>
                    <a:pt x="10014" y="4128"/>
                  </a:lnTo>
                  <a:lnTo>
                    <a:pt x="9916" y="4250"/>
                  </a:lnTo>
                  <a:lnTo>
                    <a:pt x="9794" y="4348"/>
                  </a:lnTo>
                  <a:lnTo>
                    <a:pt x="9721" y="4372"/>
                  </a:lnTo>
                  <a:lnTo>
                    <a:pt x="9574" y="4372"/>
                  </a:lnTo>
                  <a:lnTo>
                    <a:pt x="9501" y="4348"/>
                  </a:lnTo>
                  <a:lnTo>
                    <a:pt x="9379" y="4250"/>
                  </a:lnTo>
                  <a:lnTo>
                    <a:pt x="9281" y="4128"/>
                  </a:lnTo>
                  <a:lnTo>
                    <a:pt x="9257" y="4055"/>
                  </a:lnTo>
                  <a:lnTo>
                    <a:pt x="9257" y="3982"/>
                  </a:lnTo>
                  <a:lnTo>
                    <a:pt x="9257" y="3908"/>
                  </a:lnTo>
                  <a:lnTo>
                    <a:pt x="9281" y="3835"/>
                  </a:lnTo>
                  <a:lnTo>
                    <a:pt x="9379" y="3713"/>
                  </a:lnTo>
                  <a:lnTo>
                    <a:pt x="9501" y="3615"/>
                  </a:lnTo>
                  <a:lnTo>
                    <a:pt x="9574" y="3591"/>
                  </a:lnTo>
                  <a:close/>
                  <a:moveTo>
                    <a:pt x="8182" y="3322"/>
                  </a:moveTo>
                  <a:lnTo>
                    <a:pt x="8304" y="3347"/>
                  </a:lnTo>
                  <a:lnTo>
                    <a:pt x="8402" y="3371"/>
                  </a:lnTo>
                  <a:lnTo>
                    <a:pt x="8500" y="3420"/>
                  </a:lnTo>
                  <a:lnTo>
                    <a:pt x="8597" y="3493"/>
                  </a:lnTo>
                  <a:lnTo>
                    <a:pt x="8671" y="3591"/>
                  </a:lnTo>
                  <a:lnTo>
                    <a:pt x="8719" y="3689"/>
                  </a:lnTo>
                  <a:lnTo>
                    <a:pt x="8768" y="3786"/>
                  </a:lnTo>
                  <a:lnTo>
                    <a:pt x="8768" y="3908"/>
                  </a:lnTo>
                  <a:lnTo>
                    <a:pt x="8768" y="4031"/>
                  </a:lnTo>
                  <a:lnTo>
                    <a:pt x="8719" y="4153"/>
                  </a:lnTo>
                  <a:lnTo>
                    <a:pt x="8671" y="4250"/>
                  </a:lnTo>
                  <a:lnTo>
                    <a:pt x="8597" y="4324"/>
                  </a:lnTo>
                  <a:lnTo>
                    <a:pt x="8500" y="4397"/>
                  </a:lnTo>
                  <a:lnTo>
                    <a:pt x="8402" y="4446"/>
                  </a:lnTo>
                  <a:lnTo>
                    <a:pt x="8304" y="4495"/>
                  </a:lnTo>
                  <a:lnTo>
                    <a:pt x="8060" y="4495"/>
                  </a:lnTo>
                  <a:lnTo>
                    <a:pt x="7962" y="4446"/>
                  </a:lnTo>
                  <a:lnTo>
                    <a:pt x="7865" y="4397"/>
                  </a:lnTo>
                  <a:lnTo>
                    <a:pt x="7767" y="4324"/>
                  </a:lnTo>
                  <a:lnTo>
                    <a:pt x="7694" y="4250"/>
                  </a:lnTo>
                  <a:lnTo>
                    <a:pt x="7645" y="4153"/>
                  </a:lnTo>
                  <a:lnTo>
                    <a:pt x="7596" y="4031"/>
                  </a:lnTo>
                  <a:lnTo>
                    <a:pt x="7596" y="3908"/>
                  </a:lnTo>
                  <a:lnTo>
                    <a:pt x="7596" y="3786"/>
                  </a:lnTo>
                  <a:lnTo>
                    <a:pt x="7645" y="3689"/>
                  </a:lnTo>
                  <a:lnTo>
                    <a:pt x="7694" y="3591"/>
                  </a:lnTo>
                  <a:lnTo>
                    <a:pt x="7767" y="3493"/>
                  </a:lnTo>
                  <a:lnTo>
                    <a:pt x="7865" y="3420"/>
                  </a:lnTo>
                  <a:lnTo>
                    <a:pt x="7962" y="3371"/>
                  </a:lnTo>
                  <a:lnTo>
                    <a:pt x="8060" y="3347"/>
                  </a:lnTo>
                  <a:lnTo>
                    <a:pt x="8182" y="3322"/>
                  </a:lnTo>
                  <a:close/>
                  <a:moveTo>
                    <a:pt x="9086" y="4763"/>
                  </a:moveTo>
                  <a:lnTo>
                    <a:pt x="9159" y="4788"/>
                  </a:lnTo>
                  <a:lnTo>
                    <a:pt x="9281" y="4885"/>
                  </a:lnTo>
                  <a:lnTo>
                    <a:pt x="9354" y="5007"/>
                  </a:lnTo>
                  <a:lnTo>
                    <a:pt x="9379" y="5081"/>
                  </a:lnTo>
                  <a:lnTo>
                    <a:pt x="9379" y="5154"/>
                  </a:lnTo>
                  <a:lnTo>
                    <a:pt x="9379" y="5227"/>
                  </a:lnTo>
                  <a:lnTo>
                    <a:pt x="9354" y="5301"/>
                  </a:lnTo>
                  <a:lnTo>
                    <a:pt x="9281" y="5423"/>
                  </a:lnTo>
                  <a:lnTo>
                    <a:pt x="9159" y="5520"/>
                  </a:lnTo>
                  <a:lnTo>
                    <a:pt x="9086" y="5545"/>
                  </a:lnTo>
                  <a:lnTo>
                    <a:pt x="8915" y="5545"/>
                  </a:lnTo>
                  <a:lnTo>
                    <a:pt x="8842" y="5520"/>
                  </a:lnTo>
                  <a:lnTo>
                    <a:pt x="8719" y="5423"/>
                  </a:lnTo>
                  <a:lnTo>
                    <a:pt x="8646" y="5301"/>
                  </a:lnTo>
                  <a:lnTo>
                    <a:pt x="8622" y="5227"/>
                  </a:lnTo>
                  <a:lnTo>
                    <a:pt x="8597" y="5154"/>
                  </a:lnTo>
                  <a:lnTo>
                    <a:pt x="8622" y="5081"/>
                  </a:lnTo>
                  <a:lnTo>
                    <a:pt x="8646" y="5007"/>
                  </a:lnTo>
                  <a:lnTo>
                    <a:pt x="8719" y="4885"/>
                  </a:lnTo>
                  <a:lnTo>
                    <a:pt x="8842" y="4788"/>
                  </a:lnTo>
                  <a:lnTo>
                    <a:pt x="8915" y="4763"/>
                  </a:lnTo>
                  <a:close/>
                  <a:moveTo>
                    <a:pt x="2540" y="11309"/>
                  </a:moveTo>
                  <a:lnTo>
                    <a:pt x="2760" y="11675"/>
                  </a:lnTo>
                  <a:lnTo>
                    <a:pt x="3029" y="12041"/>
                  </a:lnTo>
                  <a:lnTo>
                    <a:pt x="3298" y="12408"/>
                  </a:lnTo>
                  <a:lnTo>
                    <a:pt x="3615" y="12750"/>
                  </a:lnTo>
                  <a:lnTo>
                    <a:pt x="3908" y="12994"/>
                  </a:lnTo>
                  <a:lnTo>
                    <a:pt x="4177" y="13238"/>
                  </a:lnTo>
                  <a:lnTo>
                    <a:pt x="3762" y="13482"/>
                  </a:lnTo>
                  <a:lnTo>
                    <a:pt x="3371" y="13678"/>
                  </a:lnTo>
                  <a:lnTo>
                    <a:pt x="3029" y="13824"/>
                  </a:lnTo>
                  <a:lnTo>
                    <a:pt x="2687" y="13922"/>
                  </a:lnTo>
                  <a:lnTo>
                    <a:pt x="2418" y="13995"/>
                  </a:lnTo>
                  <a:lnTo>
                    <a:pt x="2174" y="13995"/>
                  </a:lnTo>
                  <a:lnTo>
                    <a:pt x="2076" y="13971"/>
                  </a:lnTo>
                  <a:lnTo>
                    <a:pt x="1979" y="13946"/>
                  </a:lnTo>
                  <a:lnTo>
                    <a:pt x="1905" y="13897"/>
                  </a:lnTo>
                  <a:lnTo>
                    <a:pt x="1832" y="13849"/>
                  </a:lnTo>
                  <a:lnTo>
                    <a:pt x="1759" y="13775"/>
                  </a:lnTo>
                  <a:lnTo>
                    <a:pt x="1734" y="13678"/>
                  </a:lnTo>
                  <a:lnTo>
                    <a:pt x="1686" y="13580"/>
                  </a:lnTo>
                  <a:lnTo>
                    <a:pt x="1686" y="13482"/>
                  </a:lnTo>
                  <a:lnTo>
                    <a:pt x="1686" y="13214"/>
                  </a:lnTo>
                  <a:lnTo>
                    <a:pt x="1759" y="12921"/>
                  </a:lnTo>
                  <a:lnTo>
                    <a:pt x="1881" y="12554"/>
                  </a:lnTo>
                  <a:lnTo>
                    <a:pt x="2052" y="12188"/>
                  </a:lnTo>
                  <a:lnTo>
                    <a:pt x="2272" y="11748"/>
                  </a:lnTo>
                  <a:lnTo>
                    <a:pt x="2540" y="11309"/>
                  </a:lnTo>
                  <a:close/>
                  <a:moveTo>
                    <a:pt x="15362" y="1"/>
                  </a:moveTo>
                  <a:lnTo>
                    <a:pt x="15094" y="25"/>
                  </a:lnTo>
                  <a:lnTo>
                    <a:pt x="14801" y="74"/>
                  </a:lnTo>
                  <a:lnTo>
                    <a:pt x="14483" y="172"/>
                  </a:lnTo>
                  <a:lnTo>
                    <a:pt x="14141" y="294"/>
                  </a:lnTo>
                  <a:lnTo>
                    <a:pt x="13775" y="440"/>
                  </a:lnTo>
                  <a:lnTo>
                    <a:pt x="13384" y="611"/>
                  </a:lnTo>
                  <a:lnTo>
                    <a:pt x="12993" y="831"/>
                  </a:lnTo>
                  <a:lnTo>
                    <a:pt x="12578" y="1051"/>
                  </a:lnTo>
                  <a:lnTo>
                    <a:pt x="11699" y="1613"/>
                  </a:lnTo>
                  <a:lnTo>
                    <a:pt x="10747" y="2272"/>
                  </a:lnTo>
                  <a:lnTo>
                    <a:pt x="10307" y="2101"/>
                  </a:lnTo>
                  <a:lnTo>
                    <a:pt x="9843" y="1955"/>
                  </a:lnTo>
                  <a:lnTo>
                    <a:pt x="9379" y="1857"/>
                  </a:lnTo>
                  <a:lnTo>
                    <a:pt x="8915" y="1784"/>
                  </a:lnTo>
                  <a:lnTo>
                    <a:pt x="8451" y="1735"/>
                  </a:lnTo>
                  <a:lnTo>
                    <a:pt x="7962" y="1735"/>
                  </a:lnTo>
                  <a:lnTo>
                    <a:pt x="7498" y="1784"/>
                  </a:lnTo>
                  <a:lnTo>
                    <a:pt x="7034" y="1832"/>
                  </a:lnTo>
                  <a:lnTo>
                    <a:pt x="6570" y="1930"/>
                  </a:lnTo>
                  <a:lnTo>
                    <a:pt x="6106" y="2077"/>
                  </a:lnTo>
                  <a:lnTo>
                    <a:pt x="5667" y="2248"/>
                  </a:lnTo>
                  <a:lnTo>
                    <a:pt x="5227" y="2443"/>
                  </a:lnTo>
                  <a:lnTo>
                    <a:pt x="4787" y="2687"/>
                  </a:lnTo>
                  <a:lnTo>
                    <a:pt x="4397" y="2980"/>
                  </a:lnTo>
                  <a:lnTo>
                    <a:pt x="4006" y="3273"/>
                  </a:lnTo>
                  <a:lnTo>
                    <a:pt x="3615" y="3615"/>
                  </a:lnTo>
                  <a:lnTo>
                    <a:pt x="3273" y="4006"/>
                  </a:lnTo>
                  <a:lnTo>
                    <a:pt x="2980" y="4397"/>
                  </a:lnTo>
                  <a:lnTo>
                    <a:pt x="2687" y="4788"/>
                  </a:lnTo>
                  <a:lnTo>
                    <a:pt x="2443" y="5227"/>
                  </a:lnTo>
                  <a:lnTo>
                    <a:pt x="2247" y="5667"/>
                  </a:lnTo>
                  <a:lnTo>
                    <a:pt x="2076" y="6107"/>
                  </a:lnTo>
                  <a:lnTo>
                    <a:pt x="1930" y="6571"/>
                  </a:lnTo>
                  <a:lnTo>
                    <a:pt x="1832" y="7035"/>
                  </a:lnTo>
                  <a:lnTo>
                    <a:pt x="1783" y="7499"/>
                  </a:lnTo>
                  <a:lnTo>
                    <a:pt x="1734" y="7963"/>
                  </a:lnTo>
                  <a:lnTo>
                    <a:pt x="1734" y="8451"/>
                  </a:lnTo>
                  <a:lnTo>
                    <a:pt x="1783" y="8915"/>
                  </a:lnTo>
                  <a:lnTo>
                    <a:pt x="1857" y="9379"/>
                  </a:lnTo>
                  <a:lnTo>
                    <a:pt x="1954" y="9843"/>
                  </a:lnTo>
                  <a:lnTo>
                    <a:pt x="2101" y="10307"/>
                  </a:lnTo>
                  <a:lnTo>
                    <a:pt x="2272" y="10747"/>
                  </a:lnTo>
                  <a:lnTo>
                    <a:pt x="1612" y="11699"/>
                  </a:lnTo>
                  <a:lnTo>
                    <a:pt x="1051" y="12579"/>
                  </a:lnTo>
                  <a:lnTo>
                    <a:pt x="831" y="12994"/>
                  </a:lnTo>
                  <a:lnTo>
                    <a:pt x="611" y="13385"/>
                  </a:lnTo>
                  <a:lnTo>
                    <a:pt x="440" y="13775"/>
                  </a:lnTo>
                  <a:lnTo>
                    <a:pt x="293" y="14142"/>
                  </a:lnTo>
                  <a:lnTo>
                    <a:pt x="171" y="14484"/>
                  </a:lnTo>
                  <a:lnTo>
                    <a:pt x="74" y="14801"/>
                  </a:lnTo>
                  <a:lnTo>
                    <a:pt x="25" y="15094"/>
                  </a:lnTo>
                  <a:lnTo>
                    <a:pt x="0" y="15363"/>
                  </a:lnTo>
                  <a:lnTo>
                    <a:pt x="0" y="15583"/>
                  </a:lnTo>
                  <a:lnTo>
                    <a:pt x="49" y="15802"/>
                  </a:lnTo>
                  <a:lnTo>
                    <a:pt x="123" y="15973"/>
                  </a:lnTo>
                  <a:lnTo>
                    <a:pt x="245" y="16120"/>
                  </a:lnTo>
                  <a:lnTo>
                    <a:pt x="342" y="16218"/>
                  </a:lnTo>
                  <a:lnTo>
                    <a:pt x="489" y="16291"/>
                  </a:lnTo>
                  <a:lnTo>
                    <a:pt x="635" y="16340"/>
                  </a:lnTo>
                  <a:lnTo>
                    <a:pt x="806" y="16364"/>
                  </a:lnTo>
                  <a:lnTo>
                    <a:pt x="1173" y="16364"/>
                  </a:lnTo>
                  <a:lnTo>
                    <a:pt x="1393" y="16315"/>
                  </a:lnTo>
                  <a:lnTo>
                    <a:pt x="1637" y="16267"/>
                  </a:lnTo>
                  <a:lnTo>
                    <a:pt x="2150" y="16120"/>
                  </a:lnTo>
                  <a:lnTo>
                    <a:pt x="2711" y="15876"/>
                  </a:lnTo>
                  <a:lnTo>
                    <a:pt x="3322" y="15583"/>
                  </a:lnTo>
                  <a:lnTo>
                    <a:pt x="3957" y="15192"/>
                  </a:lnTo>
                  <a:lnTo>
                    <a:pt x="4665" y="14752"/>
                  </a:lnTo>
                  <a:lnTo>
                    <a:pt x="5373" y="14264"/>
                  </a:lnTo>
                  <a:lnTo>
                    <a:pt x="6131" y="13702"/>
                  </a:lnTo>
                  <a:lnTo>
                    <a:pt x="6912" y="13092"/>
                  </a:lnTo>
                  <a:lnTo>
                    <a:pt x="7718" y="12432"/>
                  </a:lnTo>
                  <a:lnTo>
                    <a:pt x="8524" y="11724"/>
                  </a:lnTo>
                  <a:lnTo>
                    <a:pt x="9330" y="10967"/>
                  </a:lnTo>
                  <a:lnTo>
                    <a:pt x="10160" y="10161"/>
                  </a:lnTo>
                  <a:lnTo>
                    <a:pt x="10966" y="9330"/>
                  </a:lnTo>
                  <a:lnTo>
                    <a:pt x="11723" y="8524"/>
                  </a:lnTo>
                  <a:lnTo>
                    <a:pt x="12432" y="7718"/>
                  </a:lnTo>
                  <a:lnTo>
                    <a:pt x="13091" y="6912"/>
                  </a:lnTo>
                  <a:lnTo>
                    <a:pt x="13702" y="6131"/>
                  </a:lnTo>
                  <a:lnTo>
                    <a:pt x="14263" y="5374"/>
                  </a:lnTo>
                  <a:lnTo>
                    <a:pt x="14752" y="4666"/>
                  </a:lnTo>
                  <a:lnTo>
                    <a:pt x="15192" y="3957"/>
                  </a:lnTo>
                  <a:lnTo>
                    <a:pt x="15582" y="3322"/>
                  </a:lnTo>
                  <a:lnTo>
                    <a:pt x="15875" y="2712"/>
                  </a:lnTo>
                  <a:lnTo>
                    <a:pt x="16120" y="2150"/>
                  </a:lnTo>
                  <a:lnTo>
                    <a:pt x="16266" y="1637"/>
                  </a:lnTo>
                  <a:lnTo>
                    <a:pt x="16315" y="1393"/>
                  </a:lnTo>
                  <a:lnTo>
                    <a:pt x="16364" y="1173"/>
                  </a:lnTo>
                  <a:lnTo>
                    <a:pt x="16364" y="978"/>
                  </a:lnTo>
                  <a:lnTo>
                    <a:pt x="16364" y="807"/>
                  </a:lnTo>
                  <a:lnTo>
                    <a:pt x="16339" y="636"/>
                  </a:lnTo>
                  <a:lnTo>
                    <a:pt x="16291" y="489"/>
                  </a:lnTo>
                  <a:lnTo>
                    <a:pt x="16217" y="343"/>
                  </a:lnTo>
                  <a:lnTo>
                    <a:pt x="16120" y="245"/>
                  </a:lnTo>
                  <a:lnTo>
                    <a:pt x="15973" y="123"/>
                  </a:lnTo>
                  <a:lnTo>
                    <a:pt x="15802" y="50"/>
                  </a:lnTo>
                  <a:lnTo>
                    <a:pt x="15582" y="1"/>
                  </a:lnTo>
                  <a:close/>
                </a:path>
              </a:pathLst>
            </a:custGeom>
            <a:solidFill>
              <a:srgbClr val="FFFFFF"/>
            </a:solidFill>
            <a:ln>
              <a:noFill/>
            </a:ln>
          </p:spPr>
          <p:txBody>
            <a:bodyPr lIns="91425" tIns="91425" rIns="91425" bIns="91425" anchor="ctr" anchorCtr="0">
              <a:noAutofit/>
            </a:bodyPr>
            <a:lstStyle/>
            <a:p>
              <a:pPr lvl="0">
                <a:spcBef>
                  <a:spcPts val="0"/>
                </a:spcBef>
                <a:buNone/>
              </a:pPr>
              <a:endParaRPr/>
            </a:p>
          </p:txBody>
        </p:sp>
      </p:grpSp>
      <p:grpSp>
        <p:nvGrpSpPr>
          <p:cNvPr id="265" name="Shape 1892"/>
          <p:cNvGrpSpPr/>
          <p:nvPr/>
        </p:nvGrpSpPr>
        <p:grpSpPr>
          <a:xfrm>
            <a:off x="1229029" y="5512235"/>
            <a:ext cx="315259" cy="313337"/>
            <a:chOff x="5255200" y="3006475"/>
            <a:chExt cx="511700" cy="378575"/>
          </a:xfrm>
        </p:grpSpPr>
        <p:sp>
          <p:nvSpPr>
            <p:cNvPr id="266" name="Shape 1893"/>
            <p:cNvSpPr/>
            <p:nvPr/>
          </p:nvSpPr>
          <p:spPr>
            <a:xfrm>
              <a:off x="5255200" y="3006475"/>
              <a:ext cx="349900" cy="349875"/>
            </a:xfrm>
            <a:custGeom>
              <a:avLst/>
              <a:gdLst/>
              <a:ahLst/>
              <a:cxnLst/>
              <a:rect l="0" t="0" r="0" b="0"/>
              <a:pathLst>
                <a:path w="13996" h="13995" extrusionOk="0">
                  <a:moveTo>
                    <a:pt x="6986" y="4714"/>
                  </a:moveTo>
                  <a:lnTo>
                    <a:pt x="7206" y="4738"/>
                  </a:lnTo>
                  <a:lnTo>
                    <a:pt x="7425" y="4763"/>
                  </a:lnTo>
                  <a:lnTo>
                    <a:pt x="7645" y="4812"/>
                  </a:lnTo>
                  <a:lnTo>
                    <a:pt x="7841" y="4885"/>
                  </a:lnTo>
                  <a:lnTo>
                    <a:pt x="8060" y="4983"/>
                  </a:lnTo>
                  <a:lnTo>
                    <a:pt x="8256" y="5105"/>
                  </a:lnTo>
                  <a:lnTo>
                    <a:pt x="8427" y="5227"/>
                  </a:lnTo>
                  <a:lnTo>
                    <a:pt x="8598" y="5398"/>
                  </a:lnTo>
                  <a:lnTo>
                    <a:pt x="8769" y="5569"/>
                  </a:lnTo>
                  <a:lnTo>
                    <a:pt x="8891" y="5740"/>
                  </a:lnTo>
                  <a:lnTo>
                    <a:pt x="9013" y="5935"/>
                  </a:lnTo>
                  <a:lnTo>
                    <a:pt x="9111" y="6155"/>
                  </a:lnTo>
                  <a:lnTo>
                    <a:pt x="9184" y="6350"/>
                  </a:lnTo>
                  <a:lnTo>
                    <a:pt x="9233" y="6570"/>
                  </a:lnTo>
                  <a:lnTo>
                    <a:pt x="9257" y="6790"/>
                  </a:lnTo>
                  <a:lnTo>
                    <a:pt x="9257" y="7010"/>
                  </a:lnTo>
                  <a:lnTo>
                    <a:pt x="9257" y="7229"/>
                  </a:lnTo>
                  <a:lnTo>
                    <a:pt x="9233" y="7425"/>
                  </a:lnTo>
                  <a:lnTo>
                    <a:pt x="9184" y="7645"/>
                  </a:lnTo>
                  <a:lnTo>
                    <a:pt x="9111" y="7864"/>
                  </a:lnTo>
                  <a:lnTo>
                    <a:pt x="9013" y="8060"/>
                  </a:lnTo>
                  <a:lnTo>
                    <a:pt x="8891" y="8255"/>
                  </a:lnTo>
                  <a:lnTo>
                    <a:pt x="8769" y="8451"/>
                  </a:lnTo>
                  <a:lnTo>
                    <a:pt x="8598" y="8622"/>
                  </a:lnTo>
                  <a:lnTo>
                    <a:pt x="8427" y="8768"/>
                  </a:lnTo>
                  <a:lnTo>
                    <a:pt x="8256" y="8915"/>
                  </a:lnTo>
                  <a:lnTo>
                    <a:pt x="8060" y="9012"/>
                  </a:lnTo>
                  <a:lnTo>
                    <a:pt x="7841" y="9110"/>
                  </a:lnTo>
                  <a:lnTo>
                    <a:pt x="7645" y="9183"/>
                  </a:lnTo>
                  <a:lnTo>
                    <a:pt x="7425" y="9232"/>
                  </a:lnTo>
                  <a:lnTo>
                    <a:pt x="7206" y="9257"/>
                  </a:lnTo>
                  <a:lnTo>
                    <a:pt x="6986" y="9281"/>
                  </a:lnTo>
                  <a:lnTo>
                    <a:pt x="6766" y="9257"/>
                  </a:lnTo>
                  <a:lnTo>
                    <a:pt x="6546" y="9232"/>
                  </a:lnTo>
                  <a:lnTo>
                    <a:pt x="6351" y="9183"/>
                  </a:lnTo>
                  <a:lnTo>
                    <a:pt x="6131" y="9110"/>
                  </a:lnTo>
                  <a:lnTo>
                    <a:pt x="5936" y="9012"/>
                  </a:lnTo>
                  <a:lnTo>
                    <a:pt x="5740" y="8915"/>
                  </a:lnTo>
                  <a:lnTo>
                    <a:pt x="5545" y="8768"/>
                  </a:lnTo>
                  <a:lnTo>
                    <a:pt x="5374" y="8622"/>
                  </a:lnTo>
                  <a:lnTo>
                    <a:pt x="5227" y="8451"/>
                  </a:lnTo>
                  <a:lnTo>
                    <a:pt x="5081" y="8255"/>
                  </a:lnTo>
                  <a:lnTo>
                    <a:pt x="4983" y="8060"/>
                  </a:lnTo>
                  <a:lnTo>
                    <a:pt x="4885" y="7864"/>
                  </a:lnTo>
                  <a:lnTo>
                    <a:pt x="4812" y="7645"/>
                  </a:lnTo>
                  <a:lnTo>
                    <a:pt x="4763" y="7425"/>
                  </a:lnTo>
                  <a:lnTo>
                    <a:pt x="4714" y="7229"/>
                  </a:lnTo>
                  <a:lnTo>
                    <a:pt x="4714" y="7010"/>
                  </a:lnTo>
                  <a:lnTo>
                    <a:pt x="4714" y="6790"/>
                  </a:lnTo>
                  <a:lnTo>
                    <a:pt x="4763" y="6570"/>
                  </a:lnTo>
                  <a:lnTo>
                    <a:pt x="4812" y="6350"/>
                  </a:lnTo>
                  <a:lnTo>
                    <a:pt x="4885" y="6155"/>
                  </a:lnTo>
                  <a:lnTo>
                    <a:pt x="4983" y="5935"/>
                  </a:lnTo>
                  <a:lnTo>
                    <a:pt x="5081" y="5740"/>
                  </a:lnTo>
                  <a:lnTo>
                    <a:pt x="5227" y="5569"/>
                  </a:lnTo>
                  <a:lnTo>
                    <a:pt x="5374" y="5398"/>
                  </a:lnTo>
                  <a:lnTo>
                    <a:pt x="5545" y="5227"/>
                  </a:lnTo>
                  <a:lnTo>
                    <a:pt x="5740" y="5105"/>
                  </a:lnTo>
                  <a:lnTo>
                    <a:pt x="5936" y="4983"/>
                  </a:lnTo>
                  <a:lnTo>
                    <a:pt x="6131" y="4885"/>
                  </a:lnTo>
                  <a:lnTo>
                    <a:pt x="6351" y="4812"/>
                  </a:lnTo>
                  <a:lnTo>
                    <a:pt x="6546" y="4763"/>
                  </a:lnTo>
                  <a:lnTo>
                    <a:pt x="6766" y="4738"/>
                  </a:lnTo>
                  <a:lnTo>
                    <a:pt x="6986" y="4714"/>
                  </a:lnTo>
                  <a:close/>
                  <a:moveTo>
                    <a:pt x="6497" y="0"/>
                  </a:moveTo>
                  <a:lnTo>
                    <a:pt x="6375" y="25"/>
                  </a:lnTo>
                  <a:lnTo>
                    <a:pt x="6253" y="49"/>
                  </a:lnTo>
                  <a:lnTo>
                    <a:pt x="6131" y="122"/>
                  </a:lnTo>
                  <a:lnTo>
                    <a:pt x="6033" y="196"/>
                  </a:lnTo>
                  <a:lnTo>
                    <a:pt x="5936" y="293"/>
                  </a:lnTo>
                  <a:lnTo>
                    <a:pt x="5862" y="391"/>
                  </a:lnTo>
                  <a:lnTo>
                    <a:pt x="5813" y="513"/>
                  </a:lnTo>
                  <a:lnTo>
                    <a:pt x="5789" y="635"/>
                  </a:lnTo>
                  <a:lnTo>
                    <a:pt x="5618" y="2076"/>
                  </a:lnTo>
                  <a:lnTo>
                    <a:pt x="5325" y="2174"/>
                  </a:lnTo>
                  <a:lnTo>
                    <a:pt x="5032" y="2296"/>
                  </a:lnTo>
                  <a:lnTo>
                    <a:pt x="4763" y="2418"/>
                  </a:lnTo>
                  <a:lnTo>
                    <a:pt x="4495" y="2565"/>
                  </a:lnTo>
                  <a:lnTo>
                    <a:pt x="3347" y="1661"/>
                  </a:lnTo>
                  <a:lnTo>
                    <a:pt x="3225" y="1588"/>
                  </a:lnTo>
                  <a:lnTo>
                    <a:pt x="3103" y="1539"/>
                  </a:lnTo>
                  <a:lnTo>
                    <a:pt x="2980" y="1514"/>
                  </a:lnTo>
                  <a:lnTo>
                    <a:pt x="2736" y="1514"/>
                  </a:lnTo>
                  <a:lnTo>
                    <a:pt x="2590" y="1563"/>
                  </a:lnTo>
                  <a:lnTo>
                    <a:pt x="2492" y="1637"/>
                  </a:lnTo>
                  <a:lnTo>
                    <a:pt x="2394" y="1710"/>
                  </a:lnTo>
                  <a:lnTo>
                    <a:pt x="1710" y="2394"/>
                  </a:lnTo>
                  <a:lnTo>
                    <a:pt x="1613" y="2491"/>
                  </a:lnTo>
                  <a:lnTo>
                    <a:pt x="1564" y="2614"/>
                  </a:lnTo>
                  <a:lnTo>
                    <a:pt x="1515" y="2736"/>
                  </a:lnTo>
                  <a:lnTo>
                    <a:pt x="1491" y="2858"/>
                  </a:lnTo>
                  <a:lnTo>
                    <a:pt x="1491" y="3004"/>
                  </a:lnTo>
                  <a:lnTo>
                    <a:pt x="1515" y="3126"/>
                  </a:lnTo>
                  <a:lnTo>
                    <a:pt x="1564" y="3249"/>
                  </a:lnTo>
                  <a:lnTo>
                    <a:pt x="1637" y="3346"/>
                  </a:lnTo>
                  <a:lnTo>
                    <a:pt x="2541" y="4494"/>
                  </a:lnTo>
                  <a:lnTo>
                    <a:pt x="2394" y="4763"/>
                  </a:lnTo>
                  <a:lnTo>
                    <a:pt x="2272" y="5056"/>
                  </a:lnTo>
                  <a:lnTo>
                    <a:pt x="2174" y="5349"/>
                  </a:lnTo>
                  <a:lnTo>
                    <a:pt x="2077" y="5642"/>
                  </a:lnTo>
                  <a:lnTo>
                    <a:pt x="636" y="5789"/>
                  </a:lnTo>
                  <a:lnTo>
                    <a:pt x="514" y="5837"/>
                  </a:lnTo>
                  <a:lnTo>
                    <a:pt x="392" y="5886"/>
                  </a:lnTo>
                  <a:lnTo>
                    <a:pt x="269" y="5959"/>
                  </a:lnTo>
                  <a:lnTo>
                    <a:pt x="172" y="6033"/>
                  </a:lnTo>
                  <a:lnTo>
                    <a:pt x="99" y="6155"/>
                  </a:lnTo>
                  <a:lnTo>
                    <a:pt x="50" y="6253"/>
                  </a:lnTo>
                  <a:lnTo>
                    <a:pt x="1" y="6399"/>
                  </a:lnTo>
                  <a:lnTo>
                    <a:pt x="1" y="6521"/>
                  </a:lnTo>
                  <a:lnTo>
                    <a:pt x="1" y="7474"/>
                  </a:lnTo>
                  <a:lnTo>
                    <a:pt x="1" y="7620"/>
                  </a:lnTo>
                  <a:lnTo>
                    <a:pt x="50" y="7742"/>
                  </a:lnTo>
                  <a:lnTo>
                    <a:pt x="99" y="7864"/>
                  </a:lnTo>
                  <a:lnTo>
                    <a:pt x="172" y="7962"/>
                  </a:lnTo>
                  <a:lnTo>
                    <a:pt x="269" y="8060"/>
                  </a:lnTo>
                  <a:lnTo>
                    <a:pt x="392" y="8133"/>
                  </a:lnTo>
                  <a:lnTo>
                    <a:pt x="514" y="8182"/>
                  </a:lnTo>
                  <a:lnTo>
                    <a:pt x="636" y="8206"/>
                  </a:lnTo>
                  <a:lnTo>
                    <a:pt x="2077" y="8377"/>
                  </a:lnTo>
                  <a:lnTo>
                    <a:pt x="2174" y="8670"/>
                  </a:lnTo>
                  <a:lnTo>
                    <a:pt x="2272" y="8939"/>
                  </a:lnTo>
                  <a:lnTo>
                    <a:pt x="2394" y="9232"/>
                  </a:lnTo>
                  <a:lnTo>
                    <a:pt x="2541" y="9501"/>
                  </a:lnTo>
                  <a:lnTo>
                    <a:pt x="1637" y="10649"/>
                  </a:lnTo>
                  <a:lnTo>
                    <a:pt x="1564" y="10771"/>
                  </a:lnTo>
                  <a:lnTo>
                    <a:pt x="1515" y="10893"/>
                  </a:lnTo>
                  <a:lnTo>
                    <a:pt x="1491" y="11015"/>
                  </a:lnTo>
                  <a:lnTo>
                    <a:pt x="1491" y="11137"/>
                  </a:lnTo>
                  <a:lnTo>
                    <a:pt x="1515" y="11259"/>
                  </a:lnTo>
                  <a:lnTo>
                    <a:pt x="1564" y="11381"/>
                  </a:lnTo>
                  <a:lnTo>
                    <a:pt x="1613" y="11504"/>
                  </a:lnTo>
                  <a:lnTo>
                    <a:pt x="1710" y="11601"/>
                  </a:lnTo>
                  <a:lnTo>
                    <a:pt x="2394" y="12285"/>
                  </a:lnTo>
                  <a:lnTo>
                    <a:pt x="2492" y="12383"/>
                  </a:lnTo>
                  <a:lnTo>
                    <a:pt x="2590" y="12432"/>
                  </a:lnTo>
                  <a:lnTo>
                    <a:pt x="2736" y="12480"/>
                  </a:lnTo>
                  <a:lnTo>
                    <a:pt x="2858" y="12505"/>
                  </a:lnTo>
                  <a:lnTo>
                    <a:pt x="2980" y="12505"/>
                  </a:lnTo>
                  <a:lnTo>
                    <a:pt x="3103" y="12456"/>
                  </a:lnTo>
                  <a:lnTo>
                    <a:pt x="3225" y="12407"/>
                  </a:lnTo>
                  <a:lnTo>
                    <a:pt x="3347" y="12358"/>
                  </a:lnTo>
                  <a:lnTo>
                    <a:pt x="4495" y="11455"/>
                  </a:lnTo>
                  <a:lnTo>
                    <a:pt x="4763" y="11577"/>
                  </a:lnTo>
                  <a:lnTo>
                    <a:pt x="5032" y="11723"/>
                  </a:lnTo>
                  <a:lnTo>
                    <a:pt x="5325" y="11821"/>
                  </a:lnTo>
                  <a:lnTo>
                    <a:pt x="5618" y="11919"/>
                  </a:lnTo>
                  <a:lnTo>
                    <a:pt x="5789" y="13360"/>
                  </a:lnTo>
                  <a:lnTo>
                    <a:pt x="5813" y="13482"/>
                  </a:lnTo>
                  <a:lnTo>
                    <a:pt x="5862" y="13604"/>
                  </a:lnTo>
                  <a:lnTo>
                    <a:pt x="5936" y="13726"/>
                  </a:lnTo>
                  <a:lnTo>
                    <a:pt x="6033" y="13824"/>
                  </a:lnTo>
                  <a:lnTo>
                    <a:pt x="6131" y="13897"/>
                  </a:lnTo>
                  <a:lnTo>
                    <a:pt x="6253" y="13946"/>
                  </a:lnTo>
                  <a:lnTo>
                    <a:pt x="6375" y="13995"/>
                  </a:lnTo>
                  <a:lnTo>
                    <a:pt x="7596" y="13995"/>
                  </a:lnTo>
                  <a:lnTo>
                    <a:pt x="7743" y="13946"/>
                  </a:lnTo>
                  <a:lnTo>
                    <a:pt x="7841" y="13897"/>
                  </a:lnTo>
                  <a:lnTo>
                    <a:pt x="7963" y="13824"/>
                  </a:lnTo>
                  <a:lnTo>
                    <a:pt x="8036" y="13726"/>
                  </a:lnTo>
                  <a:lnTo>
                    <a:pt x="8109" y="13604"/>
                  </a:lnTo>
                  <a:lnTo>
                    <a:pt x="8158" y="13482"/>
                  </a:lnTo>
                  <a:lnTo>
                    <a:pt x="8183" y="13360"/>
                  </a:lnTo>
                  <a:lnTo>
                    <a:pt x="8353" y="11919"/>
                  </a:lnTo>
                  <a:lnTo>
                    <a:pt x="8647" y="11821"/>
                  </a:lnTo>
                  <a:lnTo>
                    <a:pt x="8940" y="11723"/>
                  </a:lnTo>
                  <a:lnTo>
                    <a:pt x="9233" y="11577"/>
                  </a:lnTo>
                  <a:lnTo>
                    <a:pt x="9501" y="11455"/>
                  </a:lnTo>
                  <a:lnTo>
                    <a:pt x="10649" y="12358"/>
                  </a:lnTo>
                  <a:lnTo>
                    <a:pt x="10747" y="12407"/>
                  </a:lnTo>
                  <a:lnTo>
                    <a:pt x="10869" y="12456"/>
                  </a:lnTo>
                  <a:lnTo>
                    <a:pt x="10991" y="12505"/>
                  </a:lnTo>
                  <a:lnTo>
                    <a:pt x="11138" y="12505"/>
                  </a:lnTo>
                  <a:lnTo>
                    <a:pt x="11260" y="12480"/>
                  </a:lnTo>
                  <a:lnTo>
                    <a:pt x="11382" y="12432"/>
                  </a:lnTo>
                  <a:lnTo>
                    <a:pt x="11504" y="12383"/>
                  </a:lnTo>
                  <a:lnTo>
                    <a:pt x="11602" y="12285"/>
                  </a:lnTo>
                  <a:lnTo>
                    <a:pt x="12286" y="11601"/>
                  </a:lnTo>
                  <a:lnTo>
                    <a:pt x="12359" y="11504"/>
                  </a:lnTo>
                  <a:lnTo>
                    <a:pt x="12432" y="11381"/>
                  </a:lnTo>
                  <a:lnTo>
                    <a:pt x="12457" y="11259"/>
                  </a:lnTo>
                  <a:lnTo>
                    <a:pt x="12481" y="11137"/>
                  </a:lnTo>
                  <a:lnTo>
                    <a:pt x="12481" y="11015"/>
                  </a:lnTo>
                  <a:lnTo>
                    <a:pt x="12457" y="10893"/>
                  </a:lnTo>
                  <a:lnTo>
                    <a:pt x="12408" y="10771"/>
                  </a:lnTo>
                  <a:lnTo>
                    <a:pt x="12334" y="10649"/>
                  </a:lnTo>
                  <a:lnTo>
                    <a:pt x="11431" y="9501"/>
                  </a:lnTo>
                  <a:lnTo>
                    <a:pt x="11577" y="9232"/>
                  </a:lnTo>
                  <a:lnTo>
                    <a:pt x="11699" y="8939"/>
                  </a:lnTo>
                  <a:lnTo>
                    <a:pt x="11822" y="8670"/>
                  </a:lnTo>
                  <a:lnTo>
                    <a:pt x="11895" y="8377"/>
                  </a:lnTo>
                  <a:lnTo>
                    <a:pt x="13360" y="8206"/>
                  </a:lnTo>
                  <a:lnTo>
                    <a:pt x="13482" y="8182"/>
                  </a:lnTo>
                  <a:lnTo>
                    <a:pt x="13604" y="8133"/>
                  </a:lnTo>
                  <a:lnTo>
                    <a:pt x="13702" y="8060"/>
                  </a:lnTo>
                  <a:lnTo>
                    <a:pt x="13800" y="7962"/>
                  </a:lnTo>
                  <a:lnTo>
                    <a:pt x="13873" y="7864"/>
                  </a:lnTo>
                  <a:lnTo>
                    <a:pt x="13946" y="7742"/>
                  </a:lnTo>
                  <a:lnTo>
                    <a:pt x="13971" y="7620"/>
                  </a:lnTo>
                  <a:lnTo>
                    <a:pt x="13995" y="7474"/>
                  </a:lnTo>
                  <a:lnTo>
                    <a:pt x="13995" y="6521"/>
                  </a:lnTo>
                  <a:lnTo>
                    <a:pt x="13971" y="6399"/>
                  </a:lnTo>
                  <a:lnTo>
                    <a:pt x="13946" y="6253"/>
                  </a:lnTo>
                  <a:lnTo>
                    <a:pt x="13873" y="6155"/>
                  </a:lnTo>
                  <a:lnTo>
                    <a:pt x="13800" y="6033"/>
                  </a:lnTo>
                  <a:lnTo>
                    <a:pt x="13702" y="5959"/>
                  </a:lnTo>
                  <a:lnTo>
                    <a:pt x="13604" y="5886"/>
                  </a:lnTo>
                  <a:lnTo>
                    <a:pt x="13482" y="5837"/>
                  </a:lnTo>
                  <a:lnTo>
                    <a:pt x="13360" y="5789"/>
                  </a:lnTo>
                  <a:lnTo>
                    <a:pt x="11895" y="5642"/>
                  </a:lnTo>
                  <a:lnTo>
                    <a:pt x="11822" y="5349"/>
                  </a:lnTo>
                  <a:lnTo>
                    <a:pt x="11699" y="5056"/>
                  </a:lnTo>
                  <a:lnTo>
                    <a:pt x="11577" y="4763"/>
                  </a:lnTo>
                  <a:lnTo>
                    <a:pt x="11431" y="4494"/>
                  </a:lnTo>
                  <a:lnTo>
                    <a:pt x="12334" y="3346"/>
                  </a:lnTo>
                  <a:lnTo>
                    <a:pt x="12408" y="3249"/>
                  </a:lnTo>
                  <a:lnTo>
                    <a:pt x="12457" y="3126"/>
                  </a:lnTo>
                  <a:lnTo>
                    <a:pt x="12481" y="3004"/>
                  </a:lnTo>
                  <a:lnTo>
                    <a:pt x="12481" y="2858"/>
                  </a:lnTo>
                  <a:lnTo>
                    <a:pt x="12457" y="2736"/>
                  </a:lnTo>
                  <a:lnTo>
                    <a:pt x="12432" y="2614"/>
                  </a:lnTo>
                  <a:lnTo>
                    <a:pt x="12359" y="2491"/>
                  </a:lnTo>
                  <a:lnTo>
                    <a:pt x="12286" y="2394"/>
                  </a:lnTo>
                  <a:lnTo>
                    <a:pt x="11602" y="1710"/>
                  </a:lnTo>
                  <a:lnTo>
                    <a:pt x="11504" y="1637"/>
                  </a:lnTo>
                  <a:lnTo>
                    <a:pt x="11382" y="1563"/>
                  </a:lnTo>
                  <a:lnTo>
                    <a:pt x="11260" y="1514"/>
                  </a:lnTo>
                  <a:lnTo>
                    <a:pt x="10991" y="1514"/>
                  </a:lnTo>
                  <a:lnTo>
                    <a:pt x="10869" y="1539"/>
                  </a:lnTo>
                  <a:lnTo>
                    <a:pt x="10747" y="1588"/>
                  </a:lnTo>
                  <a:lnTo>
                    <a:pt x="10649" y="1661"/>
                  </a:lnTo>
                  <a:lnTo>
                    <a:pt x="9501" y="2565"/>
                  </a:lnTo>
                  <a:lnTo>
                    <a:pt x="9233" y="2418"/>
                  </a:lnTo>
                  <a:lnTo>
                    <a:pt x="8940" y="2296"/>
                  </a:lnTo>
                  <a:lnTo>
                    <a:pt x="8647" y="2174"/>
                  </a:lnTo>
                  <a:lnTo>
                    <a:pt x="8353" y="2076"/>
                  </a:lnTo>
                  <a:lnTo>
                    <a:pt x="8183" y="635"/>
                  </a:lnTo>
                  <a:lnTo>
                    <a:pt x="8158" y="513"/>
                  </a:lnTo>
                  <a:lnTo>
                    <a:pt x="8109" y="391"/>
                  </a:lnTo>
                  <a:lnTo>
                    <a:pt x="8036" y="293"/>
                  </a:lnTo>
                  <a:lnTo>
                    <a:pt x="7963" y="196"/>
                  </a:lnTo>
                  <a:lnTo>
                    <a:pt x="7841" y="122"/>
                  </a:lnTo>
                  <a:lnTo>
                    <a:pt x="7743" y="49"/>
                  </a:lnTo>
                  <a:lnTo>
                    <a:pt x="7596" y="25"/>
                  </a:lnTo>
                  <a:lnTo>
                    <a:pt x="7474" y="0"/>
                  </a:lnTo>
                  <a:close/>
                </a:path>
              </a:pathLst>
            </a:custGeom>
            <a:solidFill>
              <a:srgbClr val="FFFFFF"/>
            </a:solidFill>
            <a:ln>
              <a:noFill/>
            </a:ln>
          </p:spPr>
          <p:txBody>
            <a:bodyPr lIns="91425" tIns="91425" rIns="91425" bIns="91425" anchor="ctr" anchorCtr="0">
              <a:noAutofit/>
            </a:bodyPr>
            <a:lstStyle/>
            <a:p>
              <a:pPr lvl="0">
                <a:spcBef>
                  <a:spcPts val="0"/>
                </a:spcBef>
                <a:buNone/>
              </a:pPr>
              <a:endParaRPr/>
            </a:p>
          </p:txBody>
        </p:sp>
        <p:sp>
          <p:nvSpPr>
            <p:cNvPr id="267" name="Shape 1894"/>
            <p:cNvSpPr/>
            <p:nvPr/>
          </p:nvSpPr>
          <p:spPr>
            <a:xfrm>
              <a:off x="5567825" y="3185975"/>
              <a:ext cx="199075" cy="199075"/>
            </a:xfrm>
            <a:custGeom>
              <a:avLst/>
              <a:gdLst/>
              <a:ahLst/>
              <a:cxnLst/>
              <a:rect l="0" t="0" r="0" b="0"/>
              <a:pathLst>
                <a:path w="7963" h="7963" extrusionOk="0">
                  <a:moveTo>
                    <a:pt x="3933" y="2296"/>
                  </a:moveTo>
                  <a:lnTo>
                    <a:pt x="4103" y="2321"/>
                  </a:lnTo>
                  <a:lnTo>
                    <a:pt x="4274" y="2321"/>
                  </a:lnTo>
                  <a:lnTo>
                    <a:pt x="4421" y="2370"/>
                  </a:lnTo>
                  <a:lnTo>
                    <a:pt x="4592" y="2419"/>
                  </a:lnTo>
                  <a:lnTo>
                    <a:pt x="4738" y="2492"/>
                  </a:lnTo>
                  <a:lnTo>
                    <a:pt x="4885" y="2565"/>
                  </a:lnTo>
                  <a:lnTo>
                    <a:pt x="5032" y="2663"/>
                  </a:lnTo>
                  <a:lnTo>
                    <a:pt x="5154" y="2785"/>
                  </a:lnTo>
                  <a:lnTo>
                    <a:pt x="5276" y="2883"/>
                  </a:lnTo>
                  <a:lnTo>
                    <a:pt x="5373" y="3029"/>
                  </a:lnTo>
                  <a:lnTo>
                    <a:pt x="5447" y="3151"/>
                  </a:lnTo>
                  <a:lnTo>
                    <a:pt x="5520" y="3298"/>
                  </a:lnTo>
                  <a:lnTo>
                    <a:pt x="5593" y="3444"/>
                  </a:lnTo>
                  <a:lnTo>
                    <a:pt x="5618" y="3615"/>
                  </a:lnTo>
                  <a:lnTo>
                    <a:pt x="5642" y="3762"/>
                  </a:lnTo>
                  <a:lnTo>
                    <a:pt x="5667" y="3933"/>
                  </a:lnTo>
                  <a:lnTo>
                    <a:pt x="5667" y="4079"/>
                  </a:lnTo>
                  <a:lnTo>
                    <a:pt x="5642" y="4250"/>
                  </a:lnTo>
                  <a:lnTo>
                    <a:pt x="5618" y="4421"/>
                  </a:lnTo>
                  <a:lnTo>
                    <a:pt x="5569" y="4568"/>
                  </a:lnTo>
                  <a:lnTo>
                    <a:pt x="5496" y="4739"/>
                  </a:lnTo>
                  <a:lnTo>
                    <a:pt x="5398" y="4885"/>
                  </a:lnTo>
                  <a:lnTo>
                    <a:pt x="5300" y="5007"/>
                  </a:lnTo>
                  <a:lnTo>
                    <a:pt x="5203" y="5154"/>
                  </a:lnTo>
                  <a:lnTo>
                    <a:pt x="5080" y="5252"/>
                  </a:lnTo>
                  <a:lnTo>
                    <a:pt x="4958" y="5349"/>
                  </a:lnTo>
                  <a:lnTo>
                    <a:pt x="4812" y="5447"/>
                  </a:lnTo>
                  <a:lnTo>
                    <a:pt x="4665" y="5520"/>
                  </a:lnTo>
                  <a:lnTo>
                    <a:pt x="4519" y="5569"/>
                  </a:lnTo>
                  <a:lnTo>
                    <a:pt x="4372" y="5618"/>
                  </a:lnTo>
                  <a:lnTo>
                    <a:pt x="4201" y="5642"/>
                  </a:lnTo>
                  <a:lnTo>
                    <a:pt x="4055" y="5667"/>
                  </a:lnTo>
                  <a:lnTo>
                    <a:pt x="3884" y="5642"/>
                  </a:lnTo>
                  <a:lnTo>
                    <a:pt x="3713" y="5642"/>
                  </a:lnTo>
                  <a:lnTo>
                    <a:pt x="3566" y="5594"/>
                  </a:lnTo>
                  <a:lnTo>
                    <a:pt x="3395" y="5545"/>
                  </a:lnTo>
                  <a:lnTo>
                    <a:pt x="3249" y="5471"/>
                  </a:lnTo>
                  <a:lnTo>
                    <a:pt x="3102" y="5398"/>
                  </a:lnTo>
                  <a:lnTo>
                    <a:pt x="2956" y="5300"/>
                  </a:lnTo>
                  <a:lnTo>
                    <a:pt x="2833" y="5178"/>
                  </a:lnTo>
                  <a:lnTo>
                    <a:pt x="2711" y="5081"/>
                  </a:lnTo>
                  <a:lnTo>
                    <a:pt x="2614" y="4934"/>
                  </a:lnTo>
                  <a:lnTo>
                    <a:pt x="2540" y="4812"/>
                  </a:lnTo>
                  <a:lnTo>
                    <a:pt x="2467" y="4665"/>
                  </a:lnTo>
                  <a:lnTo>
                    <a:pt x="2394" y="4519"/>
                  </a:lnTo>
                  <a:lnTo>
                    <a:pt x="2369" y="4348"/>
                  </a:lnTo>
                  <a:lnTo>
                    <a:pt x="2321" y="4201"/>
                  </a:lnTo>
                  <a:lnTo>
                    <a:pt x="2321" y="4030"/>
                  </a:lnTo>
                  <a:lnTo>
                    <a:pt x="2321" y="3884"/>
                  </a:lnTo>
                  <a:lnTo>
                    <a:pt x="2345" y="3713"/>
                  </a:lnTo>
                  <a:lnTo>
                    <a:pt x="2369" y="3542"/>
                  </a:lnTo>
                  <a:lnTo>
                    <a:pt x="2418" y="3395"/>
                  </a:lnTo>
                  <a:lnTo>
                    <a:pt x="2492" y="3224"/>
                  </a:lnTo>
                  <a:lnTo>
                    <a:pt x="2589" y="3078"/>
                  </a:lnTo>
                  <a:lnTo>
                    <a:pt x="2687" y="2956"/>
                  </a:lnTo>
                  <a:lnTo>
                    <a:pt x="2785" y="2809"/>
                  </a:lnTo>
                  <a:lnTo>
                    <a:pt x="2907" y="2712"/>
                  </a:lnTo>
                  <a:lnTo>
                    <a:pt x="3029" y="2614"/>
                  </a:lnTo>
                  <a:lnTo>
                    <a:pt x="3175" y="2516"/>
                  </a:lnTo>
                  <a:lnTo>
                    <a:pt x="3322" y="2443"/>
                  </a:lnTo>
                  <a:lnTo>
                    <a:pt x="3468" y="2394"/>
                  </a:lnTo>
                  <a:lnTo>
                    <a:pt x="3615" y="2345"/>
                  </a:lnTo>
                  <a:lnTo>
                    <a:pt x="3786" y="2321"/>
                  </a:lnTo>
                  <a:lnTo>
                    <a:pt x="3933" y="2296"/>
                  </a:lnTo>
                  <a:close/>
                  <a:moveTo>
                    <a:pt x="3053" y="1"/>
                  </a:moveTo>
                  <a:lnTo>
                    <a:pt x="2980" y="25"/>
                  </a:lnTo>
                  <a:lnTo>
                    <a:pt x="2443" y="196"/>
                  </a:lnTo>
                  <a:lnTo>
                    <a:pt x="2369" y="220"/>
                  </a:lnTo>
                  <a:lnTo>
                    <a:pt x="2296" y="269"/>
                  </a:lnTo>
                  <a:lnTo>
                    <a:pt x="2198" y="391"/>
                  </a:lnTo>
                  <a:lnTo>
                    <a:pt x="2150" y="538"/>
                  </a:lnTo>
                  <a:lnTo>
                    <a:pt x="2150" y="611"/>
                  </a:lnTo>
                  <a:lnTo>
                    <a:pt x="2150" y="684"/>
                  </a:lnTo>
                  <a:lnTo>
                    <a:pt x="2394" y="1832"/>
                  </a:lnTo>
                  <a:lnTo>
                    <a:pt x="2223" y="1954"/>
                  </a:lnTo>
                  <a:lnTo>
                    <a:pt x="2076" y="2101"/>
                  </a:lnTo>
                  <a:lnTo>
                    <a:pt x="1002" y="1686"/>
                  </a:lnTo>
                  <a:lnTo>
                    <a:pt x="928" y="1686"/>
                  </a:lnTo>
                  <a:lnTo>
                    <a:pt x="831" y="1661"/>
                  </a:lnTo>
                  <a:lnTo>
                    <a:pt x="684" y="1710"/>
                  </a:lnTo>
                  <a:lnTo>
                    <a:pt x="562" y="1784"/>
                  </a:lnTo>
                  <a:lnTo>
                    <a:pt x="513" y="1832"/>
                  </a:lnTo>
                  <a:lnTo>
                    <a:pt x="464" y="1906"/>
                  </a:lnTo>
                  <a:lnTo>
                    <a:pt x="220" y="2394"/>
                  </a:lnTo>
                  <a:lnTo>
                    <a:pt x="196" y="2467"/>
                  </a:lnTo>
                  <a:lnTo>
                    <a:pt x="171" y="2541"/>
                  </a:lnTo>
                  <a:lnTo>
                    <a:pt x="196" y="2712"/>
                  </a:lnTo>
                  <a:lnTo>
                    <a:pt x="245" y="2834"/>
                  </a:lnTo>
                  <a:lnTo>
                    <a:pt x="293" y="2907"/>
                  </a:lnTo>
                  <a:lnTo>
                    <a:pt x="367" y="2956"/>
                  </a:lnTo>
                  <a:lnTo>
                    <a:pt x="1344" y="3591"/>
                  </a:lnTo>
                  <a:lnTo>
                    <a:pt x="1319" y="3786"/>
                  </a:lnTo>
                  <a:lnTo>
                    <a:pt x="1295" y="4006"/>
                  </a:lnTo>
                  <a:lnTo>
                    <a:pt x="245" y="4494"/>
                  </a:lnTo>
                  <a:lnTo>
                    <a:pt x="196" y="4519"/>
                  </a:lnTo>
                  <a:lnTo>
                    <a:pt x="123" y="4568"/>
                  </a:lnTo>
                  <a:lnTo>
                    <a:pt x="49" y="4714"/>
                  </a:lnTo>
                  <a:lnTo>
                    <a:pt x="0" y="4861"/>
                  </a:lnTo>
                  <a:lnTo>
                    <a:pt x="25" y="4934"/>
                  </a:lnTo>
                  <a:lnTo>
                    <a:pt x="25" y="5007"/>
                  </a:lnTo>
                  <a:lnTo>
                    <a:pt x="220" y="5545"/>
                  </a:lnTo>
                  <a:lnTo>
                    <a:pt x="245" y="5594"/>
                  </a:lnTo>
                  <a:lnTo>
                    <a:pt x="293" y="5667"/>
                  </a:lnTo>
                  <a:lnTo>
                    <a:pt x="391" y="5764"/>
                  </a:lnTo>
                  <a:lnTo>
                    <a:pt x="538" y="5813"/>
                  </a:lnTo>
                  <a:lnTo>
                    <a:pt x="684" y="5813"/>
                  </a:lnTo>
                  <a:lnTo>
                    <a:pt x="1832" y="5569"/>
                  </a:lnTo>
                  <a:lnTo>
                    <a:pt x="1954" y="5740"/>
                  </a:lnTo>
                  <a:lnTo>
                    <a:pt x="2101" y="5887"/>
                  </a:lnTo>
                  <a:lnTo>
                    <a:pt x="1710" y="6986"/>
                  </a:lnTo>
                  <a:lnTo>
                    <a:pt x="1686" y="7059"/>
                  </a:lnTo>
                  <a:lnTo>
                    <a:pt x="1686" y="7132"/>
                  </a:lnTo>
                  <a:lnTo>
                    <a:pt x="1710" y="7279"/>
                  </a:lnTo>
                  <a:lnTo>
                    <a:pt x="1783" y="7401"/>
                  </a:lnTo>
                  <a:lnTo>
                    <a:pt x="1857" y="7450"/>
                  </a:lnTo>
                  <a:lnTo>
                    <a:pt x="1905" y="7499"/>
                  </a:lnTo>
                  <a:lnTo>
                    <a:pt x="2418" y="7743"/>
                  </a:lnTo>
                  <a:lnTo>
                    <a:pt x="2492" y="7792"/>
                  </a:lnTo>
                  <a:lnTo>
                    <a:pt x="2711" y="7792"/>
                  </a:lnTo>
                  <a:lnTo>
                    <a:pt x="2858" y="7718"/>
                  </a:lnTo>
                  <a:lnTo>
                    <a:pt x="2907" y="7669"/>
                  </a:lnTo>
                  <a:lnTo>
                    <a:pt x="2956" y="7621"/>
                  </a:lnTo>
                  <a:lnTo>
                    <a:pt x="3591" y="6644"/>
                  </a:lnTo>
                  <a:lnTo>
                    <a:pt x="3810" y="6668"/>
                  </a:lnTo>
                  <a:lnTo>
                    <a:pt x="4006" y="6668"/>
                  </a:lnTo>
                  <a:lnTo>
                    <a:pt x="4494" y="7718"/>
                  </a:lnTo>
                  <a:lnTo>
                    <a:pt x="4543" y="7792"/>
                  </a:lnTo>
                  <a:lnTo>
                    <a:pt x="4592" y="7840"/>
                  </a:lnTo>
                  <a:lnTo>
                    <a:pt x="4714" y="7914"/>
                  </a:lnTo>
                  <a:lnTo>
                    <a:pt x="4861" y="7963"/>
                  </a:lnTo>
                  <a:lnTo>
                    <a:pt x="4934" y="7963"/>
                  </a:lnTo>
                  <a:lnTo>
                    <a:pt x="5007" y="7938"/>
                  </a:lnTo>
                  <a:lnTo>
                    <a:pt x="5544" y="7767"/>
                  </a:lnTo>
                  <a:lnTo>
                    <a:pt x="5618" y="7743"/>
                  </a:lnTo>
                  <a:lnTo>
                    <a:pt x="5667" y="7694"/>
                  </a:lnTo>
                  <a:lnTo>
                    <a:pt x="5764" y="7572"/>
                  </a:lnTo>
                  <a:lnTo>
                    <a:pt x="5838" y="7425"/>
                  </a:lnTo>
                  <a:lnTo>
                    <a:pt x="5838" y="7352"/>
                  </a:lnTo>
                  <a:lnTo>
                    <a:pt x="5838" y="7279"/>
                  </a:lnTo>
                  <a:lnTo>
                    <a:pt x="5593" y="6131"/>
                  </a:lnTo>
                  <a:lnTo>
                    <a:pt x="5740" y="6009"/>
                  </a:lnTo>
                  <a:lnTo>
                    <a:pt x="5911" y="5862"/>
                  </a:lnTo>
                  <a:lnTo>
                    <a:pt x="6985" y="6277"/>
                  </a:lnTo>
                  <a:lnTo>
                    <a:pt x="7059" y="6277"/>
                  </a:lnTo>
                  <a:lnTo>
                    <a:pt x="7132" y="6302"/>
                  </a:lnTo>
                  <a:lnTo>
                    <a:pt x="7278" y="6253"/>
                  </a:lnTo>
                  <a:lnTo>
                    <a:pt x="7425" y="6180"/>
                  </a:lnTo>
                  <a:lnTo>
                    <a:pt x="7474" y="6131"/>
                  </a:lnTo>
                  <a:lnTo>
                    <a:pt x="7523" y="6058"/>
                  </a:lnTo>
                  <a:lnTo>
                    <a:pt x="7767" y="5545"/>
                  </a:lnTo>
                  <a:lnTo>
                    <a:pt x="7791" y="5496"/>
                  </a:lnTo>
                  <a:lnTo>
                    <a:pt x="7816" y="5398"/>
                  </a:lnTo>
                  <a:lnTo>
                    <a:pt x="7791" y="5252"/>
                  </a:lnTo>
                  <a:lnTo>
                    <a:pt x="7718" y="5129"/>
                  </a:lnTo>
                  <a:lnTo>
                    <a:pt x="7669" y="5056"/>
                  </a:lnTo>
                  <a:lnTo>
                    <a:pt x="7620" y="5007"/>
                  </a:lnTo>
                  <a:lnTo>
                    <a:pt x="6643" y="4372"/>
                  </a:lnTo>
                  <a:lnTo>
                    <a:pt x="6668" y="4177"/>
                  </a:lnTo>
                  <a:lnTo>
                    <a:pt x="6668" y="3957"/>
                  </a:lnTo>
                  <a:lnTo>
                    <a:pt x="7718" y="3469"/>
                  </a:lnTo>
                  <a:lnTo>
                    <a:pt x="7791" y="3444"/>
                  </a:lnTo>
                  <a:lnTo>
                    <a:pt x="7865" y="3395"/>
                  </a:lnTo>
                  <a:lnTo>
                    <a:pt x="7938" y="3249"/>
                  </a:lnTo>
                  <a:lnTo>
                    <a:pt x="7962" y="3102"/>
                  </a:lnTo>
                  <a:lnTo>
                    <a:pt x="7962" y="3029"/>
                  </a:lnTo>
                  <a:lnTo>
                    <a:pt x="7962" y="2956"/>
                  </a:lnTo>
                  <a:lnTo>
                    <a:pt x="7767" y="2419"/>
                  </a:lnTo>
                  <a:lnTo>
                    <a:pt x="7743" y="2345"/>
                  </a:lnTo>
                  <a:lnTo>
                    <a:pt x="7694" y="2296"/>
                  </a:lnTo>
                  <a:lnTo>
                    <a:pt x="7572" y="2199"/>
                  </a:lnTo>
                  <a:lnTo>
                    <a:pt x="7449" y="2150"/>
                  </a:lnTo>
                  <a:lnTo>
                    <a:pt x="7278" y="2150"/>
                  </a:lnTo>
                  <a:lnTo>
                    <a:pt x="6155" y="2394"/>
                  </a:lnTo>
                  <a:lnTo>
                    <a:pt x="6033" y="2223"/>
                  </a:lnTo>
                  <a:lnTo>
                    <a:pt x="5886" y="2077"/>
                  </a:lnTo>
                  <a:lnTo>
                    <a:pt x="6277" y="978"/>
                  </a:lnTo>
                  <a:lnTo>
                    <a:pt x="6302" y="904"/>
                  </a:lnTo>
                  <a:lnTo>
                    <a:pt x="6302" y="831"/>
                  </a:lnTo>
                  <a:lnTo>
                    <a:pt x="6277" y="684"/>
                  </a:lnTo>
                  <a:lnTo>
                    <a:pt x="6179" y="562"/>
                  </a:lnTo>
                  <a:lnTo>
                    <a:pt x="6131" y="489"/>
                  </a:lnTo>
                  <a:lnTo>
                    <a:pt x="6082" y="465"/>
                  </a:lnTo>
                  <a:lnTo>
                    <a:pt x="5569" y="196"/>
                  </a:lnTo>
                  <a:lnTo>
                    <a:pt x="5496" y="172"/>
                  </a:lnTo>
                  <a:lnTo>
                    <a:pt x="5276" y="172"/>
                  </a:lnTo>
                  <a:lnTo>
                    <a:pt x="5129" y="245"/>
                  </a:lnTo>
                  <a:lnTo>
                    <a:pt x="5080" y="294"/>
                  </a:lnTo>
                  <a:lnTo>
                    <a:pt x="5032" y="343"/>
                  </a:lnTo>
                  <a:lnTo>
                    <a:pt x="4397" y="1319"/>
                  </a:lnTo>
                  <a:lnTo>
                    <a:pt x="4177" y="1295"/>
                  </a:lnTo>
                  <a:lnTo>
                    <a:pt x="3981" y="1295"/>
                  </a:lnTo>
                  <a:lnTo>
                    <a:pt x="3493" y="245"/>
                  </a:lnTo>
                  <a:lnTo>
                    <a:pt x="3444" y="172"/>
                  </a:lnTo>
                  <a:lnTo>
                    <a:pt x="3395" y="123"/>
                  </a:lnTo>
                  <a:lnTo>
                    <a:pt x="3273" y="49"/>
                  </a:lnTo>
                  <a:lnTo>
                    <a:pt x="3127" y="1"/>
                  </a:lnTo>
                  <a:close/>
                </a:path>
              </a:pathLst>
            </a:custGeom>
            <a:solidFill>
              <a:srgbClr val="FFFFFF"/>
            </a:solidFill>
            <a:ln>
              <a:noFill/>
            </a:ln>
          </p:spPr>
          <p:txBody>
            <a:bodyPr lIns="91425" tIns="91425" rIns="91425" bIns="91425" anchor="ctr" anchorCtr="0">
              <a:noAutofit/>
            </a:bodyPr>
            <a:lstStyle/>
            <a:p>
              <a:pPr lvl="0">
                <a:spcBef>
                  <a:spcPts val="0"/>
                </a:spcBef>
                <a:buNone/>
              </a:pPr>
              <a:endParaRPr/>
            </a:p>
          </p:txBody>
        </p:sp>
      </p:grpSp>
      <p:sp>
        <p:nvSpPr>
          <p:cNvPr id="268" name="Content Placeholder 2"/>
          <p:cNvSpPr txBox="1">
            <a:spLocks/>
          </p:cNvSpPr>
          <p:nvPr/>
        </p:nvSpPr>
        <p:spPr>
          <a:xfrm>
            <a:off x="1622407" y="1799362"/>
            <a:ext cx="5652429" cy="348105"/>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a:solidFill>
                  <a:schemeClr val="accent6">
                    <a:lumMod val="50000"/>
                  </a:schemeClr>
                </a:solidFill>
                <a:latin typeface="Arial" panose="020B0604020202020204" pitchFamily="34" charset="0"/>
                <a:cs typeface="Arial" panose="020B0604020202020204" pitchFamily="34" charset="0"/>
              </a:rPr>
              <a:t>Release a website supporting users in study Vietnamese</a:t>
            </a:r>
          </a:p>
        </p:txBody>
      </p:sp>
      <p:sp>
        <p:nvSpPr>
          <p:cNvPr id="269" name="Content Placeholder 2"/>
          <p:cNvSpPr txBox="1">
            <a:spLocks/>
          </p:cNvSpPr>
          <p:nvPr/>
        </p:nvSpPr>
        <p:spPr>
          <a:xfrm>
            <a:off x="1627110" y="3939093"/>
            <a:ext cx="5652429" cy="348105"/>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a:solidFill>
                  <a:schemeClr val="accent6">
                    <a:lumMod val="50000"/>
                  </a:schemeClr>
                </a:solidFill>
                <a:latin typeface="Arial" panose="020B0604020202020204" pitchFamily="34" charset="0"/>
                <a:cs typeface="Arial" panose="020B0604020202020204" pitchFamily="34" charset="0"/>
              </a:rPr>
              <a:t>Support Japanese</a:t>
            </a:r>
          </a:p>
        </p:txBody>
      </p:sp>
      <p:sp>
        <p:nvSpPr>
          <p:cNvPr id="270" name="Content Placeholder 2"/>
          <p:cNvSpPr txBox="1">
            <a:spLocks/>
          </p:cNvSpPr>
          <p:nvPr/>
        </p:nvSpPr>
        <p:spPr>
          <a:xfrm>
            <a:off x="1612754" y="2843783"/>
            <a:ext cx="5652429" cy="348105"/>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a:solidFill>
                  <a:schemeClr val="accent6">
                    <a:lumMod val="50000"/>
                  </a:schemeClr>
                </a:solidFill>
                <a:latin typeface="Arial" panose="020B0604020202020204" pitchFamily="34" charset="0"/>
                <a:cs typeface="Arial" panose="020B0604020202020204" pitchFamily="34" charset="0"/>
              </a:rPr>
              <a:t>Offers users almost of main features without registration</a:t>
            </a:r>
          </a:p>
        </p:txBody>
      </p:sp>
      <p:sp>
        <p:nvSpPr>
          <p:cNvPr id="271" name="Content Placeholder 2"/>
          <p:cNvSpPr txBox="1">
            <a:spLocks/>
          </p:cNvSpPr>
          <p:nvPr/>
        </p:nvSpPr>
        <p:spPr>
          <a:xfrm>
            <a:off x="1618090" y="3384888"/>
            <a:ext cx="6516357" cy="348105"/>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a:solidFill>
                  <a:schemeClr val="accent6">
                    <a:lumMod val="50000"/>
                  </a:schemeClr>
                </a:solidFill>
                <a:latin typeface="Arial" panose="020B0604020202020204" pitchFamily="34" charset="0"/>
                <a:cs typeface="Arial" panose="020B0604020202020204" pitchFamily="34" charset="0"/>
              </a:rPr>
              <a:t>User can send </a:t>
            </a:r>
            <a:r>
              <a:rPr lang="en-US" sz="1600" smtClean="0">
                <a:solidFill>
                  <a:schemeClr val="accent6">
                    <a:lumMod val="50000"/>
                  </a:schemeClr>
                </a:solidFill>
                <a:latin typeface="Arial" panose="020B0604020202020204" pitchFamily="34" charset="0"/>
                <a:cs typeface="Arial" panose="020B0604020202020204" pitchFamily="34" charset="0"/>
              </a:rPr>
              <a:t>report to Editor about </a:t>
            </a:r>
            <a:r>
              <a:rPr lang="en-US" sz="1600">
                <a:solidFill>
                  <a:schemeClr val="accent6">
                    <a:lumMod val="50000"/>
                  </a:schemeClr>
                </a:solidFill>
                <a:latin typeface="Arial" panose="020B0604020202020204" pitchFamily="34" charset="0"/>
                <a:cs typeface="Arial" panose="020B0604020202020204" pitchFamily="34" charset="0"/>
              </a:rPr>
              <a:t>the contents of the website</a:t>
            </a:r>
          </a:p>
        </p:txBody>
      </p:sp>
      <p:sp>
        <p:nvSpPr>
          <p:cNvPr id="272" name="Content Placeholder 2"/>
          <p:cNvSpPr txBox="1">
            <a:spLocks/>
          </p:cNvSpPr>
          <p:nvPr/>
        </p:nvSpPr>
        <p:spPr>
          <a:xfrm>
            <a:off x="1622406" y="5501435"/>
            <a:ext cx="9491591" cy="348105"/>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a:solidFill>
                  <a:schemeClr val="accent6">
                    <a:lumMod val="50000"/>
                  </a:schemeClr>
                </a:solidFill>
                <a:latin typeface="Arial" panose="020B0604020202020204" pitchFamily="34" charset="0"/>
                <a:cs typeface="Arial" panose="020B0604020202020204" pitchFamily="34" charset="0"/>
              </a:rPr>
              <a:t>Used technologies such as Java, </a:t>
            </a:r>
            <a:r>
              <a:rPr lang="en-US" sz="1600" smtClean="0">
                <a:solidFill>
                  <a:schemeClr val="accent6">
                    <a:lumMod val="50000"/>
                  </a:schemeClr>
                </a:solidFill>
                <a:latin typeface="Arial" panose="020B0604020202020204" pitchFamily="34" charset="0"/>
                <a:cs typeface="Arial" panose="020B0604020202020204" pitchFamily="34" charset="0"/>
              </a:rPr>
              <a:t>SpringMVC, AngularJS framework, Bootstrap, Hibernate</a:t>
            </a:r>
            <a:endParaRPr lang="en-US" sz="1600">
              <a:solidFill>
                <a:schemeClr val="accent6">
                  <a:lumMod val="50000"/>
                </a:schemeClr>
              </a:solidFill>
              <a:latin typeface="Arial" panose="020B0604020202020204" pitchFamily="34" charset="0"/>
              <a:cs typeface="Arial" panose="020B0604020202020204" pitchFamily="34" charset="0"/>
            </a:endParaRPr>
          </a:p>
        </p:txBody>
      </p:sp>
      <p:sp>
        <p:nvSpPr>
          <p:cNvPr id="274" name="Content Placeholder 2"/>
          <p:cNvSpPr txBox="1">
            <a:spLocks/>
          </p:cNvSpPr>
          <p:nvPr/>
        </p:nvSpPr>
        <p:spPr>
          <a:xfrm>
            <a:off x="1630763" y="4993140"/>
            <a:ext cx="7384948" cy="348105"/>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a:solidFill>
                  <a:schemeClr val="accent6">
                    <a:lumMod val="50000"/>
                  </a:schemeClr>
                </a:solidFill>
                <a:latin typeface="Arial" panose="020B0604020202020204" pitchFamily="34" charset="0"/>
                <a:cs typeface="Arial" panose="020B0604020202020204" pitchFamily="34" charset="0"/>
              </a:rPr>
              <a:t>Supports for the most used browser like Internet Explorer, Firefox or </a:t>
            </a:r>
            <a:r>
              <a:rPr lang="en-US" sz="1600" smtClean="0">
                <a:solidFill>
                  <a:schemeClr val="accent6">
                    <a:lumMod val="50000"/>
                  </a:schemeClr>
                </a:solidFill>
                <a:latin typeface="Arial" panose="020B0604020202020204" pitchFamily="34" charset="0"/>
                <a:cs typeface="Arial" panose="020B0604020202020204" pitchFamily="34" charset="0"/>
              </a:rPr>
              <a:t>Chrome</a:t>
            </a:r>
            <a:endParaRPr lang="en-US" sz="1600">
              <a:solidFill>
                <a:schemeClr val="accent6">
                  <a:lumMod val="50000"/>
                </a:schemeClr>
              </a:solidFill>
              <a:latin typeface="Arial" panose="020B0604020202020204" pitchFamily="34" charset="0"/>
              <a:cs typeface="Arial" panose="020B0604020202020204" pitchFamily="34" charset="0"/>
            </a:endParaRPr>
          </a:p>
        </p:txBody>
      </p:sp>
      <p:sp>
        <p:nvSpPr>
          <p:cNvPr id="275" name="Content Placeholder 2"/>
          <p:cNvSpPr txBox="1">
            <a:spLocks/>
          </p:cNvSpPr>
          <p:nvPr/>
        </p:nvSpPr>
        <p:spPr>
          <a:xfrm>
            <a:off x="1628799" y="2313439"/>
            <a:ext cx="8325315" cy="348105"/>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a:solidFill>
                  <a:schemeClr val="accent6">
                    <a:lumMod val="50000"/>
                  </a:schemeClr>
                </a:solidFill>
                <a:latin typeface="Arial" panose="020B0604020202020204" pitchFamily="34" charset="0"/>
                <a:cs typeface="Arial" panose="020B0604020202020204" pitchFamily="34" charset="0"/>
              </a:rPr>
              <a:t>After logging in the system, user can see their progress of study and skills accessments</a:t>
            </a:r>
          </a:p>
        </p:txBody>
      </p:sp>
      <p:sp>
        <p:nvSpPr>
          <p:cNvPr id="276" name="Content Placeholder 2"/>
          <p:cNvSpPr txBox="1">
            <a:spLocks/>
          </p:cNvSpPr>
          <p:nvPr/>
        </p:nvSpPr>
        <p:spPr>
          <a:xfrm>
            <a:off x="1632570" y="4497993"/>
            <a:ext cx="5652429" cy="348105"/>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a:solidFill>
                  <a:schemeClr val="accent6">
                    <a:lumMod val="50000"/>
                  </a:schemeClr>
                </a:solidFill>
                <a:latin typeface="Arial" panose="020B0604020202020204" pitchFamily="34" charset="0"/>
                <a:cs typeface="Arial" panose="020B0604020202020204" pitchFamily="34" charset="0"/>
              </a:rPr>
              <a:t>Users can enlarge knowledge about Vietnamese for all skills</a:t>
            </a:r>
          </a:p>
        </p:txBody>
      </p:sp>
    </p:spTree>
    <p:extLst>
      <p:ext uri="{BB962C8B-B14F-4D97-AF65-F5344CB8AC3E}">
        <p14:creationId xmlns:p14="http://schemas.microsoft.com/office/powerpoint/2010/main" val="28143794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Wonderland">
      <a:dk1>
        <a:sysClr val="windowText" lastClr="000000"/>
      </a:dk1>
      <a:lt1>
        <a:sysClr val="window" lastClr="FFFFFF"/>
      </a:lt1>
      <a:dk2>
        <a:srgbClr val="44546A"/>
      </a:dk2>
      <a:lt2>
        <a:srgbClr val="E7E6E6"/>
      </a:lt2>
      <a:accent1>
        <a:srgbClr val="EA3D15"/>
      </a:accent1>
      <a:accent2>
        <a:srgbClr val="F99325"/>
      </a:accent2>
      <a:accent3>
        <a:srgbClr val="6DAF27"/>
      </a:accent3>
      <a:accent4>
        <a:srgbClr val="188ED6"/>
      </a:accent4>
      <a:accent5>
        <a:srgbClr val="4EB9C1"/>
      </a:accent5>
      <a:accent6>
        <a:srgbClr val="73166F"/>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BUSINESS">
      <a:dk1>
        <a:sysClr val="windowText" lastClr="000000"/>
      </a:dk1>
      <a:lt1>
        <a:sysClr val="window" lastClr="FFFFFF"/>
      </a:lt1>
      <a:dk2>
        <a:srgbClr val="44546A"/>
      </a:dk2>
      <a:lt2>
        <a:srgbClr val="E7E6E6"/>
      </a:lt2>
      <a:accent1>
        <a:srgbClr val="16A1CA"/>
      </a:accent1>
      <a:accent2>
        <a:srgbClr val="099481"/>
      </a:accent2>
      <a:accent3>
        <a:srgbClr val="7DBC2D"/>
      </a:accent3>
      <a:accent4>
        <a:srgbClr val="EEA720"/>
      </a:accent4>
      <a:accent5>
        <a:srgbClr val="E13A62"/>
      </a:accent5>
      <a:accent6>
        <a:srgbClr val="9132A6"/>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Theme">
  <a:themeElements>
    <a:clrScheme name="Fusion">
      <a:dk1>
        <a:sysClr val="windowText" lastClr="000000"/>
      </a:dk1>
      <a:lt1>
        <a:sysClr val="window" lastClr="FFFFFF"/>
      </a:lt1>
      <a:dk2>
        <a:srgbClr val="44546A"/>
      </a:dk2>
      <a:lt2>
        <a:srgbClr val="E7E6E6"/>
      </a:lt2>
      <a:accent1>
        <a:srgbClr val="6C2B43"/>
      </a:accent1>
      <a:accent2>
        <a:srgbClr val="DF3621"/>
      </a:accent2>
      <a:accent3>
        <a:srgbClr val="FD9E01"/>
      </a:accent3>
      <a:accent4>
        <a:srgbClr val="94BA46"/>
      </a:accent4>
      <a:accent5>
        <a:srgbClr val="00B09B"/>
      </a:accent5>
      <a:accent6>
        <a:srgbClr val="0178BC"/>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Office Theme">
  <a:themeElements>
    <a:clrScheme name="BUSINESS">
      <a:dk1>
        <a:sysClr val="windowText" lastClr="000000"/>
      </a:dk1>
      <a:lt1>
        <a:sysClr val="window" lastClr="FFFFFF"/>
      </a:lt1>
      <a:dk2>
        <a:srgbClr val="44546A"/>
      </a:dk2>
      <a:lt2>
        <a:srgbClr val="E7E6E6"/>
      </a:lt2>
      <a:accent1>
        <a:srgbClr val="16A1CA"/>
      </a:accent1>
      <a:accent2>
        <a:srgbClr val="099481"/>
      </a:accent2>
      <a:accent3>
        <a:srgbClr val="7DBC2D"/>
      </a:accent3>
      <a:accent4>
        <a:srgbClr val="EEA720"/>
      </a:accent4>
      <a:accent5>
        <a:srgbClr val="E13A62"/>
      </a:accent5>
      <a:accent6>
        <a:srgbClr val="9132A6"/>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4_Office Theme">
  <a:themeElements>
    <a:clrScheme name="BUSINESS">
      <a:dk1>
        <a:sysClr val="windowText" lastClr="000000"/>
      </a:dk1>
      <a:lt1>
        <a:sysClr val="window" lastClr="FFFFFF"/>
      </a:lt1>
      <a:dk2>
        <a:srgbClr val="44546A"/>
      </a:dk2>
      <a:lt2>
        <a:srgbClr val="E7E6E6"/>
      </a:lt2>
      <a:accent1>
        <a:srgbClr val="16A1CA"/>
      </a:accent1>
      <a:accent2>
        <a:srgbClr val="099481"/>
      </a:accent2>
      <a:accent3>
        <a:srgbClr val="7DBC2D"/>
      </a:accent3>
      <a:accent4>
        <a:srgbClr val="EEA720"/>
      </a:accent4>
      <a:accent5>
        <a:srgbClr val="E13A62"/>
      </a:accent5>
      <a:accent6>
        <a:srgbClr val="9132A6"/>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5_Office Theme">
  <a:themeElements>
    <a:clrScheme name="BUSINESS">
      <a:dk1>
        <a:sysClr val="windowText" lastClr="000000"/>
      </a:dk1>
      <a:lt1>
        <a:sysClr val="window" lastClr="FFFFFF"/>
      </a:lt1>
      <a:dk2>
        <a:srgbClr val="44546A"/>
      </a:dk2>
      <a:lt2>
        <a:srgbClr val="E7E6E6"/>
      </a:lt2>
      <a:accent1>
        <a:srgbClr val="16A1CA"/>
      </a:accent1>
      <a:accent2>
        <a:srgbClr val="099481"/>
      </a:accent2>
      <a:accent3>
        <a:srgbClr val="7DBC2D"/>
      </a:accent3>
      <a:accent4>
        <a:srgbClr val="EEA720"/>
      </a:accent4>
      <a:accent5>
        <a:srgbClr val="E13A62"/>
      </a:accent5>
      <a:accent6>
        <a:srgbClr val="9132A6"/>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6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1652</TotalTime>
  <Words>4154</Words>
  <Application>Microsoft Office PowerPoint</Application>
  <PresentationFormat>Widescreen</PresentationFormat>
  <Paragraphs>866</Paragraphs>
  <Slides>69</Slides>
  <Notes>2</Notes>
  <HiddenSlides>0</HiddenSlides>
  <MMClips>0</MMClips>
  <ScaleCrop>false</ScaleCrop>
  <HeadingPairs>
    <vt:vector size="6" baseType="variant">
      <vt:variant>
        <vt:lpstr>Fonts Used</vt:lpstr>
      </vt:variant>
      <vt:variant>
        <vt:i4>14</vt:i4>
      </vt:variant>
      <vt:variant>
        <vt:lpstr>Theme</vt:lpstr>
      </vt:variant>
      <vt:variant>
        <vt:i4>7</vt:i4>
      </vt:variant>
      <vt:variant>
        <vt:lpstr>Slide Titles</vt:lpstr>
      </vt:variant>
      <vt:variant>
        <vt:i4>69</vt:i4>
      </vt:variant>
    </vt:vector>
  </HeadingPairs>
  <TitlesOfParts>
    <vt:vector size="90" baseType="lpstr">
      <vt:lpstr>Gill Sans MT (Body)</vt:lpstr>
      <vt:lpstr>맑은 고딕</vt:lpstr>
      <vt:lpstr>MS Mincho</vt:lpstr>
      <vt:lpstr>ＭＳ Ｐゴシック</vt:lpstr>
      <vt:lpstr>SimSun</vt:lpstr>
      <vt:lpstr>游ゴシック</vt:lpstr>
      <vt:lpstr>Arial</vt:lpstr>
      <vt:lpstr>Arial Narrow</vt:lpstr>
      <vt:lpstr>Calibri</vt:lpstr>
      <vt:lpstr>Calibri Light</vt:lpstr>
      <vt:lpstr>Courier New</vt:lpstr>
      <vt:lpstr>Open Sans</vt:lpstr>
      <vt:lpstr>Times New Roman</vt:lpstr>
      <vt:lpstr>Wingdings</vt:lpstr>
      <vt:lpstr>Office Theme</vt:lpstr>
      <vt:lpstr>1_Office Theme</vt:lpstr>
      <vt:lpstr>2_Office Theme</vt:lpstr>
      <vt:lpstr>3_Office Theme</vt:lpstr>
      <vt:lpstr>4_Office Theme</vt:lpstr>
      <vt:lpstr>5_Office Theme</vt:lpstr>
      <vt:lpstr>6_Office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SlideModel</Manager>
  <Company>SlideModel</Company>
  <LinksUpToDate>false</LinksUpToDate>
  <SharedDoc>false</SharedDoc>
  <HyperlinkBase>http://slidemodel.com</HyperlinkBase>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SlideModel Free PowerPoint Templates</dc:title>
  <dc:subject>Template</dc:subject>
  <dc:creator>SlideModel</dc:creator>
  <cp:keywords>PowerPoint, Free PowerPoint Templates, SlideModel, Presentations, Designs, Clipart</cp:keywords>
  <dc:description>Download This FREE PowerPoint Templates at http://slidemodel.com</dc:description>
  <cp:lastModifiedBy>Hồng Quân Nguyễn</cp:lastModifiedBy>
  <cp:revision>443</cp:revision>
  <dcterms:created xsi:type="dcterms:W3CDTF">2015-06-19T07:08:12Z</dcterms:created>
  <dcterms:modified xsi:type="dcterms:W3CDTF">2016-08-23T23:33:33Z</dcterms:modified>
  <cp:category>Presentations, Business Presentations, Free PowerPoint Templates</cp:category>
  <cp:contentStatus>Template</cp:contentStatus>
</cp:coreProperties>
</file>